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D2"/>
          </a:solidFill>
        </a:fill>
      </a:tcStyle>
    </a:wholeTbl>
    <a:band2H>
      <a:tcTxStyle b="def" i="def"/>
      <a:tcStyle>
        <a:tcBdr/>
        <a:fill>
          <a:solidFill>
            <a:srgbClr val="E6E9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E8E9"/>
          </a:solidFill>
        </a:fill>
      </a:tcStyle>
    </a:wholeTbl>
    <a:band2H>
      <a:tcTxStyle b="def" i="def"/>
      <a:tcStyle>
        <a:tcBdr/>
        <a:fill>
          <a:solidFill>
            <a:srgbClr val="F2F4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AF6"/>
          </a:solidFill>
        </a:fill>
      </a:tcStyle>
    </a:wholeTbl>
    <a:band2H>
      <a:tcTxStyle b="def" i="def"/>
      <a:tcStyle>
        <a:tcBdr/>
        <a:fill>
          <a:solidFill>
            <a:srgbClr val="FEF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Shape 48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55" name="Shape 48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9;p2"/>
          <p:cNvGrpSpPr/>
          <p:nvPr/>
        </p:nvGrpSpPr>
        <p:grpSpPr>
          <a:xfrm>
            <a:off x="1955517" y="86351"/>
            <a:ext cx="5171369" cy="5027982"/>
            <a:chOff x="0" y="0"/>
            <a:chExt cx="5171368" cy="5027981"/>
          </a:xfrm>
        </p:grpSpPr>
        <p:sp>
          <p:nvSpPr>
            <p:cNvPr id="62" name="Google Shape;10;p2"/>
            <p:cNvSpPr/>
            <p:nvPr/>
          </p:nvSpPr>
          <p:spPr>
            <a:xfrm>
              <a:off x="1363130" y="1647923"/>
              <a:ext cx="286854" cy="270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fill="norm" stroke="1" extrusionOk="0">
                  <a:moveTo>
                    <a:pt x="8145" y="0"/>
                  </a:moveTo>
                  <a:cubicBezTo>
                    <a:pt x="7189" y="0"/>
                    <a:pt x="6256" y="142"/>
                    <a:pt x="6112" y="304"/>
                  </a:cubicBezTo>
                  <a:cubicBezTo>
                    <a:pt x="5734" y="438"/>
                    <a:pt x="5541" y="594"/>
                    <a:pt x="5919" y="727"/>
                  </a:cubicBezTo>
                  <a:cubicBezTo>
                    <a:pt x="6305" y="839"/>
                    <a:pt x="6546" y="952"/>
                    <a:pt x="6739" y="1064"/>
                  </a:cubicBezTo>
                  <a:cubicBezTo>
                    <a:pt x="6546" y="1107"/>
                    <a:pt x="6546" y="1176"/>
                    <a:pt x="6546" y="1241"/>
                  </a:cubicBezTo>
                  <a:cubicBezTo>
                    <a:pt x="6112" y="1888"/>
                    <a:pt x="6112" y="2579"/>
                    <a:pt x="5919" y="3249"/>
                  </a:cubicBezTo>
                  <a:cubicBezTo>
                    <a:pt x="5348" y="4121"/>
                    <a:pt x="4721" y="5010"/>
                    <a:pt x="4528" y="5904"/>
                  </a:cubicBezTo>
                  <a:cubicBezTo>
                    <a:pt x="4335" y="6128"/>
                    <a:pt x="4150" y="6374"/>
                    <a:pt x="4150" y="6594"/>
                  </a:cubicBezTo>
                  <a:cubicBezTo>
                    <a:pt x="3716" y="7178"/>
                    <a:pt x="3716" y="7777"/>
                    <a:pt x="3909" y="8382"/>
                  </a:cubicBezTo>
                  <a:cubicBezTo>
                    <a:pt x="2944" y="9806"/>
                    <a:pt x="1747" y="11235"/>
                    <a:pt x="2133" y="12686"/>
                  </a:cubicBezTo>
                  <a:cubicBezTo>
                    <a:pt x="2133" y="12820"/>
                    <a:pt x="2518" y="12932"/>
                    <a:pt x="2944" y="12996"/>
                  </a:cubicBezTo>
                  <a:cubicBezTo>
                    <a:pt x="2711" y="13419"/>
                    <a:pt x="2518" y="13842"/>
                    <a:pt x="2133" y="14271"/>
                  </a:cubicBezTo>
                  <a:lnTo>
                    <a:pt x="2133" y="14404"/>
                  </a:lnTo>
                  <a:cubicBezTo>
                    <a:pt x="1940" y="14426"/>
                    <a:pt x="1747" y="14447"/>
                    <a:pt x="1747" y="14489"/>
                  </a:cubicBezTo>
                  <a:cubicBezTo>
                    <a:pt x="1505" y="14671"/>
                    <a:pt x="1505" y="14848"/>
                    <a:pt x="1747" y="15004"/>
                  </a:cubicBezTo>
                  <a:cubicBezTo>
                    <a:pt x="1313" y="16251"/>
                    <a:pt x="-464" y="17456"/>
                    <a:pt x="115" y="18708"/>
                  </a:cubicBezTo>
                  <a:cubicBezTo>
                    <a:pt x="549" y="19687"/>
                    <a:pt x="2325" y="20983"/>
                    <a:pt x="10533" y="21427"/>
                  </a:cubicBezTo>
                  <a:cubicBezTo>
                    <a:pt x="10533" y="21448"/>
                    <a:pt x="10718" y="21470"/>
                    <a:pt x="10718" y="21497"/>
                  </a:cubicBezTo>
                  <a:cubicBezTo>
                    <a:pt x="11112" y="21564"/>
                    <a:pt x="11731" y="21600"/>
                    <a:pt x="12374" y="21600"/>
                  </a:cubicBezTo>
                  <a:cubicBezTo>
                    <a:pt x="12760" y="21600"/>
                    <a:pt x="13146" y="21587"/>
                    <a:pt x="13507" y="21561"/>
                  </a:cubicBezTo>
                  <a:cubicBezTo>
                    <a:pt x="14126" y="21561"/>
                    <a:pt x="14705" y="21583"/>
                    <a:pt x="15332" y="21583"/>
                  </a:cubicBezTo>
                  <a:cubicBezTo>
                    <a:pt x="15404" y="21584"/>
                    <a:pt x="15477" y="21585"/>
                    <a:pt x="15549" y="21585"/>
                  </a:cubicBezTo>
                  <a:cubicBezTo>
                    <a:pt x="16474" y="21585"/>
                    <a:pt x="17342" y="21463"/>
                    <a:pt x="17342" y="21363"/>
                  </a:cubicBezTo>
                  <a:cubicBezTo>
                    <a:pt x="14705" y="19152"/>
                    <a:pt x="18113" y="16947"/>
                    <a:pt x="16530" y="14714"/>
                  </a:cubicBezTo>
                  <a:cubicBezTo>
                    <a:pt x="16723" y="14714"/>
                    <a:pt x="16916" y="14693"/>
                    <a:pt x="16916" y="14671"/>
                  </a:cubicBezTo>
                  <a:cubicBezTo>
                    <a:pt x="17728" y="14624"/>
                    <a:pt x="18548" y="14469"/>
                    <a:pt x="18548" y="14292"/>
                  </a:cubicBezTo>
                  <a:lnTo>
                    <a:pt x="18548" y="11771"/>
                  </a:lnTo>
                  <a:cubicBezTo>
                    <a:pt x="18548" y="11658"/>
                    <a:pt x="18306" y="11567"/>
                    <a:pt x="17921" y="11524"/>
                  </a:cubicBezTo>
                  <a:cubicBezTo>
                    <a:pt x="18548" y="11032"/>
                    <a:pt x="18925" y="10566"/>
                    <a:pt x="18925" y="10073"/>
                  </a:cubicBezTo>
                  <a:cubicBezTo>
                    <a:pt x="18925" y="9940"/>
                    <a:pt x="18548" y="9828"/>
                    <a:pt x="18113" y="9785"/>
                  </a:cubicBezTo>
                  <a:cubicBezTo>
                    <a:pt x="18548" y="8269"/>
                    <a:pt x="18925" y="6749"/>
                    <a:pt x="18925" y="5234"/>
                  </a:cubicBezTo>
                  <a:cubicBezTo>
                    <a:pt x="18925" y="5143"/>
                    <a:pt x="18732" y="5079"/>
                    <a:pt x="18548" y="5037"/>
                  </a:cubicBezTo>
                  <a:cubicBezTo>
                    <a:pt x="18732" y="4769"/>
                    <a:pt x="18732" y="4522"/>
                    <a:pt x="18732" y="4255"/>
                  </a:cubicBezTo>
                  <a:cubicBezTo>
                    <a:pt x="18925" y="4206"/>
                    <a:pt x="19118" y="4163"/>
                    <a:pt x="19118" y="4100"/>
                  </a:cubicBezTo>
                  <a:cubicBezTo>
                    <a:pt x="20131" y="3318"/>
                    <a:pt x="20316" y="2515"/>
                    <a:pt x="20509" y="1690"/>
                  </a:cubicBezTo>
                  <a:cubicBezTo>
                    <a:pt x="20509" y="1508"/>
                    <a:pt x="19938" y="1396"/>
                    <a:pt x="19311" y="1353"/>
                  </a:cubicBezTo>
                  <a:cubicBezTo>
                    <a:pt x="21136" y="1176"/>
                    <a:pt x="20509" y="663"/>
                    <a:pt x="18548" y="620"/>
                  </a:cubicBezTo>
                  <a:cubicBezTo>
                    <a:pt x="17181" y="597"/>
                    <a:pt x="16554" y="470"/>
                    <a:pt x="15678" y="470"/>
                  </a:cubicBezTo>
                  <a:cubicBezTo>
                    <a:pt x="15509" y="470"/>
                    <a:pt x="15332" y="475"/>
                    <a:pt x="15139" y="486"/>
                  </a:cubicBezTo>
                  <a:cubicBezTo>
                    <a:pt x="13314" y="282"/>
                    <a:pt x="10718" y="261"/>
                    <a:pt x="9134" y="58"/>
                  </a:cubicBezTo>
                  <a:cubicBezTo>
                    <a:pt x="8829" y="17"/>
                    <a:pt x="8483" y="0"/>
                    <a:pt x="81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11;p2"/>
            <p:cNvSpPr/>
            <p:nvPr/>
          </p:nvSpPr>
          <p:spPr>
            <a:xfrm>
              <a:off x="5007658" y="601401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12;p2"/>
            <p:cNvSpPr/>
            <p:nvPr/>
          </p:nvSpPr>
          <p:spPr>
            <a:xfrm>
              <a:off x="4834508" y="438936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13;p2"/>
            <p:cNvSpPr/>
            <p:nvPr/>
          </p:nvSpPr>
          <p:spPr>
            <a:xfrm>
              <a:off x="4633137" y="567784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14;p2"/>
            <p:cNvSpPr/>
            <p:nvPr/>
          </p:nvSpPr>
          <p:spPr>
            <a:xfrm>
              <a:off x="1040220" y="0"/>
              <a:ext cx="52874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5" y="0"/>
                  </a:moveTo>
                  <a:cubicBezTo>
                    <a:pt x="-2575" y="0"/>
                    <a:pt x="-2575" y="21600"/>
                    <a:pt x="7725" y="21600"/>
                  </a:cubicBezTo>
                  <a:cubicBezTo>
                    <a:pt x="19025" y="21600"/>
                    <a:pt x="19025" y="0"/>
                    <a:pt x="7725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15;p2"/>
            <p:cNvSpPr/>
            <p:nvPr/>
          </p:nvSpPr>
          <p:spPr>
            <a:xfrm>
              <a:off x="1012674" y="159091"/>
              <a:ext cx="52367" cy="5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16;p2"/>
            <p:cNvSpPr/>
            <p:nvPr/>
          </p:nvSpPr>
          <p:spPr>
            <a:xfrm>
              <a:off x="603045" y="567784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" name="Google Shape;17;p2"/>
            <p:cNvSpPr/>
            <p:nvPr/>
          </p:nvSpPr>
          <p:spPr>
            <a:xfrm>
              <a:off x="1012674" y="4972327"/>
              <a:ext cx="52367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0" name="Google Shape;18;p2"/>
            <p:cNvSpPr/>
            <p:nvPr/>
          </p:nvSpPr>
          <p:spPr>
            <a:xfrm>
              <a:off x="850289" y="4902506"/>
              <a:ext cx="52284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7" y="0"/>
                  </a:moveTo>
                  <a:cubicBezTo>
                    <a:pt x="-2595" y="0"/>
                    <a:pt x="-2595" y="21600"/>
                    <a:pt x="7787" y="21600"/>
                  </a:cubicBezTo>
                  <a:cubicBezTo>
                    <a:pt x="19005" y="21600"/>
                    <a:pt x="19005" y="0"/>
                    <a:pt x="778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" name="Google Shape;19;p2"/>
            <p:cNvSpPr/>
            <p:nvPr/>
          </p:nvSpPr>
          <p:spPr>
            <a:xfrm>
              <a:off x="227849" y="4558125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" name="Google Shape;20;p2"/>
            <p:cNvSpPr/>
            <p:nvPr/>
          </p:nvSpPr>
          <p:spPr>
            <a:xfrm>
              <a:off x="200387" y="4603098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21;p2"/>
            <p:cNvSpPr/>
            <p:nvPr/>
          </p:nvSpPr>
          <p:spPr>
            <a:xfrm>
              <a:off x="401674" y="4720590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22;p2"/>
            <p:cNvSpPr/>
            <p:nvPr/>
          </p:nvSpPr>
          <p:spPr>
            <a:xfrm>
              <a:off x="603045" y="4591742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23;p2"/>
            <p:cNvSpPr/>
            <p:nvPr/>
          </p:nvSpPr>
          <p:spPr>
            <a:xfrm>
              <a:off x="4360088" y="4902506"/>
              <a:ext cx="52368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24;p2"/>
            <p:cNvSpPr/>
            <p:nvPr/>
          </p:nvSpPr>
          <p:spPr>
            <a:xfrm>
              <a:off x="5007658" y="4558125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25;p2"/>
            <p:cNvSpPr/>
            <p:nvPr/>
          </p:nvSpPr>
          <p:spPr>
            <a:xfrm>
              <a:off x="5035879" y="4603098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26;p2"/>
            <p:cNvSpPr/>
            <p:nvPr/>
          </p:nvSpPr>
          <p:spPr>
            <a:xfrm>
              <a:off x="4834508" y="4720590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27;p2"/>
            <p:cNvSpPr/>
            <p:nvPr/>
          </p:nvSpPr>
          <p:spPr>
            <a:xfrm>
              <a:off x="4633137" y="4591742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28;p2"/>
            <p:cNvSpPr/>
            <p:nvPr/>
          </p:nvSpPr>
          <p:spPr>
            <a:xfrm>
              <a:off x="2172918" y="674932"/>
              <a:ext cx="151002" cy="16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43" y="0"/>
                  </a:moveTo>
                  <a:cubicBezTo>
                    <a:pt x="9923" y="0"/>
                    <a:pt x="7254" y="1249"/>
                    <a:pt x="4037" y="4350"/>
                  </a:cubicBezTo>
                  <a:cubicBezTo>
                    <a:pt x="0" y="8851"/>
                    <a:pt x="483" y="16302"/>
                    <a:pt x="0" y="21600"/>
                  </a:cubicBezTo>
                  <a:lnTo>
                    <a:pt x="869" y="20802"/>
                  </a:lnTo>
                  <a:cubicBezTo>
                    <a:pt x="3844" y="20441"/>
                    <a:pt x="7350" y="20441"/>
                    <a:pt x="10937" y="20441"/>
                  </a:cubicBezTo>
                  <a:cubicBezTo>
                    <a:pt x="14539" y="20441"/>
                    <a:pt x="18239" y="20441"/>
                    <a:pt x="21600" y="20080"/>
                  </a:cubicBezTo>
                  <a:cubicBezTo>
                    <a:pt x="21600" y="13216"/>
                    <a:pt x="19300" y="0"/>
                    <a:pt x="1214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29;p2"/>
            <p:cNvSpPr/>
            <p:nvPr/>
          </p:nvSpPr>
          <p:spPr>
            <a:xfrm>
              <a:off x="1566107" y="1361894"/>
              <a:ext cx="2131206" cy="299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320" y="1611"/>
                  </a:lnTo>
                  <a:cubicBezTo>
                    <a:pt x="6409" y="2094"/>
                    <a:pt x="797" y="2456"/>
                    <a:pt x="797" y="2456"/>
                  </a:cubicBezTo>
                  <a:lnTo>
                    <a:pt x="0" y="21483"/>
                  </a:lnTo>
                  <a:cubicBezTo>
                    <a:pt x="375" y="21564"/>
                    <a:pt x="986" y="21600"/>
                    <a:pt x="1767" y="21600"/>
                  </a:cubicBezTo>
                  <a:cubicBezTo>
                    <a:pt x="7153" y="21600"/>
                    <a:pt x="20641" y="19911"/>
                    <a:pt x="20641" y="1991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0;p2"/>
            <p:cNvSpPr/>
            <p:nvPr/>
          </p:nvSpPr>
          <p:spPr>
            <a:xfrm>
              <a:off x="3030823" y="1707062"/>
              <a:ext cx="649625" cy="36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1277" y="0"/>
                  </a:moveTo>
                  <a:cubicBezTo>
                    <a:pt x="11040" y="0"/>
                    <a:pt x="10803" y="33"/>
                    <a:pt x="10569" y="107"/>
                  </a:cubicBezTo>
                  <a:cubicBezTo>
                    <a:pt x="9108" y="750"/>
                    <a:pt x="7929" y="1427"/>
                    <a:pt x="7016" y="4750"/>
                  </a:cubicBezTo>
                  <a:cubicBezTo>
                    <a:pt x="6929" y="4911"/>
                    <a:pt x="6753" y="7745"/>
                    <a:pt x="6753" y="7745"/>
                  </a:cubicBezTo>
                  <a:cubicBezTo>
                    <a:pt x="6885" y="9138"/>
                    <a:pt x="7181" y="11383"/>
                    <a:pt x="6370" y="11383"/>
                  </a:cubicBezTo>
                  <a:cubicBezTo>
                    <a:pt x="6111" y="11383"/>
                    <a:pt x="5735" y="11148"/>
                    <a:pt x="5205" y="10586"/>
                  </a:cubicBezTo>
                  <a:cubicBezTo>
                    <a:pt x="4694" y="10083"/>
                    <a:pt x="3924" y="9735"/>
                    <a:pt x="3157" y="9735"/>
                  </a:cubicBezTo>
                  <a:cubicBezTo>
                    <a:pt x="2160" y="9735"/>
                    <a:pt x="1167" y="10324"/>
                    <a:pt x="758" y="11905"/>
                  </a:cubicBezTo>
                  <a:cubicBezTo>
                    <a:pt x="587" y="12428"/>
                    <a:pt x="390" y="12910"/>
                    <a:pt x="127" y="13105"/>
                  </a:cubicBezTo>
                  <a:cubicBezTo>
                    <a:pt x="-505" y="17587"/>
                    <a:pt x="1306" y="20588"/>
                    <a:pt x="3657" y="21265"/>
                  </a:cubicBezTo>
                  <a:cubicBezTo>
                    <a:pt x="4322" y="21500"/>
                    <a:pt x="4997" y="21600"/>
                    <a:pt x="5676" y="21600"/>
                  </a:cubicBezTo>
                  <a:cubicBezTo>
                    <a:pt x="7878" y="21600"/>
                    <a:pt x="10142" y="20595"/>
                    <a:pt x="12289" y="20106"/>
                  </a:cubicBezTo>
                  <a:cubicBezTo>
                    <a:pt x="15104" y="19583"/>
                    <a:pt x="18024" y="18907"/>
                    <a:pt x="20923" y="18907"/>
                  </a:cubicBezTo>
                  <a:lnTo>
                    <a:pt x="21095" y="4911"/>
                  </a:lnTo>
                  <a:cubicBezTo>
                    <a:pt x="20445" y="4087"/>
                    <a:pt x="19627" y="3464"/>
                    <a:pt x="18886" y="3464"/>
                  </a:cubicBezTo>
                  <a:cubicBezTo>
                    <a:pt x="18287" y="3464"/>
                    <a:pt x="17740" y="3872"/>
                    <a:pt x="17367" y="4911"/>
                  </a:cubicBezTo>
                  <a:cubicBezTo>
                    <a:pt x="16739" y="6639"/>
                    <a:pt x="16297" y="7256"/>
                    <a:pt x="15976" y="7256"/>
                  </a:cubicBezTo>
                  <a:cubicBezTo>
                    <a:pt x="15326" y="7256"/>
                    <a:pt x="15147" y="4764"/>
                    <a:pt x="14841" y="3745"/>
                  </a:cubicBezTo>
                  <a:cubicBezTo>
                    <a:pt x="14132" y="1313"/>
                    <a:pt x="12701" y="0"/>
                    <a:pt x="112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" name="Google Shape;31;p2"/>
            <p:cNvSpPr/>
            <p:nvPr/>
          </p:nvSpPr>
          <p:spPr>
            <a:xfrm>
              <a:off x="2154350" y="1608234"/>
              <a:ext cx="347987" cy="26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0" h="21600" fill="norm" stroke="1" extrusionOk="0">
                  <a:moveTo>
                    <a:pt x="16903" y="0"/>
                  </a:moveTo>
                  <a:cubicBezTo>
                    <a:pt x="11636" y="1085"/>
                    <a:pt x="6037" y="2226"/>
                    <a:pt x="582" y="3156"/>
                  </a:cubicBezTo>
                  <a:cubicBezTo>
                    <a:pt x="582" y="3813"/>
                    <a:pt x="582" y="4515"/>
                    <a:pt x="432" y="5172"/>
                  </a:cubicBezTo>
                  <a:cubicBezTo>
                    <a:pt x="-1707" y="13619"/>
                    <a:pt x="4486" y="21600"/>
                    <a:pt x="10310" y="21600"/>
                  </a:cubicBezTo>
                  <a:cubicBezTo>
                    <a:pt x="11698" y="21600"/>
                    <a:pt x="13062" y="21153"/>
                    <a:pt x="14288" y="20150"/>
                  </a:cubicBezTo>
                  <a:cubicBezTo>
                    <a:pt x="16903" y="18134"/>
                    <a:pt x="18473" y="14047"/>
                    <a:pt x="19105" y="9742"/>
                  </a:cubicBezTo>
                  <a:cubicBezTo>
                    <a:pt x="19893" y="5172"/>
                    <a:pt x="18773" y="2445"/>
                    <a:pt x="1690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32;p2"/>
            <p:cNvSpPr/>
            <p:nvPr/>
          </p:nvSpPr>
          <p:spPr>
            <a:xfrm>
              <a:off x="2641907" y="2027382"/>
              <a:ext cx="189053" cy="18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50" h="21600" fill="norm" stroke="1" extrusionOk="0">
                  <a:moveTo>
                    <a:pt x="8297" y="0"/>
                  </a:moveTo>
                  <a:cubicBezTo>
                    <a:pt x="8054" y="0"/>
                    <a:pt x="7810" y="13"/>
                    <a:pt x="7567" y="40"/>
                  </a:cubicBezTo>
                  <a:cubicBezTo>
                    <a:pt x="-3074" y="990"/>
                    <a:pt x="-1575" y="21600"/>
                    <a:pt x="6387" y="21600"/>
                  </a:cubicBezTo>
                  <a:cubicBezTo>
                    <a:pt x="6461" y="21600"/>
                    <a:pt x="6536" y="21600"/>
                    <a:pt x="6611" y="21600"/>
                  </a:cubicBezTo>
                  <a:cubicBezTo>
                    <a:pt x="18470" y="21279"/>
                    <a:pt x="18526" y="0"/>
                    <a:pt x="829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33;p2"/>
            <p:cNvSpPr/>
            <p:nvPr/>
          </p:nvSpPr>
          <p:spPr>
            <a:xfrm>
              <a:off x="3815941" y="2306890"/>
              <a:ext cx="1019799" cy="87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11211" y="0"/>
                  </a:moveTo>
                  <a:cubicBezTo>
                    <a:pt x="9047" y="0"/>
                    <a:pt x="8619" y="4688"/>
                    <a:pt x="8075" y="6338"/>
                  </a:cubicBezTo>
                  <a:cubicBezTo>
                    <a:pt x="7397" y="4845"/>
                    <a:pt x="7330" y="2114"/>
                    <a:pt x="5813" y="2114"/>
                  </a:cubicBezTo>
                  <a:cubicBezTo>
                    <a:pt x="5652" y="2114"/>
                    <a:pt x="5474" y="2145"/>
                    <a:pt x="5277" y="2211"/>
                  </a:cubicBezTo>
                  <a:cubicBezTo>
                    <a:pt x="3762" y="2756"/>
                    <a:pt x="2893" y="5644"/>
                    <a:pt x="2362" y="7294"/>
                  </a:cubicBezTo>
                  <a:cubicBezTo>
                    <a:pt x="1493" y="9638"/>
                    <a:pt x="1066" y="12111"/>
                    <a:pt x="302" y="14439"/>
                  </a:cubicBezTo>
                  <a:lnTo>
                    <a:pt x="302" y="14718"/>
                  </a:lnTo>
                  <a:cubicBezTo>
                    <a:pt x="-24" y="18844"/>
                    <a:pt x="-126" y="17805"/>
                    <a:pt x="197" y="21318"/>
                  </a:cubicBezTo>
                  <a:cubicBezTo>
                    <a:pt x="1187" y="21536"/>
                    <a:pt x="2859" y="21600"/>
                    <a:pt x="4675" y="21600"/>
                  </a:cubicBezTo>
                  <a:cubicBezTo>
                    <a:pt x="7430" y="21600"/>
                    <a:pt x="10519" y="21451"/>
                    <a:pt x="12079" y="21451"/>
                  </a:cubicBezTo>
                  <a:cubicBezTo>
                    <a:pt x="13258" y="21451"/>
                    <a:pt x="15644" y="21318"/>
                    <a:pt x="16175" y="19538"/>
                  </a:cubicBezTo>
                  <a:cubicBezTo>
                    <a:pt x="16940" y="17606"/>
                    <a:pt x="14880" y="16368"/>
                    <a:pt x="13803" y="15412"/>
                  </a:cubicBezTo>
                  <a:cubicBezTo>
                    <a:pt x="15099" y="14306"/>
                    <a:pt x="18767" y="14718"/>
                    <a:pt x="19531" y="12656"/>
                  </a:cubicBezTo>
                  <a:cubicBezTo>
                    <a:pt x="20606" y="9489"/>
                    <a:pt x="15850" y="9638"/>
                    <a:pt x="14554" y="9356"/>
                  </a:cubicBezTo>
                  <a:cubicBezTo>
                    <a:pt x="15422" y="8120"/>
                    <a:pt x="21474" y="3449"/>
                    <a:pt x="18559" y="1650"/>
                  </a:cubicBezTo>
                  <a:cubicBezTo>
                    <a:pt x="18274" y="1479"/>
                    <a:pt x="17971" y="1404"/>
                    <a:pt x="17658" y="1404"/>
                  </a:cubicBezTo>
                  <a:cubicBezTo>
                    <a:pt x="15704" y="1404"/>
                    <a:pt x="13360" y="4375"/>
                    <a:pt x="12611" y="5926"/>
                  </a:cubicBezTo>
                  <a:cubicBezTo>
                    <a:pt x="12611" y="4276"/>
                    <a:pt x="13258" y="0"/>
                    <a:pt x="112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34;p2"/>
            <p:cNvSpPr/>
            <p:nvPr/>
          </p:nvSpPr>
          <p:spPr>
            <a:xfrm>
              <a:off x="3810225" y="2460135"/>
              <a:ext cx="892756" cy="5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168" y="0"/>
                  </a:moveTo>
                  <a:cubicBezTo>
                    <a:pt x="21103" y="0"/>
                    <a:pt x="21036" y="42"/>
                    <a:pt x="20969" y="142"/>
                  </a:cubicBezTo>
                  <a:cubicBezTo>
                    <a:pt x="18024" y="4078"/>
                    <a:pt x="15207" y="8236"/>
                    <a:pt x="12117" y="11842"/>
                  </a:cubicBezTo>
                  <a:cubicBezTo>
                    <a:pt x="8703" y="15900"/>
                    <a:pt x="4680" y="20057"/>
                    <a:pt x="253" y="20779"/>
                  </a:cubicBezTo>
                  <a:cubicBezTo>
                    <a:pt x="-84" y="20779"/>
                    <a:pt x="-84" y="21600"/>
                    <a:pt x="253" y="21600"/>
                  </a:cubicBezTo>
                  <a:cubicBezTo>
                    <a:pt x="4535" y="20879"/>
                    <a:pt x="8366" y="17147"/>
                    <a:pt x="11777" y="13310"/>
                  </a:cubicBezTo>
                  <a:cubicBezTo>
                    <a:pt x="15142" y="9478"/>
                    <a:pt x="18154" y="4996"/>
                    <a:pt x="21308" y="642"/>
                  </a:cubicBezTo>
                  <a:cubicBezTo>
                    <a:pt x="21516" y="413"/>
                    <a:pt x="21370" y="0"/>
                    <a:pt x="211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35;p2"/>
            <p:cNvSpPr/>
            <p:nvPr/>
          </p:nvSpPr>
          <p:spPr>
            <a:xfrm>
              <a:off x="4339747" y="2497687"/>
              <a:ext cx="318537" cy="29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2885" y="0"/>
                  </a:moveTo>
                  <a:cubicBezTo>
                    <a:pt x="2514" y="0"/>
                    <a:pt x="2186" y="267"/>
                    <a:pt x="2298" y="785"/>
                  </a:cubicBezTo>
                  <a:cubicBezTo>
                    <a:pt x="2476" y="7217"/>
                    <a:pt x="2298" y="14099"/>
                    <a:pt x="83" y="19938"/>
                  </a:cubicBezTo>
                  <a:cubicBezTo>
                    <a:pt x="-140" y="20531"/>
                    <a:pt x="83" y="21182"/>
                    <a:pt x="789" y="21182"/>
                  </a:cubicBezTo>
                  <a:cubicBezTo>
                    <a:pt x="4372" y="21182"/>
                    <a:pt x="7962" y="20982"/>
                    <a:pt x="11515" y="20982"/>
                  </a:cubicBezTo>
                  <a:cubicBezTo>
                    <a:pt x="14384" y="20982"/>
                    <a:pt x="17231" y="21116"/>
                    <a:pt x="20048" y="21583"/>
                  </a:cubicBezTo>
                  <a:cubicBezTo>
                    <a:pt x="20100" y="21592"/>
                    <a:pt x="20152" y="21600"/>
                    <a:pt x="20196" y="21600"/>
                  </a:cubicBezTo>
                  <a:cubicBezTo>
                    <a:pt x="20999" y="21600"/>
                    <a:pt x="21460" y="20138"/>
                    <a:pt x="20583" y="20138"/>
                  </a:cubicBezTo>
                  <a:cubicBezTo>
                    <a:pt x="17186" y="19495"/>
                    <a:pt x="13789" y="19345"/>
                    <a:pt x="10415" y="19345"/>
                  </a:cubicBezTo>
                  <a:cubicBezTo>
                    <a:pt x="7531" y="19345"/>
                    <a:pt x="4654" y="19462"/>
                    <a:pt x="1815" y="19478"/>
                  </a:cubicBezTo>
                  <a:cubicBezTo>
                    <a:pt x="3785" y="13590"/>
                    <a:pt x="3933" y="7208"/>
                    <a:pt x="3762" y="785"/>
                  </a:cubicBezTo>
                  <a:cubicBezTo>
                    <a:pt x="3673" y="267"/>
                    <a:pt x="3257" y="0"/>
                    <a:pt x="28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36;p2"/>
            <p:cNvSpPr/>
            <p:nvPr/>
          </p:nvSpPr>
          <p:spPr>
            <a:xfrm>
              <a:off x="4072121" y="2570881"/>
              <a:ext cx="39785" cy="38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1" h="21600" fill="norm" stroke="1" extrusionOk="0">
                  <a:moveTo>
                    <a:pt x="13130" y="0"/>
                  </a:moveTo>
                  <a:cubicBezTo>
                    <a:pt x="10561" y="0"/>
                    <a:pt x="7992" y="196"/>
                    <a:pt x="7992" y="594"/>
                  </a:cubicBezTo>
                  <a:cubicBezTo>
                    <a:pt x="7992" y="7343"/>
                    <a:pt x="10509" y="14238"/>
                    <a:pt x="181" y="20836"/>
                  </a:cubicBezTo>
                  <a:cubicBezTo>
                    <a:pt x="-763" y="21303"/>
                    <a:pt x="2173" y="21600"/>
                    <a:pt x="4952" y="21600"/>
                  </a:cubicBezTo>
                  <a:cubicBezTo>
                    <a:pt x="6891" y="21600"/>
                    <a:pt x="8726" y="21461"/>
                    <a:pt x="9251" y="21139"/>
                  </a:cubicBezTo>
                  <a:cubicBezTo>
                    <a:pt x="20837" y="14389"/>
                    <a:pt x="18320" y="7495"/>
                    <a:pt x="18320" y="594"/>
                  </a:cubicBezTo>
                  <a:cubicBezTo>
                    <a:pt x="18320" y="196"/>
                    <a:pt x="15752" y="0"/>
                    <a:pt x="131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" name="Google Shape;37;p2"/>
            <p:cNvSpPr/>
            <p:nvPr/>
          </p:nvSpPr>
          <p:spPr>
            <a:xfrm>
              <a:off x="4059269" y="2941009"/>
              <a:ext cx="409236" cy="13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597" y="0"/>
                  </a:moveTo>
                  <a:cubicBezTo>
                    <a:pt x="10" y="0"/>
                    <a:pt x="-280" y="2931"/>
                    <a:pt x="371" y="3316"/>
                  </a:cubicBezTo>
                  <a:cubicBezTo>
                    <a:pt x="7057" y="9124"/>
                    <a:pt x="13169" y="21600"/>
                    <a:pt x="20263" y="21600"/>
                  </a:cubicBezTo>
                  <a:cubicBezTo>
                    <a:pt x="20385" y="21600"/>
                    <a:pt x="20507" y="21582"/>
                    <a:pt x="20623" y="21582"/>
                  </a:cubicBezTo>
                  <a:cubicBezTo>
                    <a:pt x="21320" y="21582"/>
                    <a:pt x="21320" y="17973"/>
                    <a:pt x="20623" y="17973"/>
                  </a:cubicBezTo>
                  <a:cubicBezTo>
                    <a:pt x="20507" y="17973"/>
                    <a:pt x="20390" y="17991"/>
                    <a:pt x="20268" y="17991"/>
                  </a:cubicBezTo>
                  <a:cubicBezTo>
                    <a:pt x="13309" y="17991"/>
                    <a:pt x="7197" y="5515"/>
                    <a:pt x="824" y="147"/>
                  </a:cubicBezTo>
                  <a:cubicBezTo>
                    <a:pt x="742" y="55"/>
                    <a:pt x="667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" name="Google Shape;38;p2"/>
            <p:cNvSpPr/>
            <p:nvPr/>
          </p:nvSpPr>
          <p:spPr>
            <a:xfrm>
              <a:off x="4208414" y="2690172"/>
              <a:ext cx="27660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39;p2"/>
            <p:cNvSpPr/>
            <p:nvPr/>
          </p:nvSpPr>
          <p:spPr>
            <a:xfrm>
              <a:off x="4241919" y="2639802"/>
              <a:ext cx="27745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40;p2"/>
            <p:cNvSpPr/>
            <p:nvPr/>
          </p:nvSpPr>
          <p:spPr>
            <a:xfrm>
              <a:off x="4253219" y="2678816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41;p2"/>
            <p:cNvSpPr/>
            <p:nvPr/>
          </p:nvSpPr>
          <p:spPr>
            <a:xfrm>
              <a:off x="4376167" y="2913688"/>
              <a:ext cx="2774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42;p2"/>
            <p:cNvSpPr/>
            <p:nvPr/>
          </p:nvSpPr>
          <p:spPr>
            <a:xfrm>
              <a:off x="4393032" y="2858034"/>
              <a:ext cx="27660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43;p2"/>
            <p:cNvSpPr/>
            <p:nvPr/>
          </p:nvSpPr>
          <p:spPr>
            <a:xfrm>
              <a:off x="4420972" y="2913688"/>
              <a:ext cx="27239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44;p2"/>
            <p:cNvSpPr/>
            <p:nvPr/>
          </p:nvSpPr>
          <p:spPr>
            <a:xfrm>
              <a:off x="4728650" y="2404931"/>
              <a:ext cx="27660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45;p2"/>
            <p:cNvSpPr/>
            <p:nvPr/>
          </p:nvSpPr>
          <p:spPr>
            <a:xfrm>
              <a:off x="4728650" y="2449904"/>
              <a:ext cx="27660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46;p2"/>
            <p:cNvSpPr/>
            <p:nvPr/>
          </p:nvSpPr>
          <p:spPr>
            <a:xfrm>
              <a:off x="4717688" y="2813061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47;p2"/>
            <p:cNvSpPr/>
            <p:nvPr/>
          </p:nvSpPr>
          <p:spPr>
            <a:xfrm>
              <a:off x="4734441" y="2757294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48;p2"/>
            <p:cNvSpPr/>
            <p:nvPr/>
          </p:nvSpPr>
          <p:spPr>
            <a:xfrm>
              <a:off x="4023795" y="2527707"/>
              <a:ext cx="27745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49;p2"/>
            <p:cNvSpPr/>
            <p:nvPr/>
          </p:nvSpPr>
          <p:spPr>
            <a:xfrm>
              <a:off x="4057413" y="2488805"/>
              <a:ext cx="27660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50;p2"/>
            <p:cNvSpPr/>
            <p:nvPr/>
          </p:nvSpPr>
          <p:spPr>
            <a:xfrm>
              <a:off x="1035808" y="1693795"/>
              <a:ext cx="185458" cy="33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31" h="21600" fill="norm" stroke="1" extrusionOk="0">
                  <a:moveTo>
                    <a:pt x="7049" y="0"/>
                  </a:moveTo>
                  <a:cubicBezTo>
                    <a:pt x="6711" y="0"/>
                    <a:pt x="6351" y="21"/>
                    <a:pt x="5976" y="64"/>
                  </a:cubicBezTo>
                  <a:cubicBezTo>
                    <a:pt x="-4431" y="1303"/>
                    <a:pt x="658" y="18737"/>
                    <a:pt x="6895" y="21600"/>
                  </a:cubicBezTo>
                  <a:lnTo>
                    <a:pt x="7424" y="21428"/>
                  </a:lnTo>
                  <a:cubicBezTo>
                    <a:pt x="9381" y="17456"/>
                    <a:pt x="17169" y="0"/>
                    <a:pt x="704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" name="Google Shape;51;p2"/>
            <p:cNvSpPr/>
            <p:nvPr/>
          </p:nvSpPr>
          <p:spPr>
            <a:xfrm>
              <a:off x="1239254" y="1991179"/>
              <a:ext cx="116179" cy="22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4" h="21600" fill="norm" stroke="1" extrusionOk="0">
                  <a:moveTo>
                    <a:pt x="11581" y="0"/>
                  </a:moveTo>
                  <a:cubicBezTo>
                    <a:pt x="6846" y="0"/>
                    <a:pt x="1632" y="4942"/>
                    <a:pt x="426" y="9005"/>
                  </a:cubicBezTo>
                  <a:cubicBezTo>
                    <a:pt x="-425" y="12552"/>
                    <a:pt x="1" y="16944"/>
                    <a:pt x="1685" y="20480"/>
                  </a:cubicBezTo>
                  <a:lnTo>
                    <a:pt x="3920" y="21600"/>
                  </a:lnTo>
                  <a:cubicBezTo>
                    <a:pt x="11013" y="21007"/>
                    <a:pt x="21175" y="10125"/>
                    <a:pt x="17575" y="4096"/>
                  </a:cubicBezTo>
                  <a:cubicBezTo>
                    <a:pt x="16014" y="1153"/>
                    <a:pt x="13851" y="0"/>
                    <a:pt x="115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52;p2"/>
            <p:cNvSpPr/>
            <p:nvPr/>
          </p:nvSpPr>
          <p:spPr>
            <a:xfrm>
              <a:off x="984120" y="2228861"/>
              <a:ext cx="313493" cy="17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2" h="21600" fill="norm" stroke="1" extrusionOk="0">
                  <a:moveTo>
                    <a:pt x="7079" y="0"/>
                  </a:moveTo>
                  <a:cubicBezTo>
                    <a:pt x="2138" y="0"/>
                    <a:pt x="-3378" y="12431"/>
                    <a:pt x="2615" y="19335"/>
                  </a:cubicBezTo>
                  <a:cubicBezTo>
                    <a:pt x="4027" y="20918"/>
                    <a:pt x="5432" y="21600"/>
                    <a:pt x="6798" y="21600"/>
                  </a:cubicBezTo>
                  <a:cubicBezTo>
                    <a:pt x="11608" y="21600"/>
                    <a:pt x="15948" y="13140"/>
                    <a:pt x="18222" y="5731"/>
                  </a:cubicBezTo>
                  <a:lnTo>
                    <a:pt x="17601" y="6140"/>
                  </a:lnTo>
                  <a:cubicBezTo>
                    <a:pt x="14673" y="3370"/>
                    <a:pt x="10928" y="355"/>
                    <a:pt x="7491" y="27"/>
                  </a:cubicBezTo>
                  <a:cubicBezTo>
                    <a:pt x="7353" y="0"/>
                    <a:pt x="7216" y="0"/>
                    <a:pt x="70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53;p2"/>
            <p:cNvSpPr/>
            <p:nvPr/>
          </p:nvSpPr>
          <p:spPr>
            <a:xfrm>
              <a:off x="437238" y="3085484"/>
              <a:ext cx="701279" cy="63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377" y="0"/>
                  </a:moveTo>
                  <a:cubicBezTo>
                    <a:pt x="132" y="0"/>
                    <a:pt x="-116" y="274"/>
                    <a:pt x="60" y="548"/>
                  </a:cubicBezTo>
                  <a:cubicBezTo>
                    <a:pt x="1086" y="2705"/>
                    <a:pt x="2547" y="4519"/>
                    <a:pt x="4603" y="5451"/>
                  </a:cubicBezTo>
                  <a:cubicBezTo>
                    <a:pt x="6742" y="6406"/>
                    <a:pt x="9146" y="6680"/>
                    <a:pt x="11368" y="7361"/>
                  </a:cubicBezTo>
                  <a:cubicBezTo>
                    <a:pt x="14454" y="8110"/>
                    <a:pt x="16858" y="9811"/>
                    <a:pt x="18484" y="12831"/>
                  </a:cubicBezTo>
                  <a:cubicBezTo>
                    <a:pt x="19862" y="15399"/>
                    <a:pt x="20458" y="18420"/>
                    <a:pt x="20785" y="21349"/>
                  </a:cubicBezTo>
                  <a:cubicBezTo>
                    <a:pt x="20823" y="21524"/>
                    <a:pt x="20929" y="21600"/>
                    <a:pt x="21043" y="21600"/>
                  </a:cubicBezTo>
                  <a:cubicBezTo>
                    <a:pt x="21246" y="21600"/>
                    <a:pt x="21484" y="21379"/>
                    <a:pt x="21484" y="21079"/>
                  </a:cubicBezTo>
                  <a:cubicBezTo>
                    <a:pt x="20702" y="15673"/>
                    <a:pt x="19162" y="10085"/>
                    <a:pt x="14371" y="7631"/>
                  </a:cubicBezTo>
                  <a:cubicBezTo>
                    <a:pt x="12232" y="6497"/>
                    <a:pt x="9742" y="6224"/>
                    <a:pt x="7420" y="5657"/>
                  </a:cubicBezTo>
                  <a:cubicBezTo>
                    <a:pt x="4334" y="4885"/>
                    <a:pt x="2116" y="3272"/>
                    <a:pt x="656" y="160"/>
                  </a:cubicBezTo>
                  <a:cubicBezTo>
                    <a:pt x="583" y="46"/>
                    <a:pt x="48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54;p2"/>
            <p:cNvSpPr/>
            <p:nvPr/>
          </p:nvSpPr>
          <p:spPr>
            <a:xfrm>
              <a:off x="614672" y="2992728"/>
              <a:ext cx="112536" cy="27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2023" y="0"/>
                  </a:moveTo>
                  <a:cubicBezTo>
                    <a:pt x="724" y="0"/>
                    <a:pt x="-473" y="410"/>
                    <a:pt x="187" y="1055"/>
                  </a:cubicBezTo>
                  <a:cubicBezTo>
                    <a:pt x="6335" y="7557"/>
                    <a:pt x="17063" y="13650"/>
                    <a:pt x="16568" y="20781"/>
                  </a:cubicBezTo>
                  <a:cubicBezTo>
                    <a:pt x="16568" y="21321"/>
                    <a:pt x="17579" y="21600"/>
                    <a:pt x="18589" y="21600"/>
                  </a:cubicBezTo>
                  <a:cubicBezTo>
                    <a:pt x="19600" y="21600"/>
                    <a:pt x="20632" y="21321"/>
                    <a:pt x="20632" y="20781"/>
                  </a:cubicBezTo>
                  <a:cubicBezTo>
                    <a:pt x="21127" y="13389"/>
                    <a:pt x="10399" y="7348"/>
                    <a:pt x="4251" y="636"/>
                  </a:cubicBezTo>
                  <a:cubicBezTo>
                    <a:pt x="3839" y="192"/>
                    <a:pt x="2910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55;p2"/>
            <p:cNvSpPr/>
            <p:nvPr/>
          </p:nvSpPr>
          <p:spPr>
            <a:xfrm>
              <a:off x="411761" y="3254695"/>
              <a:ext cx="291320" cy="13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0226" y="0"/>
                  </a:moveTo>
                  <a:cubicBezTo>
                    <a:pt x="19916" y="0"/>
                    <a:pt x="19597" y="312"/>
                    <a:pt x="19442" y="990"/>
                  </a:cubicBezTo>
                  <a:cubicBezTo>
                    <a:pt x="16805" y="16081"/>
                    <a:pt x="6866" y="17841"/>
                    <a:pt x="766" y="17841"/>
                  </a:cubicBezTo>
                  <a:cubicBezTo>
                    <a:pt x="-198" y="18244"/>
                    <a:pt x="-255" y="21600"/>
                    <a:pt x="611" y="21600"/>
                  </a:cubicBezTo>
                  <a:cubicBezTo>
                    <a:pt x="660" y="21600"/>
                    <a:pt x="709" y="21582"/>
                    <a:pt x="766" y="21563"/>
                  </a:cubicBezTo>
                  <a:cubicBezTo>
                    <a:pt x="7691" y="21563"/>
                    <a:pt x="18029" y="18831"/>
                    <a:pt x="21100" y="2402"/>
                  </a:cubicBezTo>
                  <a:cubicBezTo>
                    <a:pt x="21345" y="935"/>
                    <a:pt x="20782" y="0"/>
                    <a:pt x="202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56;p2"/>
            <p:cNvSpPr/>
            <p:nvPr/>
          </p:nvSpPr>
          <p:spPr>
            <a:xfrm>
              <a:off x="406761" y="3054003"/>
              <a:ext cx="75473" cy="77805"/>
            </a:xfrm>
            <a:prstGeom prst="ellipse">
              <a:avLst/>
            </a:pr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57;p2"/>
            <p:cNvSpPr/>
            <p:nvPr/>
          </p:nvSpPr>
          <p:spPr>
            <a:xfrm>
              <a:off x="590621" y="2953264"/>
              <a:ext cx="73533" cy="7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77" y="0"/>
                  </a:moveTo>
                  <a:cubicBezTo>
                    <a:pt x="-2626" y="0"/>
                    <a:pt x="-2626" y="21600"/>
                    <a:pt x="7877" y="21600"/>
                  </a:cubicBezTo>
                  <a:cubicBezTo>
                    <a:pt x="18974" y="21600"/>
                    <a:pt x="18974" y="0"/>
                    <a:pt x="7877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58;p2"/>
            <p:cNvSpPr/>
            <p:nvPr/>
          </p:nvSpPr>
          <p:spPr>
            <a:xfrm>
              <a:off x="384612" y="3327889"/>
              <a:ext cx="75473" cy="81177"/>
            </a:xfrm>
            <a:prstGeom prst="ellipse">
              <a:avLst/>
            </a:pr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59;p2"/>
            <p:cNvSpPr/>
            <p:nvPr/>
          </p:nvSpPr>
          <p:spPr>
            <a:xfrm>
              <a:off x="320617" y="3876559"/>
              <a:ext cx="1130695" cy="55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12520" y="0"/>
                  </a:moveTo>
                  <a:cubicBezTo>
                    <a:pt x="11619" y="0"/>
                    <a:pt x="10710" y="131"/>
                    <a:pt x="9790" y="407"/>
                  </a:cubicBezTo>
                  <a:cubicBezTo>
                    <a:pt x="7971" y="955"/>
                    <a:pt x="6268" y="2156"/>
                    <a:pt x="4501" y="3255"/>
                  </a:cubicBezTo>
                  <a:cubicBezTo>
                    <a:pt x="3004" y="4224"/>
                    <a:pt x="1466" y="4771"/>
                    <a:pt x="123" y="6423"/>
                  </a:cubicBezTo>
                  <a:cubicBezTo>
                    <a:pt x="20" y="6524"/>
                    <a:pt x="-31" y="6839"/>
                    <a:pt x="20" y="7076"/>
                  </a:cubicBezTo>
                  <a:cubicBezTo>
                    <a:pt x="2901" y="15234"/>
                    <a:pt x="7484" y="20259"/>
                    <a:pt x="12351" y="21328"/>
                  </a:cubicBezTo>
                  <a:cubicBezTo>
                    <a:pt x="13230" y="21490"/>
                    <a:pt x="14112" y="21600"/>
                    <a:pt x="14989" y="21600"/>
                  </a:cubicBezTo>
                  <a:cubicBezTo>
                    <a:pt x="15965" y="21600"/>
                    <a:pt x="16936" y="21464"/>
                    <a:pt x="17895" y="21122"/>
                  </a:cubicBezTo>
                  <a:cubicBezTo>
                    <a:pt x="19072" y="20676"/>
                    <a:pt x="21466" y="19265"/>
                    <a:pt x="21569" y="16097"/>
                  </a:cubicBezTo>
                  <a:cubicBezTo>
                    <a:pt x="21569" y="15839"/>
                    <a:pt x="21464" y="15707"/>
                    <a:pt x="21359" y="15707"/>
                  </a:cubicBezTo>
                  <a:cubicBezTo>
                    <a:pt x="21252" y="15707"/>
                    <a:pt x="21146" y="15839"/>
                    <a:pt x="21146" y="16097"/>
                  </a:cubicBezTo>
                  <a:cubicBezTo>
                    <a:pt x="21095" y="17538"/>
                    <a:pt x="20085" y="18612"/>
                    <a:pt x="19598" y="19160"/>
                  </a:cubicBezTo>
                  <a:cubicBezTo>
                    <a:pt x="18753" y="20023"/>
                    <a:pt x="17728" y="20364"/>
                    <a:pt x="16831" y="20570"/>
                  </a:cubicBezTo>
                  <a:cubicBezTo>
                    <a:pt x="16276" y="20689"/>
                    <a:pt x="15720" y="20737"/>
                    <a:pt x="15163" y="20737"/>
                  </a:cubicBezTo>
                  <a:cubicBezTo>
                    <a:pt x="14118" y="20737"/>
                    <a:pt x="13074" y="20566"/>
                    <a:pt x="12031" y="20364"/>
                  </a:cubicBezTo>
                  <a:cubicBezTo>
                    <a:pt x="7501" y="19383"/>
                    <a:pt x="3246" y="14419"/>
                    <a:pt x="514" y="6971"/>
                  </a:cubicBezTo>
                  <a:cubicBezTo>
                    <a:pt x="1704" y="5573"/>
                    <a:pt x="3066" y="4947"/>
                    <a:pt x="4349" y="4224"/>
                  </a:cubicBezTo>
                  <a:cubicBezTo>
                    <a:pt x="5949" y="3360"/>
                    <a:pt x="7484" y="2261"/>
                    <a:pt x="9149" y="1608"/>
                  </a:cubicBezTo>
                  <a:cubicBezTo>
                    <a:pt x="10315" y="1135"/>
                    <a:pt x="11478" y="903"/>
                    <a:pt x="12632" y="903"/>
                  </a:cubicBezTo>
                  <a:cubicBezTo>
                    <a:pt x="15163" y="903"/>
                    <a:pt x="17648" y="2015"/>
                    <a:pt x="20033" y="4118"/>
                  </a:cubicBezTo>
                  <a:cubicBezTo>
                    <a:pt x="20063" y="4145"/>
                    <a:pt x="20093" y="4154"/>
                    <a:pt x="20121" y="4154"/>
                  </a:cubicBezTo>
                  <a:cubicBezTo>
                    <a:pt x="20334" y="4154"/>
                    <a:pt x="20475" y="3545"/>
                    <a:pt x="20237" y="3360"/>
                  </a:cubicBezTo>
                  <a:cubicBezTo>
                    <a:pt x="17734" y="1157"/>
                    <a:pt x="15169" y="0"/>
                    <a:pt x="125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60;p2"/>
            <p:cNvSpPr/>
            <p:nvPr/>
          </p:nvSpPr>
          <p:spPr>
            <a:xfrm>
              <a:off x="336574" y="4043971"/>
              <a:ext cx="1047680" cy="11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8" y="0"/>
                  </a:moveTo>
                  <a:cubicBezTo>
                    <a:pt x="-72" y="0"/>
                    <a:pt x="-72" y="4041"/>
                    <a:pt x="218" y="4041"/>
                  </a:cubicBezTo>
                  <a:cubicBezTo>
                    <a:pt x="3415" y="6626"/>
                    <a:pt x="6613" y="11159"/>
                    <a:pt x="9825" y="14215"/>
                  </a:cubicBezTo>
                  <a:cubicBezTo>
                    <a:pt x="12048" y="16287"/>
                    <a:pt x="14284" y="18379"/>
                    <a:pt x="16507" y="19856"/>
                  </a:cubicBezTo>
                  <a:cubicBezTo>
                    <a:pt x="17498" y="20554"/>
                    <a:pt x="18528" y="21600"/>
                    <a:pt x="19546" y="21600"/>
                  </a:cubicBezTo>
                  <a:cubicBezTo>
                    <a:pt x="20121" y="21600"/>
                    <a:pt x="20696" y="21272"/>
                    <a:pt x="21257" y="20328"/>
                  </a:cubicBezTo>
                  <a:cubicBezTo>
                    <a:pt x="21528" y="19877"/>
                    <a:pt x="21434" y="16246"/>
                    <a:pt x="21192" y="16246"/>
                  </a:cubicBezTo>
                  <a:cubicBezTo>
                    <a:pt x="21176" y="16246"/>
                    <a:pt x="21162" y="16267"/>
                    <a:pt x="21146" y="16287"/>
                  </a:cubicBezTo>
                  <a:cubicBezTo>
                    <a:pt x="20618" y="17210"/>
                    <a:pt x="20068" y="17538"/>
                    <a:pt x="19512" y="17538"/>
                  </a:cubicBezTo>
                  <a:cubicBezTo>
                    <a:pt x="18498" y="17538"/>
                    <a:pt x="17466" y="16431"/>
                    <a:pt x="16507" y="15815"/>
                  </a:cubicBezTo>
                  <a:cubicBezTo>
                    <a:pt x="14284" y="14215"/>
                    <a:pt x="12048" y="12246"/>
                    <a:pt x="9825" y="10174"/>
                  </a:cubicBezTo>
                  <a:cubicBezTo>
                    <a:pt x="6613" y="7118"/>
                    <a:pt x="3415" y="2585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61;p2"/>
            <p:cNvSpPr/>
            <p:nvPr/>
          </p:nvSpPr>
          <p:spPr>
            <a:xfrm>
              <a:off x="478722" y="3965943"/>
              <a:ext cx="166431" cy="26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1938" y="0"/>
                  </a:moveTo>
                  <a:cubicBezTo>
                    <a:pt x="11158" y="0"/>
                    <a:pt x="10476" y="429"/>
                    <a:pt x="10931" y="1104"/>
                  </a:cubicBezTo>
                  <a:cubicBezTo>
                    <a:pt x="11952" y="2902"/>
                    <a:pt x="13045" y="4481"/>
                    <a:pt x="14408" y="6123"/>
                  </a:cubicBezTo>
                  <a:cubicBezTo>
                    <a:pt x="15841" y="7921"/>
                    <a:pt x="18637" y="9281"/>
                    <a:pt x="15500" y="11078"/>
                  </a:cubicBezTo>
                  <a:cubicBezTo>
                    <a:pt x="10164" y="13798"/>
                    <a:pt x="4913" y="16526"/>
                    <a:pt x="344" y="19957"/>
                  </a:cubicBezTo>
                  <a:cubicBezTo>
                    <a:pt x="-508" y="20633"/>
                    <a:pt x="358" y="21600"/>
                    <a:pt x="1465" y="21600"/>
                  </a:cubicBezTo>
                  <a:cubicBezTo>
                    <a:pt x="1791" y="21600"/>
                    <a:pt x="2132" y="21518"/>
                    <a:pt x="2458" y="21317"/>
                  </a:cubicBezTo>
                  <a:cubicBezTo>
                    <a:pt x="7709" y="17229"/>
                    <a:pt x="14408" y="14017"/>
                    <a:pt x="20751" y="10640"/>
                  </a:cubicBezTo>
                  <a:cubicBezTo>
                    <a:pt x="21092" y="10421"/>
                    <a:pt x="21092" y="9929"/>
                    <a:pt x="20751" y="9500"/>
                  </a:cubicBezTo>
                  <a:cubicBezTo>
                    <a:pt x="17956" y="6771"/>
                    <a:pt x="15500" y="3833"/>
                    <a:pt x="13386" y="675"/>
                  </a:cubicBezTo>
                  <a:cubicBezTo>
                    <a:pt x="13074" y="201"/>
                    <a:pt x="12478" y="0"/>
                    <a:pt x="11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2;p2"/>
            <p:cNvSpPr/>
            <p:nvPr/>
          </p:nvSpPr>
          <p:spPr>
            <a:xfrm>
              <a:off x="761431" y="3891850"/>
              <a:ext cx="234181" cy="48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3993" y="0"/>
                  </a:moveTo>
                  <a:cubicBezTo>
                    <a:pt x="3186" y="0"/>
                    <a:pt x="2481" y="506"/>
                    <a:pt x="3227" y="804"/>
                  </a:cubicBezTo>
                  <a:cubicBezTo>
                    <a:pt x="9623" y="3556"/>
                    <a:pt x="14691" y="7087"/>
                    <a:pt x="18778" y="10623"/>
                  </a:cubicBezTo>
                  <a:cubicBezTo>
                    <a:pt x="19268" y="10861"/>
                    <a:pt x="9326" y="15150"/>
                    <a:pt x="8346" y="15515"/>
                  </a:cubicBezTo>
                  <a:cubicBezTo>
                    <a:pt x="5301" y="17143"/>
                    <a:pt x="2491" y="18924"/>
                    <a:pt x="171" y="20801"/>
                  </a:cubicBezTo>
                  <a:cubicBezTo>
                    <a:pt x="-319" y="21226"/>
                    <a:pt x="325" y="21600"/>
                    <a:pt x="1050" y="21600"/>
                  </a:cubicBezTo>
                  <a:cubicBezTo>
                    <a:pt x="1387" y="21600"/>
                    <a:pt x="1745" y="21519"/>
                    <a:pt x="2000" y="21312"/>
                  </a:cubicBezTo>
                  <a:cubicBezTo>
                    <a:pt x="6823" y="17417"/>
                    <a:pt x="13648" y="14123"/>
                    <a:pt x="21036" y="11255"/>
                  </a:cubicBezTo>
                  <a:cubicBezTo>
                    <a:pt x="21281" y="11104"/>
                    <a:pt x="21281" y="10861"/>
                    <a:pt x="21281" y="10623"/>
                  </a:cubicBezTo>
                  <a:cubicBezTo>
                    <a:pt x="16949" y="6844"/>
                    <a:pt x="11401" y="2949"/>
                    <a:pt x="4749" y="172"/>
                  </a:cubicBezTo>
                  <a:cubicBezTo>
                    <a:pt x="4514" y="51"/>
                    <a:pt x="4248" y="0"/>
                    <a:pt x="3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;p2"/>
            <p:cNvSpPr/>
            <p:nvPr/>
          </p:nvSpPr>
          <p:spPr>
            <a:xfrm>
              <a:off x="1119064" y="3894549"/>
              <a:ext cx="220150" cy="52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092" y="0"/>
                  </a:moveTo>
                  <a:cubicBezTo>
                    <a:pt x="260" y="0"/>
                    <a:pt x="-378" y="489"/>
                    <a:pt x="260" y="844"/>
                  </a:cubicBezTo>
                  <a:cubicBezTo>
                    <a:pt x="5868" y="3376"/>
                    <a:pt x="10708" y="6239"/>
                    <a:pt x="15808" y="8992"/>
                  </a:cubicBezTo>
                  <a:cubicBezTo>
                    <a:pt x="16100" y="9094"/>
                    <a:pt x="17872" y="10417"/>
                    <a:pt x="18780" y="10417"/>
                  </a:cubicBezTo>
                  <a:cubicBezTo>
                    <a:pt x="18877" y="10417"/>
                    <a:pt x="18964" y="10403"/>
                    <a:pt x="19029" y="10371"/>
                  </a:cubicBezTo>
                  <a:cubicBezTo>
                    <a:pt x="18510" y="10592"/>
                    <a:pt x="18002" y="10837"/>
                    <a:pt x="17743" y="11058"/>
                  </a:cubicBezTo>
                  <a:cubicBezTo>
                    <a:pt x="16133" y="11856"/>
                    <a:pt x="14512" y="12543"/>
                    <a:pt x="13161" y="13346"/>
                  </a:cubicBezTo>
                  <a:cubicBezTo>
                    <a:pt x="10190" y="14969"/>
                    <a:pt x="7488" y="16564"/>
                    <a:pt x="5100" y="18271"/>
                  </a:cubicBezTo>
                  <a:cubicBezTo>
                    <a:pt x="3998" y="19096"/>
                    <a:pt x="2129" y="20336"/>
                    <a:pt x="2907" y="21273"/>
                  </a:cubicBezTo>
                  <a:cubicBezTo>
                    <a:pt x="3134" y="21503"/>
                    <a:pt x="3609" y="21600"/>
                    <a:pt x="4063" y="21600"/>
                  </a:cubicBezTo>
                  <a:cubicBezTo>
                    <a:pt x="4755" y="21600"/>
                    <a:pt x="5414" y="21374"/>
                    <a:pt x="5100" y="21024"/>
                  </a:cubicBezTo>
                  <a:cubicBezTo>
                    <a:pt x="3739" y="19788"/>
                    <a:pt x="9682" y="16896"/>
                    <a:pt x="11292" y="15988"/>
                  </a:cubicBezTo>
                  <a:cubicBezTo>
                    <a:pt x="14198" y="14282"/>
                    <a:pt x="17418" y="12437"/>
                    <a:pt x="20963" y="10948"/>
                  </a:cubicBezTo>
                  <a:cubicBezTo>
                    <a:pt x="21222" y="10699"/>
                    <a:pt x="21222" y="10482"/>
                    <a:pt x="20963" y="10260"/>
                  </a:cubicBezTo>
                  <a:cubicBezTo>
                    <a:pt x="14198" y="6931"/>
                    <a:pt x="8839" y="3376"/>
                    <a:pt x="1870" y="157"/>
                  </a:cubicBezTo>
                  <a:cubicBezTo>
                    <a:pt x="1610" y="46"/>
                    <a:pt x="1340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4;p2"/>
            <p:cNvSpPr/>
            <p:nvPr/>
          </p:nvSpPr>
          <p:spPr>
            <a:xfrm>
              <a:off x="619721" y="3362631"/>
              <a:ext cx="851716" cy="94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3" h="21600" fill="norm" stroke="1" extrusionOk="0">
                  <a:moveTo>
                    <a:pt x="1880" y="0"/>
                  </a:moveTo>
                  <a:cubicBezTo>
                    <a:pt x="1791" y="0"/>
                    <a:pt x="1702" y="13"/>
                    <a:pt x="1619" y="33"/>
                  </a:cubicBezTo>
                  <a:cubicBezTo>
                    <a:pt x="-2917" y="1060"/>
                    <a:pt x="4756" y="8076"/>
                    <a:pt x="5550" y="8720"/>
                  </a:cubicBezTo>
                  <a:cubicBezTo>
                    <a:pt x="3592" y="9423"/>
                    <a:pt x="-1326" y="8905"/>
                    <a:pt x="339" y="12167"/>
                  </a:cubicBezTo>
                  <a:cubicBezTo>
                    <a:pt x="1619" y="14343"/>
                    <a:pt x="5727" y="13822"/>
                    <a:pt x="7876" y="14204"/>
                  </a:cubicBezTo>
                  <a:cubicBezTo>
                    <a:pt x="5431" y="15736"/>
                    <a:pt x="1811" y="16380"/>
                    <a:pt x="5242" y="19121"/>
                  </a:cubicBezTo>
                  <a:cubicBezTo>
                    <a:pt x="7022" y="20653"/>
                    <a:pt x="9481" y="20976"/>
                    <a:pt x="11807" y="21359"/>
                  </a:cubicBezTo>
                  <a:cubicBezTo>
                    <a:pt x="12853" y="21520"/>
                    <a:pt x="14034" y="21600"/>
                    <a:pt x="15223" y="21600"/>
                  </a:cubicBezTo>
                  <a:cubicBezTo>
                    <a:pt x="16412" y="21600"/>
                    <a:pt x="17610" y="21520"/>
                    <a:pt x="18683" y="21359"/>
                  </a:cubicBezTo>
                  <a:cubicBezTo>
                    <a:pt x="16342" y="21359"/>
                    <a:pt x="16535" y="11140"/>
                    <a:pt x="16034" y="8399"/>
                  </a:cubicBezTo>
                  <a:cubicBezTo>
                    <a:pt x="15825" y="6511"/>
                    <a:pt x="15287" y="5715"/>
                    <a:pt x="14752" y="5715"/>
                  </a:cubicBezTo>
                  <a:cubicBezTo>
                    <a:pt x="14041" y="5715"/>
                    <a:pt x="13331" y="7119"/>
                    <a:pt x="13398" y="9226"/>
                  </a:cubicBezTo>
                  <a:cubicBezTo>
                    <a:pt x="12604" y="7065"/>
                    <a:pt x="12293" y="3803"/>
                    <a:pt x="10954" y="1948"/>
                  </a:cubicBezTo>
                  <a:cubicBezTo>
                    <a:pt x="10379" y="1152"/>
                    <a:pt x="9915" y="829"/>
                    <a:pt x="9543" y="829"/>
                  </a:cubicBezTo>
                  <a:cubicBezTo>
                    <a:pt x="8250" y="829"/>
                    <a:pt x="8090" y="4765"/>
                    <a:pt x="8376" y="6362"/>
                  </a:cubicBezTo>
                  <a:cubicBezTo>
                    <a:pt x="7081" y="5202"/>
                    <a:pt x="3883" y="0"/>
                    <a:pt x="18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5;p2"/>
            <p:cNvSpPr/>
            <p:nvPr/>
          </p:nvSpPr>
          <p:spPr>
            <a:xfrm>
              <a:off x="1436823" y="1040112"/>
              <a:ext cx="2276315" cy="66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9323" y="0"/>
                  </a:moveTo>
                  <a:cubicBezTo>
                    <a:pt x="19314" y="0"/>
                    <a:pt x="19307" y="4"/>
                    <a:pt x="19298" y="7"/>
                  </a:cubicBezTo>
                  <a:cubicBezTo>
                    <a:pt x="15950" y="2437"/>
                    <a:pt x="12544" y="4518"/>
                    <a:pt x="9145" y="6598"/>
                  </a:cubicBezTo>
                  <a:cubicBezTo>
                    <a:pt x="7782" y="7510"/>
                    <a:pt x="6393" y="8396"/>
                    <a:pt x="5005" y="9133"/>
                  </a:cubicBezTo>
                  <a:cubicBezTo>
                    <a:pt x="3905" y="9678"/>
                    <a:pt x="2837" y="10306"/>
                    <a:pt x="1813" y="11737"/>
                  </a:cubicBezTo>
                  <a:cubicBezTo>
                    <a:pt x="1079" y="12732"/>
                    <a:pt x="243" y="14446"/>
                    <a:pt x="36" y="17264"/>
                  </a:cubicBezTo>
                  <a:cubicBezTo>
                    <a:pt x="-243" y="20659"/>
                    <a:pt x="1157" y="21600"/>
                    <a:pt x="2785" y="21600"/>
                  </a:cubicBezTo>
                  <a:cubicBezTo>
                    <a:pt x="4534" y="21600"/>
                    <a:pt x="6547" y="20514"/>
                    <a:pt x="7022" y="20235"/>
                  </a:cubicBezTo>
                  <a:cubicBezTo>
                    <a:pt x="11212" y="18067"/>
                    <a:pt x="15403" y="15183"/>
                    <a:pt x="19536" y="11933"/>
                  </a:cubicBezTo>
                  <a:cubicBezTo>
                    <a:pt x="20115" y="11563"/>
                    <a:pt x="20661" y="11109"/>
                    <a:pt x="21239" y="10564"/>
                  </a:cubicBezTo>
                  <a:cubicBezTo>
                    <a:pt x="21357" y="10488"/>
                    <a:pt x="21304" y="9910"/>
                    <a:pt x="21198" y="9910"/>
                  </a:cubicBezTo>
                  <a:cubicBezTo>
                    <a:pt x="21185" y="9910"/>
                    <a:pt x="21172" y="9918"/>
                    <a:pt x="21158" y="9936"/>
                  </a:cubicBezTo>
                  <a:cubicBezTo>
                    <a:pt x="17338" y="13277"/>
                    <a:pt x="13412" y="15724"/>
                    <a:pt x="9535" y="18067"/>
                  </a:cubicBezTo>
                  <a:cubicBezTo>
                    <a:pt x="7808" y="19152"/>
                    <a:pt x="6054" y="20235"/>
                    <a:pt x="4301" y="20689"/>
                  </a:cubicBezTo>
                  <a:cubicBezTo>
                    <a:pt x="3904" y="20790"/>
                    <a:pt x="3505" y="20834"/>
                    <a:pt x="3110" y="20834"/>
                  </a:cubicBezTo>
                  <a:cubicBezTo>
                    <a:pt x="2831" y="20834"/>
                    <a:pt x="2555" y="20812"/>
                    <a:pt x="2285" y="20776"/>
                  </a:cubicBezTo>
                  <a:cubicBezTo>
                    <a:pt x="1682" y="20689"/>
                    <a:pt x="639" y="20605"/>
                    <a:pt x="268" y="18695"/>
                  </a:cubicBezTo>
                  <a:cubicBezTo>
                    <a:pt x="61" y="17525"/>
                    <a:pt x="400" y="15986"/>
                    <a:pt x="607" y="15270"/>
                  </a:cubicBezTo>
                  <a:cubicBezTo>
                    <a:pt x="1003" y="13731"/>
                    <a:pt x="1581" y="12732"/>
                    <a:pt x="2128" y="12017"/>
                  </a:cubicBezTo>
                  <a:cubicBezTo>
                    <a:pt x="3095" y="10760"/>
                    <a:pt x="4119" y="10306"/>
                    <a:pt x="5137" y="9765"/>
                  </a:cubicBezTo>
                  <a:cubicBezTo>
                    <a:pt x="6551" y="9028"/>
                    <a:pt x="7939" y="8138"/>
                    <a:pt x="9327" y="7227"/>
                  </a:cubicBezTo>
                  <a:cubicBezTo>
                    <a:pt x="12676" y="5146"/>
                    <a:pt x="16031" y="3174"/>
                    <a:pt x="19354" y="636"/>
                  </a:cubicBezTo>
                  <a:cubicBezTo>
                    <a:pt x="19479" y="556"/>
                    <a:pt x="19436" y="0"/>
                    <a:pt x="193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6;p2"/>
            <p:cNvSpPr/>
            <p:nvPr/>
          </p:nvSpPr>
          <p:spPr>
            <a:xfrm>
              <a:off x="1366682" y="1345929"/>
              <a:ext cx="2347384" cy="302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455" y="0"/>
                  </a:moveTo>
                  <a:cubicBezTo>
                    <a:pt x="21404" y="0"/>
                    <a:pt x="21354" y="25"/>
                    <a:pt x="21354" y="75"/>
                  </a:cubicBezTo>
                  <a:cubicBezTo>
                    <a:pt x="21119" y="3205"/>
                    <a:pt x="21070" y="6353"/>
                    <a:pt x="20941" y="9483"/>
                  </a:cubicBezTo>
                  <a:cubicBezTo>
                    <a:pt x="20810" y="12134"/>
                    <a:pt x="20688" y="14789"/>
                    <a:pt x="20583" y="17460"/>
                  </a:cubicBezTo>
                  <a:cubicBezTo>
                    <a:pt x="20559" y="18077"/>
                    <a:pt x="20534" y="18675"/>
                    <a:pt x="20453" y="19292"/>
                  </a:cubicBezTo>
                  <a:cubicBezTo>
                    <a:pt x="20453" y="19355"/>
                    <a:pt x="20404" y="19833"/>
                    <a:pt x="20404" y="19833"/>
                  </a:cubicBezTo>
                  <a:cubicBezTo>
                    <a:pt x="20380" y="19853"/>
                    <a:pt x="20324" y="19853"/>
                    <a:pt x="20299" y="19853"/>
                  </a:cubicBezTo>
                  <a:cubicBezTo>
                    <a:pt x="19967" y="19910"/>
                    <a:pt x="19658" y="19953"/>
                    <a:pt x="19350" y="19991"/>
                  </a:cubicBezTo>
                  <a:cubicBezTo>
                    <a:pt x="18068" y="20173"/>
                    <a:pt x="16755" y="20312"/>
                    <a:pt x="15473" y="20451"/>
                  </a:cubicBezTo>
                  <a:cubicBezTo>
                    <a:pt x="12027" y="20828"/>
                    <a:pt x="8587" y="21187"/>
                    <a:pt x="5123" y="21369"/>
                  </a:cubicBezTo>
                  <a:cubicBezTo>
                    <a:pt x="4465" y="21404"/>
                    <a:pt x="3774" y="21445"/>
                    <a:pt x="3090" y="21445"/>
                  </a:cubicBezTo>
                  <a:cubicBezTo>
                    <a:pt x="2620" y="21445"/>
                    <a:pt x="2153" y="21426"/>
                    <a:pt x="1702" y="21369"/>
                  </a:cubicBezTo>
                  <a:cubicBezTo>
                    <a:pt x="727" y="21226"/>
                    <a:pt x="345" y="20507"/>
                    <a:pt x="241" y="19814"/>
                  </a:cubicBezTo>
                  <a:cubicBezTo>
                    <a:pt x="160" y="19192"/>
                    <a:pt x="216" y="18536"/>
                    <a:pt x="241" y="17900"/>
                  </a:cubicBezTo>
                  <a:cubicBezTo>
                    <a:pt x="291" y="16861"/>
                    <a:pt x="345" y="15823"/>
                    <a:pt x="395" y="14789"/>
                  </a:cubicBezTo>
                  <a:cubicBezTo>
                    <a:pt x="420" y="13890"/>
                    <a:pt x="370" y="12971"/>
                    <a:pt x="345" y="12076"/>
                  </a:cubicBezTo>
                  <a:cubicBezTo>
                    <a:pt x="345" y="10980"/>
                    <a:pt x="315" y="9885"/>
                    <a:pt x="370" y="8784"/>
                  </a:cubicBezTo>
                  <a:cubicBezTo>
                    <a:pt x="469" y="6535"/>
                    <a:pt x="727" y="4281"/>
                    <a:pt x="882" y="2009"/>
                  </a:cubicBezTo>
                  <a:cubicBezTo>
                    <a:pt x="882" y="1958"/>
                    <a:pt x="831" y="1933"/>
                    <a:pt x="780" y="1933"/>
                  </a:cubicBezTo>
                  <a:cubicBezTo>
                    <a:pt x="729" y="1933"/>
                    <a:pt x="679" y="1958"/>
                    <a:pt x="679" y="2009"/>
                  </a:cubicBezTo>
                  <a:cubicBezTo>
                    <a:pt x="469" y="5196"/>
                    <a:pt x="111" y="8349"/>
                    <a:pt x="136" y="11517"/>
                  </a:cubicBezTo>
                  <a:cubicBezTo>
                    <a:pt x="160" y="12593"/>
                    <a:pt x="160" y="13651"/>
                    <a:pt x="160" y="14728"/>
                  </a:cubicBezTo>
                  <a:cubicBezTo>
                    <a:pt x="191" y="16283"/>
                    <a:pt x="-43" y="17818"/>
                    <a:pt x="7" y="19374"/>
                  </a:cubicBezTo>
                  <a:cubicBezTo>
                    <a:pt x="38" y="20149"/>
                    <a:pt x="191" y="20929"/>
                    <a:pt x="1117" y="21369"/>
                  </a:cubicBezTo>
                  <a:cubicBezTo>
                    <a:pt x="1523" y="21562"/>
                    <a:pt x="2065" y="21600"/>
                    <a:pt x="2595" y="21600"/>
                  </a:cubicBezTo>
                  <a:cubicBezTo>
                    <a:pt x="2932" y="21600"/>
                    <a:pt x="3263" y="21585"/>
                    <a:pt x="3551" y="21585"/>
                  </a:cubicBezTo>
                  <a:cubicBezTo>
                    <a:pt x="6868" y="21527"/>
                    <a:pt x="10208" y="21168"/>
                    <a:pt x="13494" y="20828"/>
                  </a:cubicBezTo>
                  <a:cubicBezTo>
                    <a:pt x="15011" y="20670"/>
                    <a:pt x="16526" y="20507"/>
                    <a:pt x="18037" y="20312"/>
                  </a:cubicBezTo>
                  <a:cubicBezTo>
                    <a:pt x="18838" y="20230"/>
                    <a:pt x="19633" y="20149"/>
                    <a:pt x="20428" y="19991"/>
                  </a:cubicBezTo>
                  <a:cubicBezTo>
                    <a:pt x="20503" y="19991"/>
                    <a:pt x="20559" y="19972"/>
                    <a:pt x="20583" y="19890"/>
                  </a:cubicBezTo>
                  <a:cubicBezTo>
                    <a:pt x="20688" y="19235"/>
                    <a:pt x="20737" y="18575"/>
                    <a:pt x="20762" y="17919"/>
                  </a:cubicBezTo>
                  <a:cubicBezTo>
                    <a:pt x="20841" y="16642"/>
                    <a:pt x="20841" y="15364"/>
                    <a:pt x="20941" y="14091"/>
                  </a:cubicBezTo>
                  <a:cubicBezTo>
                    <a:pt x="21020" y="13254"/>
                    <a:pt x="21020" y="12416"/>
                    <a:pt x="21045" y="11598"/>
                  </a:cubicBezTo>
                  <a:cubicBezTo>
                    <a:pt x="21200" y="7751"/>
                    <a:pt x="21273" y="3923"/>
                    <a:pt x="21557" y="75"/>
                  </a:cubicBezTo>
                  <a:cubicBezTo>
                    <a:pt x="21557" y="25"/>
                    <a:pt x="21506" y="0"/>
                    <a:pt x="214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7;p2"/>
            <p:cNvSpPr/>
            <p:nvPr/>
          </p:nvSpPr>
          <p:spPr>
            <a:xfrm>
              <a:off x="1582635" y="1681540"/>
              <a:ext cx="73421" cy="267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7984" y="0"/>
                  </a:moveTo>
                  <a:cubicBezTo>
                    <a:pt x="16322" y="0"/>
                    <a:pt x="14660" y="28"/>
                    <a:pt x="14660" y="85"/>
                  </a:cubicBezTo>
                  <a:cubicBezTo>
                    <a:pt x="6679" y="6599"/>
                    <a:pt x="847" y="13091"/>
                    <a:pt x="65" y="19604"/>
                  </a:cubicBezTo>
                  <a:lnTo>
                    <a:pt x="65" y="21499"/>
                  </a:lnTo>
                  <a:cubicBezTo>
                    <a:pt x="-326" y="21566"/>
                    <a:pt x="1107" y="21600"/>
                    <a:pt x="2736" y="21600"/>
                  </a:cubicBezTo>
                  <a:cubicBezTo>
                    <a:pt x="4365" y="21600"/>
                    <a:pt x="6190" y="21566"/>
                    <a:pt x="6679" y="21499"/>
                  </a:cubicBezTo>
                  <a:cubicBezTo>
                    <a:pt x="9024" y="18387"/>
                    <a:pt x="6679" y="15255"/>
                    <a:pt x="9806" y="12123"/>
                  </a:cubicBezTo>
                  <a:cubicBezTo>
                    <a:pt x="12315" y="8898"/>
                    <a:pt x="13879" y="5674"/>
                    <a:pt x="17984" y="2450"/>
                  </a:cubicBezTo>
                  <a:cubicBezTo>
                    <a:pt x="18733" y="1659"/>
                    <a:pt x="19515" y="870"/>
                    <a:pt x="21274" y="85"/>
                  </a:cubicBezTo>
                  <a:cubicBezTo>
                    <a:pt x="21274" y="28"/>
                    <a:pt x="19612" y="0"/>
                    <a:pt x="179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8;p2"/>
            <p:cNvSpPr/>
            <p:nvPr/>
          </p:nvSpPr>
          <p:spPr>
            <a:xfrm>
              <a:off x="1525428" y="1189310"/>
              <a:ext cx="2098561" cy="36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8975" y="0"/>
                  </a:moveTo>
                  <a:cubicBezTo>
                    <a:pt x="18704" y="0"/>
                    <a:pt x="18422" y="361"/>
                    <a:pt x="18161" y="601"/>
                  </a:cubicBezTo>
                  <a:cubicBezTo>
                    <a:pt x="16702" y="1958"/>
                    <a:pt x="15271" y="3434"/>
                    <a:pt x="13806" y="4951"/>
                  </a:cubicBezTo>
                  <a:cubicBezTo>
                    <a:pt x="9966" y="8939"/>
                    <a:pt x="6093" y="12928"/>
                    <a:pt x="2254" y="17551"/>
                  </a:cubicBezTo>
                  <a:cubicBezTo>
                    <a:pt x="1539" y="18393"/>
                    <a:pt x="788" y="19228"/>
                    <a:pt x="74" y="20384"/>
                  </a:cubicBezTo>
                  <a:cubicBezTo>
                    <a:pt x="-54" y="20524"/>
                    <a:pt x="1" y="21600"/>
                    <a:pt x="115" y="21600"/>
                  </a:cubicBezTo>
                  <a:cubicBezTo>
                    <a:pt x="130" y="21600"/>
                    <a:pt x="147" y="21580"/>
                    <a:pt x="163" y="21540"/>
                  </a:cubicBezTo>
                  <a:cubicBezTo>
                    <a:pt x="1367" y="19709"/>
                    <a:pt x="2625" y="18393"/>
                    <a:pt x="3857" y="16917"/>
                  </a:cubicBezTo>
                  <a:cubicBezTo>
                    <a:pt x="5812" y="14718"/>
                    <a:pt x="7786" y="12567"/>
                    <a:pt x="9767" y="10416"/>
                  </a:cubicBezTo>
                  <a:cubicBezTo>
                    <a:pt x="12774" y="7262"/>
                    <a:pt x="15815" y="3434"/>
                    <a:pt x="18822" y="1436"/>
                  </a:cubicBezTo>
                  <a:cubicBezTo>
                    <a:pt x="18901" y="1383"/>
                    <a:pt x="18980" y="1356"/>
                    <a:pt x="19054" y="1356"/>
                  </a:cubicBezTo>
                  <a:cubicBezTo>
                    <a:pt x="20135" y="1356"/>
                    <a:pt x="20725" y="6761"/>
                    <a:pt x="21291" y="11572"/>
                  </a:cubicBezTo>
                  <a:cubicBezTo>
                    <a:pt x="21318" y="11839"/>
                    <a:pt x="21357" y="11952"/>
                    <a:pt x="21395" y="11952"/>
                  </a:cubicBezTo>
                  <a:cubicBezTo>
                    <a:pt x="21473" y="11952"/>
                    <a:pt x="21546" y="11471"/>
                    <a:pt x="21491" y="10930"/>
                  </a:cubicBezTo>
                  <a:cubicBezTo>
                    <a:pt x="20912" y="5946"/>
                    <a:pt x="20342" y="601"/>
                    <a:pt x="19227" y="120"/>
                  </a:cubicBezTo>
                  <a:cubicBezTo>
                    <a:pt x="19144" y="33"/>
                    <a:pt x="19060" y="0"/>
                    <a:pt x="189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9;p2"/>
            <p:cNvSpPr/>
            <p:nvPr/>
          </p:nvSpPr>
          <p:spPr>
            <a:xfrm>
              <a:off x="1486969" y="1497038"/>
              <a:ext cx="98590" cy="20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2529" y="0"/>
                  </a:moveTo>
                  <a:cubicBezTo>
                    <a:pt x="880" y="0"/>
                    <a:pt x="-649" y="831"/>
                    <a:pt x="283" y="1699"/>
                  </a:cubicBezTo>
                  <a:cubicBezTo>
                    <a:pt x="3126" y="4361"/>
                    <a:pt x="7977" y="6517"/>
                    <a:pt x="10963" y="9180"/>
                  </a:cubicBezTo>
                  <a:cubicBezTo>
                    <a:pt x="15097" y="12481"/>
                    <a:pt x="16244" y="16661"/>
                    <a:pt x="16244" y="20251"/>
                  </a:cubicBezTo>
                  <a:cubicBezTo>
                    <a:pt x="15957" y="21154"/>
                    <a:pt x="17009" y="21600"/>
                    <a:pt x="18179" y="21600"/>
                  </a:cubicBezTo>
                  <a:cubicBezTo>
                    <a:pt x="19350" y="21600"/>
                    <a:pt x="20664" y="21154"/>
                    <a:pt x="20951" y="20251"/>
                  </a:cubicBezTo>
                  <a:cubicBezTo>
                    <a:pt x="20951" y="16950"/>
                    <a:pt x="19804" y="13059"/>
                    <a:pt x="16817" y="10107"/>
                  </a:cubicBezTo>
                  <a:cubicBezTo>
                    <a:pt x="13831" y="6517"/>
                    <a:pt x="7977" y="4072"/>
                    <a:pt x="4416" y="470"/>
                  </a:cubicBezTo>
                  <a:cubicBezTo>
                    <a:pt x="3867" y="145"/>
                    <a:pt x="3174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70;p2"/>
            <p:cNvSpPr/>
            <p:nvPr/>
          </p:nvSpPr>
          <p:spPr>
            <a:xfrm>
              <a:off x="1548189" y="1215957"/>
              <a:ext cx="1935429" cy="37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342" y="0"/>
                  </a:moveTo>
                  <a:cubicBezTo>
                    <a:pt x="21333" y="0"/>
                    <a:pt x="21326" y="6"/>
                    <a:pt x="21317" y="13"/>
                  </a:cubicBezTo>
                  <a:cubicBezTo>
                    <a:pt x="18642" y="2086"/>
                    <a:pt x="16003" y="5148"/>
                    <a:pt x="13336" y="7677"/>
                  </a:cubicBezTo>
                  <a:cubicBezTo>
                    <a:pt x="9580" y="11355"/>
                    <a:pt x="5788" y="15187"/>
                    <a:pt x="2002" y="18718"/>
                  </a:cubicBezTo>
                  <a:cubicBezTo>
                    <a:pt x="1383" y="19328"/>
                    <a:pt x="758" y="20130"/>
                    <a:pt x="139" y="20284"/>
                  </a:cubicBezTo>
                  <a:cubicBezTo>
                    <a:pt x="-36" y="20464"/>
                    <a:pt x="-46" y="21600"/>
                    <a:pt x="109" y="21600"/>
                  </a:cubicBezTo>
                  <a:cubicBezTo>
                    <a:pt x="119" y="21600"/>
                    <a:pt x="129" y="21600"/>
                    <a:pt x="139" y="21587"/>
                  </a:cubicBezTo>
                  <a:cubicBezTo>
                    <a:pt x="974" y="21247"/>
                    <a:pt x="1816" y="20130"/>
                    <a:pt x="2650" y="19328"/>
                  </a:cubicBezTo>
                  <a:cubicBezTo>
                    <a:pt x="4454" y="17755"/>
                    <a:pt x="6227" y="15996"/>
                    <a:pt x="8024" y="14231"/>
                  </a:cubicBezTo>
                  <a:cubicBezTo>
                    <a:pt x="11816" y="10553"/>
                    <a:pt x="15601" y="6721"/>
                    <a:pt x="19387" y="3043"/>
                  </a:cubicBezTo>
                  <a:cubicBezTo>
                    <a:pt x="20072" y="2426"/>
                    <a:pt x="20720" y="1778"/>
                    <a:pt x="21405" y="1123"/>
                  </a:cubicBezTo>
                  <a:cubicBezTo>
                    <a:pt x="21554" y="1123"/>
                    <a:pt x="21475" y="0"/>
                    <a:pt x="21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71;p2"/>
            <p:cNvSpPr/>
            <p:nvPr/>
          </p:nvSpPr>
          <p:spPr>
            <a:xfrm>
              <a:off x="1564970" y="1260930"/>
              <a:ext cx="1966283" cy="3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344" y="0"/>
                  </a:moveTo>
                  <a:cubicBezTo>
                    <a:pt x="21335" y="0"/>
                    <a:pt x="21325" y="6"/>
                    <a:pt x="21315" y="13"/>
                  </a:cubicBezTo>
                  <a:cubicBezTo>
                    <a:pt x="18631" y="2915"/>
                    <a:pt x="15879" y="5311"/>
                    <a:pt x="13128" y="8057"/>
                  </a:cubicBezTo>
                  <a:cubicBezTo>
                    <a:pt x="9395" y="11613"/>
                    <a:pt x="5669" y="15324"/>
                    <a:pt x="1912" y="18847"/>
                  </a:cubicBezTo>
                  <a:cubicBezTo>
                    <a:pt x="1326" y="19346"/>
                    <a:pt x="717" y="20162"/>
                    <a:pt x="138" y="20311"/>
                  </a:cubicBezTo>
                  <a:cubicBezTo>
                    <a:pt x="-35" y="20460"/>
                    <a:pt x="-45" y="21600"/>
                    <a:pt x="109" y="21600"/>
                  </a:cubicBezTo>
                  <a:cubicBezTo>
                    <a:pt x="117" y="21600"/>
                    <a:pt x="127" y="21600"/>
                    <a:pt x="138" y="21587"/>
                  </a:cubicBezTo>
                  <a:cubicBezTo>
                    <a:pt x="959" y="21283"/>
                    <a:pt x="1788" y="20311"/>
                    <a:pt x="2609" y="19502"/>
                  </a:cubicBezTo>
                  <a:cubicBezTo>
                    <a:pt x="4414" y="17720"/>
                    <a:pt x="6190" y="16140"/>
                    <a:pt x="7964" y="14359"/>
                  </a:cubicBezTo>
                  <a:cubicBezTo>
                    <a:pt x="11750" y="10648"/>
                    <a:pt x="15542" y="7092"/>
                    <a:pt x="19335" y="3225"/>
                  </a:cubicBezTo>
                  <a:cubicBezTo>
                    <a:pt x="20031" y="2604"/>
                    <a:pt x="20706" y="1950"/>
                    <a:pt x="21410" y="1133"/>
                  </a:cubicBezTo>
                  <a:cubicBezTo>
                    <a:pt x="21555" y="991"/>
                    <a:pt x="21480" y="0"/>
                    <a:pt x="213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72;p2"/>
            <p:cNvSpPr/>
            <p:nvPr/>
          </p:nvSpPr>
          <p:spPr>
            <a:xfrm>
              <a:off x="1567640" y="1302530"/>
              <a:ext cx="1999906" cy="3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354" y="0"/>
                  </a:moveTo>
                  <a:cubicBezTo>
                    <a:pt x="21346" y="0"/>
                    <a:pt x="21337" y="6"/>
                    <a:pt x="21328" y="13"/>
                  </a:cubicBezTo>
                  <a:cubicBezTo>
                    <a:pt x="18709" y="2868"/>
                    <a:pt x="16033" y="5265"/>
                    <a:pt x="13393" y="7814"/>
                  </a:cubicBezTo>
                  <a:cubicBezTo>
                    <a:pt x="9664" y="11428"/>
                    <a:pt x="5963" y="15080"/>
                    <a:pt x="2242" y="18585"/>
                  </a:cubicBezTo>
                  <a:cubicBezTo>
                    <a:pt x="1550" y="19229"/>
                    <a:pt x="828" y="19994"/>
                    <a:pt x="135" y="20332"/>
                  </a:cubicBezTo>
                  <a:cubicBezTo>
                    <a:pt x="-34" y="20478"/>
                    <a:pt x="-44" y="21600"/>
                    <a:pt x="106" y="21600"/>
                  </a:cubicBezTo>
                  <a:cubicBezTo>
                    <a:pt x="115" y="21600"/>
                    <a:pt x="125" y="21600"/>
                    <a:pt x="135" y="21587"/>
                  </a:cubicBezTo>
                  <a:cubicBezTo>
                    <a:pt x="914" y="21288"/>
                    <a:pt x="1730" y="20332"/>
                    <a:pt x="2537" y="19535"/>
                  </a:cubicBezTo>
                  <a:cubicBezTo>
                    <a:pt x="4254" y="17935"/>
                    <a:pt x="6000" y="16189"/>
                    <a:pt x="7709" y="14627"/>
                  </a:cubicBezTo>
                  <a:cubicBezTo>
                    <a:pt x="11467" y="10975"/>
                    <a:pt x="15254" y="7323"/>
                    <a:pt x="19013" y="3518"/>
                  </a:cubicBezTo>
                  <a:cubicBezTo>
                    <a:pt x="19820" y="2868"/>
                    <a:pt x="20606" y="2110"/>
                    <a:pt x="21415" y="1154"/>
                  </a:cubicBezTo>
                  <a:cubicBezTo>
                    <a:pt x="21556" y="975"/>
                    <a:pt x="21484" y="0"/>
                    <a:pt x="213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73;p2"/>
            <p:cNvSpPr/>
            <p:nvPr/>
          </p:nvSpPr>
          <p:spPr>
            <a:xfrm>
              <a:off x="1734369" y="1344805"/>
              <a:ext cx="1872249" cy="36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331" y="0"/>
                  </a:moveTo>
                  <a:cubicBezTo>
                    <a:pt x="21321" y="0"/>
                    <a:pt x="21311" y="7"/>
                    <a:pt x="21300" y="13"/>
                  </a:cubicBezTo>
                  <a:cubicBezTo>
                    <a:pt x="14240" y="7204"/>
                    <a:pt x="7149" y="13232"/>
                    <a:pt x="95" y="20255"/>
                  </a:cubicBezTo>
                  <a:cubicBezTo>
                    <a:pt x="-56" y="20409"/>
                    <a:pt x="-12" y="21600"/>
                    <a:pt x="125" y="21600"/>
                  </a:cubicBezTo>
                  <a:cubicBezTo>
                    <a:pt x="135" y="21600"/>
                    <a:pt x="145" y="21593"/>
                    <a:pt x="157" y="21580"/>
                  </a:cubicBezTo>
                  <a:cubicBezTo>
                    <a:pt x="7217" y="14557"/>
                    <a:pt x="14310" y="8368"/>
                    <a:pt x="21393" y="1184"/>
                  </a:cubicBezTo>
                  <a:cubicBezTo>
                    <a:pt x="21544" y="1029"/>
                    <a:pt x="21473" y="0"/>
                    <a:pt x="21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74;p2"/>
            <p:cNvSpPr/>
            <p:nvPr/>
          </p:nvSpPr>
          <p:spPr>
            <a:xfrm>
              <a:off x="3495941" y="1043823"/>
              <a:ext cx="22825" cy="21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5320" y="0"/>
                    <a:pt x="0" y="356"/>
                    <a:pt x="0" y="1044"/>
                  </a:cubicBezTo>
                  <a:lnTo>
                    <a:pt x="0" y="20356"/>
                  </a:lnTo>
                  <a:cubicBezTo>
                    <a:pt x="0" y="21178"/>
                    <a:pt x="5320" y="21600"/>
                    <a:pt x="10747" y="21600"/>
                  </a:cubicBezTo>
                  <a:cubicBezTo>
                    <a:pt x="16173" y="21600"/>
                    <a:pt x="21600" y="21178"/>
                    <a:pt x="21600" y="20356"/>
                  </a:cubicBezTo>
                  <a:lnTo>
                    <a:pt x="21600" y="1044"/>
                  </a:lnTo>
                  <a:cubicBezTo>
                    <a:pt x="21600" y="356"/>
                    <a:pt x="16173" y="0"/>
                    <a:pt x="107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75;p2"/>
            <p:cNvSpPr/>
            <p:nvPr/>
          </p:nvSpPr>
          <p:spPr>
            <a:xfrm>
              <a:off x="1200742" y="2459235"/>
              <a:ext cx="201413" cy="31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600" fill="norm" stroke="1" extrusionOk="0">
                  <a:moveTo>
                    <a:pt x="19544" y="0"/>
                  </a:moveTo>
                  <a:cubicBezTo>
                    <a:pt x="19218" y="0"/>
                    <a:pt x="18915" y="91"/>
                    <a:pt x="18729" y="319"/>
                  </a:cubicBezTo>
                  <a:cubicBezTo>
                    <a:pt x="13521" y="7494"/>
                    <a:pt x="7463" y="14114"/>
                    <a:pt x="228" y="20513"/>
                  </a:cubicBezTo>
                  <a:cubicBezTo>
                    <a:pt x="-413" y="21060"/>
                    <a:pt x="414" y="21600"/>
                    <a:pt x="1265" y="21600"/>
                  </a:cubicBezTo>
                  <a:cubicBezTo>
                    <a:pt x="1626" y="21600"/>
                    <a:pt x="1987" y="21509"/>
                    <a:pt x="2255" y="21281"/>
                  </a:cubicBezTo>
                  <a:cubicBezTo>
                    <a:pt x="9478" y="14843"/>
                    <a:pt x="15537" y="8262"/>
                    <a:pt x="20756" y="1049"/>
                  </a:cubicBezTo>
                  <a:cubicBezTo>
                    <a:pt x="21187" y="532"/>
                    <a:pt x="20313" y="0"/>
                    <a:pt x="1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76;p2"/>
            <p:cNvSpPr/>
            <p:nvPr/>
          </p:nvSpPr>
          <p:spPr>
            <a:xfrm>
              <a:off x="3622611" y="3202976"/>
              <a:ext cx="199091" cy="27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600" fill="norm" stroke="1" extrusionOk="0">
                  <a:moveTo>
                    <a:pt x="19503" y="0"/>
                  </a:moveTo>
                  <a:cubicBezTo>
                    <a:pt x="19185" y="0"/>
                    <a:pt x="18878" y="105"/>
                    <a:pt x="18689" y="368"/>
                  </a:cubicBezTo>
                  <a:cubicBezTo>
                    <a:pt x="14322" y="7805"/>
                    <a:pt x="6354" y="13663"/>
                    <a:pt x="229" y="20214"/>
                  </a:cubicBezTo>
                  <a:cubicBezTo>
                    <a:pt x="-397" y="20951"/>
                    <a:pt x="370" y="21600"/>
                    <a:pt x="1196" y="21600"/>
                  </a:cubicBezTo>
                  <a:cubicBezTo>
                    <a:pt x="1586" y="21600"/>
                    <a:pt x="1999" y="21460"/>
                    <a:pt x="2271" y="21100"/>
                  </a:cubicBezTo>
                  <a:cubicBezTo>
                    <a:pt x="8467" y="14558"/>
                    <a:pt x="16364" y="8849"/>
                    <a:pt x="20802" y="1254"/>
                  </a:cubicBezTo>
                  <a:cubicBezTo>
                    <a:pt x="21203" y="631"/>
                    <a:pt x="20294" y="0"/>
                    <a:pt x="1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77;p2"/>
            <p:cNvSpPr/>
            <p:nvPr/>
          </p:nvSpPr>
          <p:spPr>
            <a:xfrm>
              <a:off x="1755756" y="2150496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5" y="0"/>
                  </a:moveTo>
                  <a:cubicBezTo>
                    <a:pt x="-2829" y="0"/>
                    <a:pt x="-2829" y="21600"/>
                    <a:pt x="8485" y="21600"/>
                  </a:cubicBezTo>
                  <a:cubicBezTo>
                    <a:pt x="18771" y="21600"/>
                    <a:pt x="18771" y="0"/>
                    <a:pt x="8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78;p2"/>
            <p:cNvSpPr/>
            <p:nvPr/>
          </p:nvSpPr>
          <p:spPr>
            <a:xfrm>
              <a:off x="1810737" y="2086072"/>
              <a:ext cx="4233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79;p2"/>
            <p:cNvSpPr/>
            <p:nvPr/>
          </p:nvSpPr>
          <p:spPr>
            <a:xfrm>
              <a:off x="1827574" y="2167361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15" y="0"/>
                  </a:moveTo>
                  <a:cubicBezTo>
                    <a:pt x="-2571" y="0"/>
                    <a:pt x="-2571" y="21600"/>
                    <a:pt x="7715" y="21600"/>
                  </a:cubicBezTo>
                  <a:cubicBezTo>
                    <a:pt x="19029" y="21600"/>
                    <a:pt x="19029" y="0"/>
                    <a:pt x="77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80;p2"/>
            <p:cNvSpPr/>
            <p:nvPr/>
          </p:nvSpPr>
          <p:spPr>
            <a:xfrm>
              <a:off x="3394834" y="2418985"/>
              <a:ext cx="43851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567" y="0"/>
                  </a:moveTo>
                  <a:cubicBezTo>
                    <a:pt x="-2856" y="0"/>
                    <a:pt x="-2856" y="21600"/>
                    <a:pt x="8567" y="21600"/>
                  </a:cubicBezTo>
                  <a:cubicBezTo>
                    <a:pt x="18744" y="21600"/>
                    <a:pt x="18744" y="0"/>
                    <a:pt x="85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81;p2"/>
            <p:cNvSpPr/>
            <p:nvPr/>
          </p:nvSpPr>
          <p:spPr>
            <a:xfrm>
              <a:off x="3449927" y="2354561"/>
              <a:ext cx="4174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82;p2"/>
            <p:cNvSpPr/>
            <p:nvPr/>
          </p:nvSpPr>
          <p:spPr>
            <a:xfrm>
              <a:off x="3466680" y="2435849"/>
              <a:ext cx="44357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0" y="0"/>
                  </a:moveTo>
                  <a:cubicBezTo>
                    <a:pt x="-2577" y="0"/>
                    <a:pt x="-2577" y="21600"/>
                    <a:pt x="7730" y="21600"/>
                  </a:cubicBezTo>
                  <a:cubicBezTo>
                    <a:pt x="19023" y="21600"/>
                    <a:pt x="19023" y="0"/>
                    <a:pt x="77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83;p2"/>
            <p:cNvSpPr/>
            <p:nvPr/>
          </p:nvSpPr>
          <p:spPr>
            <a:xfrm>
              <a:off x="1755756" y="4068819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5" y="0"/>
                  </a:moveTo>
                  <a:cubicBezTo>
                    <a:pt x="-2829" y="0"/>
                    <a:pt x="-2829" y="21600"/>
                    <a:pt x="8485" y="21600"/>
                  </a:cubicBezTo>
                  <a:cubicBezTo>
                    <a:pt x="18771" y="21600"/>
                    <a:pt x="18771" y="0"/>
                    <a:pt x="8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84;p2"/>
            <p:cNvSpPr/>
            <p:nvPr/>
          </p:nvSpPr>
          <p:spPr>
            <a:xfrm>
              <a:off x="1810737" y="4004395"/>
              <a:ext cx="4233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85;p2"/>
            <p:cNvSpPr/>
            <p:nvPr/>
          </p:nvSpPr>
          <p:spPr>
            <a:xfrm>
              <a:off x="1827574" y="4085684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15" y="0"/>
                  </a:moveTo>
                  <a:cubicBezTo>
                    <a:pt x="-2571" y="0"/>
                    <a:pt x="-2571" y="21600"/>
                    <a:pt x="7715" y="21600"/>
                  </a:cubicBezTo>
                  <a:cubicBezTo>
                    <a:pt x="19029" y="21600"/>
                    <a:pt x="19029" y="0"/>
                    <a:pt x="77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86;p2"/>
            <p:cNvSpPr/>
            <p:nvPr/>
          </p:nvSpPr>
          <p:spPr>
            <a:xfrm>
              <a:off x="1978603" y="3764127"/>
              <a:ext cx="167978" cy="4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2513" y="0"/>
                  </a:moveTo>
                  <a:cubicBezTo>
                    <a:pt x="-838" y="0"/>
                    <a:pt x="-838" y="21600"/>
                    <a:pt x="2513" y="21600"/>
                  </a:cubicBezTo>
                  <a:lnTo>
                    <a:pt x="17491" y="21600"/>
                  </a:lnTo>
                  <a:cubicBezTo>
                    <a:pt x="20762" y="21600"/>
                    <a:pt x="20762" y="0"/>
                    <a:pt x="17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87;p2"/>
            <p:cNvSpPr/>
            <p:nvPr/>
          </p:nvSpPr>
          <p:spPr>
            <a:xfrm>
              <a:off x="2077574" y="3668335"/>
              <a:ext cx="73870" cy="7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5953" y="0"/>
                  </a:moveTo>
                  <a:cubicBezTo>
                    <a:pt x="4426" y="0"/>
                    <a:pt x="2899" y="623"/>
                    <a:pt x="1683" y="1901"/>
                  </a:cubicBezTo>
                  <a:cubicBezTo>
                    <a:pt x="-561" y="4261"/>
                    <a:pt x="-561" y="8358"/>
                    <a:pt x="1683" y="10915"/>
                  </a:cubicBezTo>
                  <a:cubicBezTo>
                    <a:pt x="4831" y="14029"/>
                    <a:pt x="7823" y="16585"/>
                    <a:pt x="10255" y="19699"/>
                  </a:cubicBezTo>
                  <a:cubicBezTo>
                    <a:pt x="11345" y="20977"/>
                    <a:pt x="12904" y="21600"/>
                    <a:pt x="14462" y="21600"/>
                  </a:cubicBezTo>
                  <a:cubicBezTo>
                    <a:pt x="16021" y="21600"/>
                    <a:pt x="17579" y="20977"/>
                    <a:pt x="18795" y="19699"/>
                  </a:cubicBezTo>
                  <a:cubicBezTo>
                    <a:pt x="21039" y="17372"/>
                    <a:pt x="21039" y="13242"/>
                    <a:pt x="18795" y="10915"/>
                  </a:cubicBezTo>
                  <a:cubicBezTo>
                    <a:pt x="16395" y="7571"/>
                    <a:pt x="13403" y="5048"/>
                    <a:pt x="10255" y="1901"/>
                  </a:cubicBezTo>
                  <a:cubicBezTo>
                    <a:pt x="9039" y="623"/>
                    <a:pt x="7481" y="0"/>
                    <a:pt x="59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88;p2"/>
            <p:cNvSpPr/>
            <p:nvPr/>
          </p:nvSpPr>
          <p:spPr>
            <a:xfrm>
              <a:off x="2074745" y="3827764"/>
              <a:ext cx="76807" cy="7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5" h="21600" fill="norm" stroke="1" extrusionOk="0">
                  <a:moveTo>
                    <a:pt x="12307" y="0"/>
                  </a:moveTo>
                  <a:cubicBezTo>
                    <a:pt x="11202" y="0"/>
                    <a:pt x="10072" y="488"/>
                    <a:pt x="9096" y="1678"/>
                  </a:cubicBezTo>
                  <a:cubicBezTo>
                    <a:pt x="6476" y="5492"/>
                    <a:pt x="4036" y="8603"/>
                    <a:pt x="1417" y="11502"/>
                  </a:cubicBezTo>
                  <a:cubicBezTo>
                    <a:pt x="-2025" y="15742"/>
                    <a:pt x="1417" y="21600"/>
                    <a:pt x="5218" y="21600"/>
                  </a:cubicBezTo>
                  <a:cubicBezTo>
                    <a:pt x="6322" y="21600"/>
                    <a:pt x="7452" y="21081"/>
                    <a:pt x="8480" y="19892"/>
                  </a:cubicBezTo>
                  <a:cubicBezTo>
                    <a:pt x="10920" y="16963"/>
                    <a:pt x="13539" y="13881"/>
                    <a:pt x="16133" y="10037"/>
                  </a:cubicBezTo>
                  <a:cubicBezTo>
                    <a:pt x="19575" y="5949"/>
                    <a:pt x="16108" y="0"/>
                    <a:pt x="123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89;p2"/>
            <p:cNvSpPr/>
            <p:nvPr/>
          </p:nvSpPr>
          <p:spPr>
            <a:xfrm>
              <a:off x="2985458" y="3769524"/>
              <a:ext cx="167979" cy="4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2513" y="0"/>
                  </a:moveTo>
                  <a:cubicBezTo>
                    <a:pt x="-838" y="0"/>
                    <a:pt x="-838" y="21600"/>
                    <a:pt x="2513" y="21600"/>
                  </a:cubicBezTo>
                  <a:lnTo>
                    <a:pt x="17491" y="21600"/>
                  </a:lnTo>
                  <a:cubicBezTo>
                    <a:pt x="20762" y="21600"/>
                    <a:pt x="20762" y="0"/>
                    <a:pt x="17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90;p2"/>
            <p:cNvSpPr/>
            <p:nvPr/>
          </p:nvSpPr>
          <p:spPr>
            <a:xfrm>
              <a:off x="2980567" y="3833385"/>
              <a:ext cx="74321" cy="7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5964" y="0"/>
                  </a:moveTo>
                  <a:cubicBezTo>
                    <a:pt x="4417" y="0"/>
                    <a:pt x="2901" y="655"/>
                    <a:pt x="1787" y="1931"/>
                  </a:cubicBezTo>
                  <a:cubicBezTo>
                    <a:pt x="-596" y="4255"/>
                    <a:pt x="-596" y="8378"/>
                    <a:pt x="1787" y="10702"/>
                  </a:cubicBezTo>
                  <a:lnTo>
                    <a:pt x="10297" y="19702"/>
                  </a:lnTo>
                  <a:cubicBezTo>
                    <a:pt x="11411" y="20978"/>
                    <a:pt x="12927" y="21600"/>
                    <a:pt x="14474" y="21600"/>
                  </a:cubicBezTo>
                  <a:cubicBezTo>
                    <a:pt x="16022" y="21600"/>
                    <a:pt x="17600" y="20978"/>
                    <a:pt x="18807" y="19702"/>
                  </a:cubicBezTo>
                  <a:cubicBezTo>
                    <a:pt x="21004" y="17345"/>
                    <a:pt x="21004" y="13255"/>
                    <a:pt x="18807" y="10702"/>
                  </a:cubicBezTo>
                  <a:cubicBezTo>
                    <a:pt x="15650" y="7593"/>
                    <a:pt x="13268" y="5040"/>
                    <a:pt x="10297" y="1931"/>
                  </a:cubicBezTo>
                  <a:cubicBezTo>
                    <a:pt x="9090" y="655"/>
                    <a:pt x="7512" y="0"/>
                    <a:pt x="59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91;p2"/>
            <p:cNvSpPr/>
            <p:nvPr/>
          </p:nvSpPr>
          <p:spPr>
            <a:xfrm>
              <a:off x="2980881" y="3668559"/>
              <a:ext cx="78365" cy="79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5" h="21600" fill="norm" stroke="1" extrusionOk="0">
                  <a:moveTo>
                    <a:pt x="12683" y="0"/>
                  </a:moveTo>
                  <a:cubicBezTo>
                    <a:pt x="11603" y="0"/>
                    <a:pt x="10473" y="519"/>
                    <a:pt x="9493" y="1708"/>
                  </a:cubicBezTo>
                  <a:cubicBezTo>
                    <a:pt x="6328" y="4637"/>
                    <a:pt x="3942" y="7719"/>
                    <a:pt x="1381" y="11532"/>
                  </a:cubicBezTo>
                  <a:cubicBezTo>
                    <a:pt x="-1985" y="15651"/>
                    <a:pt x="1406" y="21600"/>
                    <a:pt x="5123" y="21600"/>
                  </a:cubicBezTo>
                  <a:cubicBezTo>
                    <a:pt x="6203" y="21600"/>
                    <a:pt x="7308" y="21112"/>
                    <a:pt x="8288" y="19922"/>
                  </a:cubicBezTo>
                  <a:cubicBezTo>
                    <a:pt x="10699" y="16108"/>
                    <a:pt x="13235" y="12997"/>
                    <a:pt x="15797" y="10098"/>
                  </a:cubicBezTo>
                  <a:cubicBezTo>
                    <a:pt x="19615" y="5858"/>
                    <a:pt x="16350" y="0"/>
                    <a:pt x="126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92;p2"/>
            <p:cNvSpPr/>
            <p:nvPr/>
          </p:nvSpPr>
          <p:spPr>
            <a:xfrm>
              <a:off x="760936" y="3491815"/>
              <a:ext cx="622633" cy="62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389" y="0"/>
                  </a:moveTo>
                  <a:cubicBezTo>
                    <a:pt x="105" y="0"/>
                    <a:pt x="-130" y="411"/>
                    <a:pt x="82" y="709"/>
                  </a:cubicBezTo>
                  <a:cubicBezTo>
                    <a:pt x="1805" y="2352"/>
                    <a:pt x="2952" y="4366"/>
                    <a:pt x="4491" y="6098"/>
                  </a:cubicBezTo>
                  <a:cubicBezTo>
                    <a:pt x="6122" y="7950"/>
                    <a:pt x="7938" y="9775"/>
                    <a:pt x="9662" y="11697"/>
                  </a:cubicBezTo>
                  <a:cubicBezTo>
                    <a:pt x="13105" y="15258"/>
                    <a:pt x="16553" y="18822"/>
                    <a:pt x="20754" y="21526"/>
                  </a:cubicBezTo>
                  <a:cubicBezTo>
                    <a:pt x="20820" y="21581"/>
                    <a:pt x="20889" y="21600"/>
                    <a:pt x="20951" y="21600"/>
                  </a:cubicBezTo>
                  <a:cubicBezTo>
                    <a:pt x="21255" y="21600"/>
                    <a:pt x="21470" y="21085"/>
                    <a:pt x="21143" y="20856"/>
                  </a:cubicBezTo>
                  <a:cubicBezTo>
                    <a:pt x="17034" y="18152"/>
                    <a:pt x="13586" y="14680"/>
                    <a:pt x="10235" y="11120"/>
                  </a:cubicBezTo>
                  <a:cubicBezTo>
                    <a:pt x="8327" y="9198"/>
                    <a:pt x="6307" y="7257"/>
                    <a:pt x="4676" y="5153"/>
                  </a:cubicBezTo>
                  <a:cubicBezTo>
                    <a:pt x="3344" y="3417"/>
                    <a:pt x="2194" y="1682"/>
                    <a:pt x="655" y="132"/>
                  </a:cubicBezTo>
                  <a:cubicBezTo>
                    <a:pt x="570" y="39"/>
                    <a:pt x="478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93;p2"/>
            <p:cNvSpPr/>
            <p:nvPr/>
          </p:nvSpPr>
          <p:spPr>
            <a:xfrm>
              <a:off x="772906" y="3504408"/>
              <a:ext cx="323336" cy="36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8188" y="0"/>
                  </a:moveTo>
                  <a:cubicBezTo>
                    <a:pt x="17720" y="0"/>
                    <a:pt x="17274" y="319"/>
                    <a:pt x="17512" y="790"/>
                  </a:cubicBezTo>
                  <a:cubicBezTo>
                    <a:pt x="19726" y="6582"/>
                    <a:pt x="19726" y="12527"/>
                    <a:pt x="19904" y="18638"/>
                  </a:cubicBezTo>
                  <a:cubicBezTo>
                    <a:pt x="19904" y="19973"/>
                    <a:pt x="19235" y="20192"/>
                    <a:pt x="18232" y="20192"/>
                  </a:cubicBezTo>
                  <a:cubicBezTo>
                    <a:pt x="17742" y="20192"/>
                    <a:pt x="17185" y="20139"/>
                    <a:pt x="16575" y="20139"/>
                  </a:cubicBezTo>
                  <a:cubicBezTo>
                    <a:pt x="14896" y="20139"/>
                    <a:pt x="13076" y="20298"/>
                    <a:pt x="11211" y="20298"/>
                  </a:cubicBezTo>
                  <a:cubicBezTo>
                    <a:pt x="7704" y="20298"/>
                    <a:pt x="4204" y="20298"/>
                    <a:pt x="697" y="20139"/>
                  </a:cubicBezTo>
                  <a:cubicBezTo>
                    <a:pt x="-232" y="20139"/>
                    <a:pt x="-232" y="21447"/>
                    <a:pt x="697" y="21447"/>
                  </a:cubicBezTo>
                  <a:cubicBezTo>
                    <a:pt x="2777" y="21560"/>
                    <a:pt x="4858" y="21600"/>
                    <a:pt x="6931" y="21600"/>
                  </a:cubicBezTo>
                  <a:cubicBezTo>
                    <a:pt x="11508" y="21600"/>
                    <a:pt x="16085" y="21401"/>
                    <a:pt x="20662" y="21288"/>
                  </a:cubicBezTo>
                  <a:cubicBezTo>
                    <a:pt x="21011" y="21288"/>
                    <a:pt x="21368" y="20976"/>
                    <a:pt x="21368" y="20617"/>
                  </a:cubicBezTo>
                  <a:cubicBezTo>
                    <a:pt x="21190" y="13875"/>
                    <a:pt x="21368" y="6934"/>
                    <a:pt x="18975" y="472"/>
                  </a:cubicBezTo>
                  <a:cubicBezTo>
                    <a:pt x="18834" y="139"/>
                    <a:pt x="18507" y="0"/>
                    <a:pt x="18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94;p2"/>
            <p:cNvSpPr/>
            <p:nvPr/>
          </p:nvSpPr>
          <p:spPr>
            <a:xfrm>
              <a:off x="899104" y="3784027"/>
              <a:ext cx="441293" cy="34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17193" y="0"/>
                  </a:moveTo>
                  <a:cubicBezTo>
                    <a:pt x="16891" y="0"/>
                    <a:pt x="16577" y="327"/>
                    <a:pt x="16729" y="848"/>
                  </a:cubicBezTo>
                  <a:cubicBezTo>
                    <a:pt x="18020" y="6294"/>
                    <a:pt x="18430" y="11998"/>
                    <a:pt x="19857" y="17473"/>
                  </a:cubicBezTo>
                  <a:cubicBezTo>
                    <a:pt x="16766" y="17626"/>
                    <a:pt x="13676" y="17821"/>
                    <a:pt x="10699" y="18474"/>
                  </a:cubicBezTo>
                  <a:cubicBezTo>
                    <a:pt x="7182" y="19175"/>
                    <a:pt x="3827" y="19009"/>
                    <a:pt x="348" y="20210"/>
                  </a:cubicBezTo>
                  <a:cubicBezTo>
                    <a:pt x="-290" y="20523"/>
                    <a:pt x="40" y="21600"/>
                    <a:pt x="612" y="21600"/>
                  </a:cubicBezTo>
                  <a:cubicBezTo>
                    <a:pt x="650" y="21600"/>
                    <a:pt x="693" y="21593"/>
                    <a:pt x="731" y="21579"/>
                  </a:cubicBezTo>
                  <a:cubicBezTo>
                    <a:pt x="3703" y="20544"/>
                    <a:pt x="6928" y="20544"/>
                    <a:pt x="10024" y="20051"/>
                  </a:cubicBezTo>
                  <a:cubicBezTo>
                    <a:pt x="13503" y="19342"/>
                    <a:pt x="17020" y="19009"/>
                    <a:pt x="20635" y="18800"/>
                  </a:cubicBezTo>
                  <a:cubicBezTo>
                    <a:pt x="20894" y="18800"/>
                    <a:pt x="21310" y="18474"/>
                    <a:pt x="21180" y="17973"/>
                  </a:cubicBezTo>
                  <a:cubicBezTo>
                    <a:pt x="19441" y="12249"/>
                    <a:pt x="19019" y="6197"/>
                    <a:pt x="17669" y="514"/>
                  </a:cubicBezTo>
                  <a:cubicBezTo>
                    <a:pt x="17615" y="160"/>
                    <a:pt x="17404" y="0"/>
                    <a:pt x="171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95;p2"/>
            <p:cNvSpPr/>
            <p:nvPr/>
          </p:nvSpPr>
          <p:spPr>
            <a:xfrm>
              <a:off x="1027937" y="4018562"/>
              <a:ext cx="27238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96;p2"/>
            <p:cNvSpPr/>
            <p:nvPr/>
          </p:nvSpPr>
          <p:spPr>
            <a:xfrm>
              <a:off x="1042750" y="3954026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97;p2"/>
            <p:cNvSpPr/>
            <p:nvPr/>
          </p:nvSpPr>
          <p:spPr>
            <a:xfrm>
              <a:off x="1098405" y="4004395"/>
              <a:ext cx="27239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98;p2"/>
            <p:cNvSpPr/>
            <p:nvPr/>
          </p:nvSpPr>
          <p:spPr>
            <a:xfrm>
              <a:off x="1128650" y="3596378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99;p2"/>
            <p:cNvSpPr/>
            <p:nvPr/>
          </p:nvSpPr>
          <p:spPr>
            <a:xfrm>
              <a:off x="1140034" y="3658103"/>
              <a:ext cx="27239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100;p2"/>
            <p:cNvSpPr/>
            <p:nvPr/>
          </p:nvSpPr>
          <p:spPr>
            <a:xfrm>
              <a:off x="698361" y="3456737"/>
              <a:ext cx="27239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101;p2"/>
            <p:cNvSpPr/>
            <p:nvPr/>
          </p:nvSpPr>
          <p:spPr>
            <a:xfrm>
              <a:off x="740637" y="3439984"/>
              <a:ext cx="27238" cy="2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102;p2"/>
            <p:cNvSpPr/>
            <p:nvPr/>
          </p:nvSpPr>
          <p:spPr>
            <a:xfrm>
              <a:off x="709830" y="3406367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103;p2"/>
            <p:cNvSpPr/>
            <p:nvPr/>
          </p:nvSpPr>
          <p:spPr>
            <a:xfrm>
              <a:off x="1274282" y="4144711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104;p2"/>
            <p:cNvSpPr/>
            <p:nvPr/>
          </p:nvSpPr>
          <p:spPr>
            <a:xfrm>
              <a:off x="1274282" y="4197779"/>
              <a:ext cx="27238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105;p2"/>
            <p:cNvSpPr/>
            <p:nvPr/>
          </p:nvSpPr>
          <p:spPr>
            <a:xfrm>
              <a:off x="405629" y="2353999"/>
              <a:ext cx="195899" cy="23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2" h="21600" fill="norm" stroke="1" extrusionOk="0">
                  <a:moveTo>
                    <a:pt x="6920" y="1777"/>
                  </a:moveTo>
                  <a:cubicBezTo>
                    <a:pt x="11607" y="1777"/>
                    <a:pt x="14834" y="15006"/>
                    <a:pt x="15159" y="19125"/>
                  </a:cubicBezTo>
                  <a:cubicBezTo>
                    <a:pt x="8943" y="16126"/>
                    <a:pt x="-4408" y="9234"/>
                    <a:pt x="5173" y="2383"/>
                  </a:cubicBezTo>
                  <a:cubicBezTo>
                    <a:pt x="5775" y="1962"/>
                    <a:pt x="6357" y="1777"/>
                    <a:pt x="6920" y="1777"/>
                  </a:cubicBezTo>
                  <a:close/>
                  <a:moveTo>
                    <a:pt x="6959" y="0"/>
                  </a:moveTo>
                  <a:cubicBezTo>
                    <a:pt x="6229" y="0"/>
                    <a:pt x="5460" y="175"/>
                    <a:pt x="4650" y="544"/>
                  </a:cubicBezTo>
                  <a:cubicBezTo>
                    <a:pt x="230" y="2383"/>
                    <a:pt x="-1477" y="8761"/>
                    <a:pt x="1463" y="12561"/>
                  </a:cubicBezTo>
                  <a:cubicBezTo>
                    <a:pt x="4887" y="16916"/>
                    <a:pt x="10541" y="18940"/>
                    <a:pt x="15189" y="21518"/>
                  </a:cubicBezTo>
                  <a:cubicBezTo>
                    <a:pt x="15337" y="21569"/>
                    <a:pt x="15485" y="21600"/>
                    <a:pt x="15623" y="21600"/>
                  </a:cubicBezTo>
                  <a:cubicBezTo>
                    <a:pt x="16195" y="21600"/>
                    <a:pt x="16659" y="21148"/>
                    <a:pt x="16797" y="20676"/>
                  </a:cubicBezTo>
                  <a:cubicBezTo>
                    <a:pt x="17034" y="20491"/>
                    <a:pt x="17192" y="20172"/>
                    <a:pt x="17192" y="19741"/>
                  </a:cubicBezTo>
                  <a:cubicBezTo>
                    <a:pt x="16985" y="14647"/>
                    <a:pt x="13748" y="0"/>
                    <a:pt x="69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106;p2"/>
            <p:cNvSpPr/>
            <p:nvPr/>
          </p:nvSpPr>
          <p:spPr>
            <a:xfrm>
              <a:off x="424719" y="2723227"/>
              <a:ext cx="276255" cy="14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9129" y="3530"/>
                  </a:moveTo>
                  <a:cubicBezTo>
                    <a:pt x="12506" y="3530"/>
                    <a:pt x="16224" y="4898"/>
                    <a:pt x="18398" y="6097"/>
                  </a:cubicBezTo>
                  <a:cubicBezTo>
                    <a:pt x="16173" y="10116"/>
                    <a:pt x="14476" y="15149"/>
                    <a:pt x="11278" y="16922"/>
                  </a:cubicBezTo>
                  <a:cubicBezTo>
                    <a:pt x="10110" y="17597"/>
                    <a:pt x="8268" y="18374"/>
                    <a:pt x="6503" y="18374"/>
                  </a:cubicBezTo>
                  <a:cubicBezTo>
                    <a:pt x="4106" y="18374"/>
                    <a:pt x="1872" y="16939"/>
                    <a:pt x="1753" y="11872"/>
                  </a:cubicBezTo>
                  <a:cubicBezTo>
                    <a:pt x="1625" y="5455"/>
                    <a:pt x="5138" y="3530"/>
                    <a:pt x="9129" y="3530"/>
                  </a:cubicBezTo>
                  <a:close/>
                  <a:moveTo>
                    <a:pt x="9888" y="0"/>
                  </a:moveTo>
                  <a:cubicBezTo>
                    <a:pt x="5044" y="0"/>
                    <a:pt x="508" y="2736"/>
                    <a:pt x="22" y="11872"/>
                  </a:cubicBezTo>
                  <a:cubicBezTo>
                    <a:pt x="-345" y="19506"/>
                    <a:pt x="4030" y="21600"/>
                    <a:pt x="7048" y="21600"/>
                  </a:cubicBezTo>
                  <a:cubicBezTo>
                    <a:pt x="7330" y="21600"/>
                    <a:pt x="7603" y="21583"/>
                    <a:pt x="7867" y="21549"/>
                  </a:cubicBezTo>
                  <a:cubicBezTo>
                    <a:pt x="9999" y="21549"/>
                    <a:pt x="11935" y="20249"/>
                    <a:pt x="13819" y="19033"/>
                  </a:cubicBezTo>
                  <a:cubicBezTo>
                    <a:pt x="16770" y="16517"/>
                    <a:pt x="18049" y="10167"/>
                    <a:pt x="20590" y="6840"/>
                  </a:cubicBezTo>
                  <a:cubicBezTo>
                    <a:pt x="21255" y="5826"/>
                    <a:pt x="20905" y="3884"/>
                    <a:pt x="20334" y="3614"/>
                  </a:cubicBezTo>
                  <a:cubicBezTo>
                    <a:pt x="20291" y="3530"/>
                    <a:pt x="20240" y="3462"/>
                    <a:pt x="20181" y="3411"/>
                  </a:cubicBezTo>
                  <a:cubicBezTo>
                    <a:pt x="17835" y="1756"/>
                    <a:pt x="13759" y="0"/>
                    <a:pt x="98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107;p2"/>
            <p:cNvSpPr/>
            <p:nvPr/>
          </p:nvSpPr>
          <p:spPr>
            <a:xfrm>
              <a:off x="741348" y="2649134"/>
              <a:ext cx="105637" cy="22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8" h="21600" fill="norm" stroke="1" extrusionOk="0">
                  <a:moveTo>
                    <a:pt x="8462" y="2149"/>
                  </a:moveTo>
                  <a:cubicBezTo>
                    <a:pt x="9978" y="2149"/>
                    <a:pt x="10834" y="2692"/>
                    <a:pt x="11476" y="3701"/>
                  </a:cubicBezTo>
                  <a:cubicBezTo>
                    <a:pt x="13706" y="6100"/>
                    <a:pt x="13278" y="9660"/>
                    <a:pt x="12850" y="12320"/>
                  </a:cubicBezTo>
                  <a:cubicBezTo>
                    <a:pt x="12850" y="13687"/>
                    <a:pt x="12439" y="15305"/>
                    <a:pt x="12011" y="16661"/>
                  </a:cubicBezTo>
                  <a:cubicBezTo>
                    <a:pt x="11494" y="17421"/>
                    <a:pt x="10263" y="18973"/>
                    <a:pt x="10584" y="19060"/>
                  </a:cubicBezTo>
                  <a:cubicBezTo>
                    <a:pt x="10477" y="19049"/>
                    <a:pt x="10370" y="19038"/>
                    <a:pt x="10263" y="19038"/>
                  </a:cubicBezTo>
                  <a:cubicBezTo>
                    <a:pt x="10174" y="19038"/>
                    <a:pt x="10067" y="19049"/>
                    <a:pt x="9978" y="19049"/>
                  </a:cubicBezTo>
                  <a:cubicBezTo>
                    <a:pt x="7606" y="15836"/>
                    <a:pt x="5626" y="12580"/>
                    <a:pt x="4449" y="8825"/>
                  </a:cubicBezTo>
                  <a:cubicBezTo>
                    <a:pt x="3485" y="6947"/>
                    <a:pt x="3057" y="3441"/>
                    <a:pt x="6678" y="2345"/>
                  </a:cubicBezTo>
                  <a:cubicBezTo>
                    <a:pt x="7356" y="2214"/>
                    <a:pt x="7962" y="2149"/>
                    <a:pt x="8462" y="2149"/>
                  </a:cubicBezTo>
                  <a:close/>
                  <a:moveTo>
                    <a:pt x="8497" y="0"/>
                  </a:moveTo>
                  <a:cubicBezTo>
                    <a:pt x="5233" y="0"/>
                    <a:pt x="1969" y="1400"/>
                    <a:pt x="828" y="3441"/>
                  </a:cubicBezTo>
                  <a:cubicBezTo>
                    <a:pt x="-2258" y="8825"/>
                    <a:pt x="4020" y="16401"/>
                    <a:pt x="7534" y="21003"/>
                  </a:cubicBezTo>
                  <a:cubicBezTo>
                    <a:pt x="7802" y="21426"/>
                    <a:pt x="8319" y="21600"/>
                    <a:pt x="8854" y="21600"/>
                  </a:cubicBezTo>
                  <a:cubicBezTo>
                    <a:pt x="9282" y="21600"/>
                    <a:pt x="9728" y="21481"/>
                    <a:pt x="10085" y="21296"/>
                  </a:cubicBezTo>
                  <a:cubicBezTo>
                    <a:pt x="10245" y="21307"/>
                    <a:pt x="10388" y="21307"/>
                    <a:pt x="10549" y="21307"/>
                  </a:cubicBezTo>
                  <a:cubicBezTo>
                    <a:pt x="19342" y="21307"/>
                    <a:pt x="17237" y="4146"/>
                    <a:pt x="13706" y="1563"/>
                  </a:cubicBezTo>
                  <a:cubicBezTo>
                    <a:pt x="12261" y="467"/>
                    <a:pt x="10388" y="0"/>
                    <a:pt x="84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108;p2"/>
            <p:cNvSpPr/>
            <p:nvPr/>
          </p:nvSpPr>
          <p:spPr>
            <a:xfrm>
              <a:off x="464846" y="2463508"/>
              <a:ext cx="124071" cy="10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916" y="0"/>
                  </a:moveTo>
                  <a:cubicBezTo>
                    <a:pt x="-139" y="0"/>
                    <a:pt x="-440" y="2309"/>
                    <a:pt x="859" y="2808"/>
                  </a:cubicBezTo>
                  <a:cubicBezTo>
                    <a:pt x="7827" y="6181"/>
                    <a:pt x="14908" y="12408"/>
                    <a:pt x="18618" y="20921"/>
                  </a:cubicBezTo>
                  <a:cubicBezTo>
                    <a:pt x="18938" y="21396"/>
                    <a:pt x="19314" y="21600"/>
                    <a:pt x="19653" y="21600"/>
                  </a:cubicBezTo>
                  <a:cubicBezTo>
                    <a:pt x="20482" y="21600"/>
                    <a:pt x="21160" y="20536"/>
                    <a:pt x="20539" y="19698"/>
                  </a:cubicBezTo>
                  <a:cubicBezTo>
                    <a:pt x="16829" y="10777"/>
                    <a:pt x="8844" y="3487"/>
                    <a:pt x="1311" y="91"/>
                  </a:cubicBezTo>
                  <a:cubicBezTo>
                    <a:pt x="1180" y="23"/>
                    <a:pt x="1029" y="0"/>
                    <a:pt x="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109;p2"/>
            <p:cNvSpPr/>
            <p:nvPr/>
          </p:nvSpPr>
          <p:spPr>
            <a:xfrm>
              <a:off x="496493" y="2419997"/>
              <a:ext cx="85584" cy="13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1953" y="0"/>
                  </a:moveTo>
                  <a:cubicBezTo>
                    <a:pt x="663" y="0"/>
                    <a:pt x="-709" y="914"/>
                    <a:pt x="416" y="1667"/>
                  </a:cubicBezTo>
                  <a:cubicBezTo>
                    <a:pt x="8595" y="6471"/>
                    <a:pt x="15978" y="14071"/>
                    <a:pt x="17460" y="20811"/>
                  </a:cubicBezTo>
                  <a:cubicBezTo>
                    <a:pt x="17735" y="21349"/>
                    <a:pt x="18366" y="21600"/>
                    <a:pt x="19052" y="21600"/>
                  </a:cubicBezTo>
                  <a:cubicBezTo>
                    <a:pt x="19958" y="21600"/>
                    <a:pt x="20891" y="21134"/>
                    <a:pt x="20891" y="20399"/>
                  </a:cubicBezTo>
                  <a:cubicBezTo>
                    <a:pt x="19409" y="12799"/>
                    <a:pt x="11230" y="5198"/>
                    <a:pt x="3024" y="269"/>
                  </a:cubicBezTo>
                  <a:cubicBezTo>
                    <a:pt x="2722" y="72"/>
                    <a:pt x="2365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110;p2"/>
            <p:cNvSpPr/>
            <p:nvPr/>
          </p:nvSpPr>
          <p:spPr>
            <a:xfrm>
              <a:off x="553255" y="2750436"/>
              <a:ext cx="128836" cy="5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9901" y="0"/>
                  </a:moveTo>
                  <a:cubicBezTo>
                    <a:pt x="19722" y="0"/>
                    <a:pt x="19506" y="162"/>
                    <a:pt x="19273" y="527"/>
                  </a:cubicBezTo>
                  <a:cubicBezTo>
                    <a:pt x="13066" y="5633"/>
                    <a:pt x="7271" y="13617"/>
                    <a:pt x="956" y="16494"/>
                  </a:cubicBezTo>
                  <a:cubicBezTo>
                    <a:pt x="-748" y="16494"/>
                    <a:pt x="95" y="21600"/>
                    <a:pt x="1387" y="21600"/>
                  </a:cubicBezTo>
                  <a:cubicBezTo>
                    <a:pt x="8132" y="18682"/>
                    <a:pt x="13497" y="10456"/>
                    <a:pt x="19704" y="5633"/>
                  </a:cubicBezTo>
                  <a:cubicBezTo>
                    <a:pt x="20852" y="3809"/>
                    <a:pt x="20762" y="0"/>
                    <a:pt x="1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111;p2"/>
            <p:cNvSpPr/>
            <p:nvPr/>
          </p:nvSpPr>
          <p:spPr>
            <a:xfrm>
              <a:off x="523188" y="2742903"/>
              <a:ext cx="156013" cy="3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20064" y="0"/>
                  </a:moveTo>
                  <a:cubicBezTo>
                    <a:pt x="19974" y="0"/>
                    <a:pt x="19884" y="80"/>
                    <a:pt x="19794" y="241"/>
                  </a:cubicBezTo>
                  <a:cubicBezTo>
                    <a:pt x="14822" y="6584"/>
                    <a:pt x="9835" y="11483"/>
                    <a:pt x="5074" y="11483"/>
                  </a:cubicBezTo>
                  <a:cubicBezTo>
                    <a:pt x="3752" y="11483"/>
                    <a:pt x="2430" y="11161"/>
                    <a:pt x="1138" y="10278"/>
                  </a:cubicBezTo>
                  <a:cubicBezTo>
                    <a:pt x="-379" y="10278"/>
                    <a:pt x="-379" y="20396"/>
                    <a:pt x="1138" y="20396"/>
                  </a:cubicBezTo>
                  <a:cubicBezTo>
                    <a:pt x="2505" y="21199"/>
                    <a:pt x="3887" y="21600"/>
                    <a:pt x="5254" y="21600"/>
                  </a:cubicBezTo>
                  <a:cubicBezTo>
                    <a:pt x="10196" y="21600"/>
                    <a:pt x="15183" y="16702"/>
                    <a:pt x="20155" y="10278"/>
                  </a:cubicBezTo>
                  <a:cubicBezTo>
                    <a:pt x="21221" y="8512"/>
                    <a:pt x="20936" y="0"/>
                    <a:pt x="20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112;p2"/>
            <p:cNvSpPr/>
            <p:nvPr/>
          </p:nvSpPr>
          <p:spPr>
            <a:xfrm>
              <a:off x="788844" y="2706250"/>
              <a:ext cx="18608" cy="15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6" h="21600" fill="norm" stroke="1" extrusionOk="0">
                  <a:moveTo>
                    <a:pt x="6908" y="0"/>
                  </a:moveTo>
                  <a:cubicBezTo>
                    <a:pt x="3399" y="0"/>
                    <a:pt x="0" y="289"/>
                    <a:pt x="0" y="867"/>
                  </a:cubicBezTo>
                  <a:cubicBezTo>
                    <a:pt x="0" y="7291"/>
                    <a:pt x="7894" y="14100"/>
                    <a:pt x="2631" y="20524"/>
                  </a:cubicBezTo>
                  <a:cubicBezTo>
                    <a:pt x="2631" y="21199"/>
                    <a:pt x="6359" y="21600"/>
                    <a:pt x="9978" y="21600"/>
                  </a:cubicBezTo>
                  <a:cubicBezTo>
                    <a:pt x="12719" y="21600"/>
                    <a:pt x="15241" y="21391"/>
                    <a:pt x="16337" y="20909"/>
                  </a:cubicBezTo>
                  <a:cubicBezTo>
                    <a:pt x="21600" y="14100"/>
                    <a:pt x="13706" y="7676"/>
                    <a:pt x="13706" y="867"/>
                  </a:cubicBezTo>
                  <a:cubicBezTo>
                    <a:pt x="13706" y="289"/>
                    <a:pt x="10307" y="0"/>
                    <a:pt x="69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113;p2"/>
            <p:cNvSpPr/>
            <p:nvPr/>
          </p:nvSpPr>
          <p:spPr>
            <a:xfrm>
              <a:off x="571265" y="2563573"/>
              <a:ext cx="636632" cy="7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407" y="0"/>
                  </a:moveTo>
                  <a:cubicBezTo>
                    <a:pt x="144" y="0"/>
                    <a:pt x="-135" y="337"/>
                    <a:pt x="72" y="587"/>
                  </a:cubicBezTo>
                  <a:cubicBezTo>
                    <a:pt x="1375" y="1774"/>
                    <a:pt x="2140" y="3211"/>
                    <a:pt x="3063" y="4648"/>
                  </a:cubicBezTo>
                  <a:cubicBezTo>
                    <a:pt x="3914" y="6005"/>
                    <a:pt x="5130" y="6964"/>
                    <a:pt x="6343" y="7997"/>
                  </a:cubicBezTo>
                  <a:cubicBezTo>
                    <a:pt x="8121" y="9511"/>
                    <a:pt x="10098" y="10948"/>
                    <a:pt x="12057" y="12381"/>
                  </a:cubicBezTo>
                  <a:cubicBezTo>
                    <a:pt x="13853" y="13664"/>
                    <a:pt x="14979" y="15024"/>
                    <a:pt x="15989" y="16785"/>
                  </a:cubicBezTo>
                  <a:cubicBezTo>
                    <a:pt x="17228" y="18777"/>
                    <a:pt x="18441" y="20692"/>
                    <a:pt x="20870" y="21574"/>
                  </a:cubicBezTo>
                  <a:cubicBezTo>
                    <a:pt x="20926" y="21594"/>
                    <a:pt x="20979" y="21600"/>
                    <a:pt x="21024" y="21600"/>
                  </a:cubicBezTo>
                  <a:cubicBezTo>
                    <a:pt x="21375" y="21600"/>
                    <a:pt x="21465" y="21151"/>
                    <a:pt x="21051" y="21000"/>
                  </a:cubicBezTo>
                  <a:cubicBezTo>
                    <a:pt x="18237" y="19964"/>
                    <a:pt x="17115" y="17170"/>
                    <a:pt x="15721" y="15024"/>
                  </a:cubicBezTo>
                  <a:cubicBezTo>
                    <a:pt x="14776" y="13587"/>
                    <a:pt x="13563" y="12632"/>
                    <a:pt x="12057" y="11522"/>
                  </a:cubicBezTo>
                  <a:cubicBezTo>
                    <a:pt x="10279" y="10239"/>
                    <a:pt x="8501" y="8956"/>
                    <a:pt x="6818" y="7596"/>
                  </a:cubicBezTo>
                  <a:cubicBezTo>
                    <a:pt x="5311" y="6332"/>
                    <a:pt x="4095" y="5049"/>
                    <a:pt x="3172" y="3458"/>
                  </a:cubicBezTo>
                  <a:cubicBezTo>
                    <a:pt x="2407" y="2252"/>
                    <a:pt x="1756" y="1142"/>
                    <a:pt x="633" y="109"/>
                  </a:cubicBezTo>
                  <a:cubicBezTo>
                    <a:pt x="569" y="32"/>
                    <a:pt x="490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14;p2"/>
            <p:cNvSpPr/>
            <p:nvPr/>
          </p:nvSpPr>
          <p:spPr>
            <a:xfrm>
              <a:off x="1101279" y="1795546"/>
              <a:ext cx="294377" cy="6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473" y="0"/>
                  </a:moveTo>
                  <a:cubicBezTo>
                    <a:pt x="1179" y="0"/>
                    <a:pt x="884" y="75"/>
                    <a:pt x="807" y="254"/>
                  </a:cubicBezTo>
                  <a:cubicBezTo>
                    <a:pt x="-1316" y="3823"/>
                    <a:pt x="993" y="7391"/>
                    <a:pt x="4882" y="10487"/>
                  </a:cubicBezTo>
                  <a:cubicBezTo>
                    <a:pt x="9321" y="14055"/>
                    <a:pt x="18572" y="16815"/>
                    <a:pt x="18758" y="21278"/>
                  </a:cubicBezTo>
                  <a:cubicBezTo>
                    <a:pt x="18758" y="21493"/>
                    <a:pt x="19137" y="21600"/>
                    <a:pt x="19517" y="21600"/>
                  </a:cubicBezTo>
                  <a:cubicBezTo>
                    <a:pt x="19897" y="21600"/>
                    <a:pt x="20284" y="21493"/>
                    <a:pt x="20284" y="21278"/>
                  </a:cubicBezTo>
                  <a:cubicBezTo>
                    <a:pt x="20098" y="17967"/>
                    <a:pt x="15287" y="15573"/>
                    <a:pt x="11033" y="13160"/>
                  </a:cubicBezTo>
                  <a:cubicBezTo>
                    <a:pt x="4464" y="9699"/>
                    <a:pt x="-348" y="5061"/>
                    <a:pt x="2155" y="447"/>
                  </a:cubicBezTo>
                  <a:cubicBezTo>
                    <a:pt x="2403" y="175"/>
                    <a:pt x="1930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15;p2"/>
            <p:cNvSpPr/>
            <p:nvPr/>
          </p:nvSpPr>
          <p:spPr>
            <a:xfrm>
              <a:off x="1123253" y="1739105"/>
              <a:ext cx="22685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116;p2"/>
            <p:cNvSpPr/>
            <p:nvPr/>
          </p:nvSpPr>
          <p:spPr>
            <a:xfrm>
              <a:off x="1150125" y="1772610"/>
              <a:ext cx="21167" cy="2282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17;p2"/>
            <p:cNvSpPr/>
            <p:nvPr/>
          </p:nvSpPr>
          <p:spPr>
            <a:xfrm>
              <a:off x="1161509" y="1731010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18;p2"/>
            <p:cNvSpPr/>
            <p:nvPr/>
          </p:nvSpPr>
          <p:spPr>
            <a:xfrm>
              <a:off x="1270065" y="2094954"/>
              <a:ext cx="22151" cy="2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5" y="0"/>
                  </a:moveTo>
                  <a:cubicBezTo>
                    <a:pt x="5482" y="0"/>
                    <a:pt x="0" y="3260"/>
                    <a:pt x="0" y="9577"/>
                  </a:cubicBezTo>
                  <a:lnTo>
                    <a:pt x="0" y="12023"/>
                  </a:lnTo>
                  <a:cubicBezTo>
                    <a:pt x="0" y="18442"/>
                    <a:pt x="5482" y="21600"/>
                    <a:pt x="10855" y="21600"/>
                  </a:cubicBezTo>
                  <a:cubicBezTo>
                    <a:pt x="16227" y="21600"/>
                    <a:pt x="21600" y="18442"/>
                    <a:pt x="21600" y="12023"/>
                  </a:cubicBezTo>
                  <a:lnTo>
                    <a:pt x="21600" y="9577"/>
                  </a:lnTo>
                  <a:cubicBezTo>
                    <a:pt x="21600" y="3260"/>
                    <a:pt x="16227" y="0"/>
                    <a:pt x="108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119;p2"/>
            <p:cNvSpPr/>
            <p:nvPr/>
          </p:nvSpPr>
          <p:spPr>
            <a:xfrm>
              <a:off x="1279650" y="205256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120;p2"/>
            <p:cNvSpPr/>
            <p:nvPr/>
          </p:nvSpPr>
          <p:spPr>
            <a:xfrm>
              <a:off x="1307028" y="2086072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8" y="0"/>
                  </a:moveTo>
                  <a:cubicBezTo>
                    <a:pt x="-2623" y="0"/>
                    <a:pt x="-2623" y="21600"/>
                    <a:pt x="7868" y="21600"/>
                  </a:cubicBezTo>
                  <a:cubicBezTo>
                    <a:pt x="18977" y="21600"/>
                    <a:pt x="18977" y="0"/>
                    <a:pt x="78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21;p2"/>
            <p:cNvSpPr/>
            <p:nvPr/>
          </p:nvSpPr>
          <p:spPr>
            <a:xfrm>
              <a:off x="1079488" y="2321843"/>
              <a:ext cx="22825" cy="2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5427" y="0"/>
                    <a:pt x="0" y="2911"/>
                    <a:pt x="0" y="8828"/>
                  </a:cubicBezTo>
                  <a:lnTo>
                    <a:pt x="0" y="11082"/>
                  </a:lnTo>
                  <a:cubicBezTo>
                    <a:pt x="0" y="18125"/>
                    <a:pt x="5427" y="21600"/>
                    <a:pt x="10747" y="21600"/>
                  </a:cubicBezTo>
                  <a:cubicBezTo>
                    <a:pt x="16173" y="21600"/>
                    <a:pt x="21600" y="18125"/>
                    <a:pt x="21600" y="11082"/>
                  </a:cubicBezTo>
                  <a:lnTo>
                    <a:pt x="21600" y="8828"/>
                  </a:lnTo>
                  <a:cubicBezTo>
                    <a:pt x="21600" y="2911"/>
                    <a:pt x="16173" y="0"/>
                    <a:pt x="107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22;p2"/>
            <p:cNvSpPr/>
            <p:nvPr/>
          </p:nvSpPr>
          <p:spPr>
            <a:xfrm>
              <a:off x="1097084" y="2267988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123;p2"/>
            <p:cNvSpPr/>
            <p:nvPr/>
          </p:nvSpPr>
          <p:spPr>
            <a:xfrm>
              <a:off x="1123253" y="2301605"/>
              <a:ext cx="22685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24;p2"/>
            <p:cNvSpPr/>
            <p:nvPr/>
          </p:nvSpPr>
          <p:spPr>
            <a:xfrm>
              <a:off x="3618742" y="3237606"/>
              <a:ext cx="1051346" cy="72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4145" y="0"/>
                  </a:moveTo>
                  <a:cubicBezTo>
                    <a:pt x="3718" y="0"/>
                    <a:pt x="3289" y="34"/>
                    <a:pt x="2863" y="108"/>
                  </a:cubicBezTo>
                  <a:cubicBezTo>
                    <a:pt x="2592" y="185"/>
                    <a:pt x="2528" y="778"/>
                    <a:pt x="2808" y="778"/>
                  </a:cubicBezTo>
                  <a:cubicBezTo>
                    <a:pt x="2824" y="778"/>
                    <a:pt x="2842" y="778"/>
                    <a:pt x="2863" y="772"/>
                  </a:cubicBezTo>
                  <a:cubicBezTo>
                    <a:pt x="3253" y="711"/>
                    <a:pt x="3645" y="681"/>
                    <a:pt x="4035" y="681"/>
                  </a:cubicBezTo>
                  <a:cubicBezTo>
                    <a:pt x="7292" y="681"/>
                    <a:pt x="10497" y="2750"/>
                    <a:pt x="13298" y="5139"/>
                  </a:cubicBezTo>
                  <a:cubicBezTo>
                    <a:pt x="16436" y="7838"/>
                    <a:pt x="18852" y="11750"/>
                    <a:pt x="20877" y="16084"/>
                  </a:cubicBezTo>
                  <a:cubicBezTo>
                    <a:pt x="17870" y="17887"/>
                    <a:pt x="14759" y="19666"/>
                    <a:pt x="11477" y="20569"/>
                  </a:cubicBezTo>
                  <a:cubicBezTo>
                    <a:pt x="10497" y="20825"/>
                    <a:pt x="9527" y="20940"/>
                    <a:pt x="8561" y="20940"/>
                  </a:cubicBezTo>
                  <a:cubicBezTo>
                    <a:pt x="5758" y="20940"/>
                    <a:pt x="3007" y="19979"/>
                    <a:pt x="287" y="18796"/>
                  </a:cubicBezTo>
                  <a:cubicBezTo>
                    <a:pt x="259" y="18780"/>
                    <a:pt x="232" y="18773"/>
                    <a:pt x="204" y="18773"/>
                  </a:cubicBezTo>
                  <a:cubicBezTo>
                    <a:pt x="-9" y="18773"/>
                    <a:pt x="-85" y="19309"/>
                    <a:pt x="124" y="19383"/>
                  </a:cubicBezTo>
                  <a:cubicBezTo>
                    <a:pt x="2927" y="20643"/>
                    <a:pt x="5696" y="21600"/>
                    <a:pt x="8545" y="21600"/>
                  </a:cubicBezTo>
                  <a:cubicBezTo>
                    <a:pt x="9288" y="21600"/>
                    <a:pt x="10036" y="21536"/>
                    <a:pt x="10791" y="21394"/>
                  </a:cubicBezTo>
                  <a:cubicBezTo>
                    <a:pt x="14447" y="20731"/>
                    <a:pt x="17927" y="18638"/>
                    <a:pt x="21295" y="16545"/>
                  </a:cubicBezTo>
                  <a:cubicBezTo>
                    <a:pt x="21405" y="16444"/>
                    <a:pt x="21515" y="16283"/>
                    <a:pt x="21405" y="16043"/>
                  </a:cubicBezTo>
                  <a:cubicBezTo>
                    <a:pt x="19352" y="11595"/>
                    <a:pt x="16900" y="7572"/>
                    <a:pt x="13709" y="4718"/>
                  </a:cubicBezTo>
                  <a:cubicBezTo>
                    <a:pt x="10866" y="2184"/>
                    <a:pt x="7499" y="0"/>
                    <a:pt x="4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125;p2"/>
            <p:cNvSpPr/>
            <p:nvPr/>
          </p:nvSpPr>
          <p:spPr>
            <a:xfrm>
              <a:off x="3634336" y="3470566"/>
              <a:ext cx="1013222" cy="30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483" y="0"/>
                  </a:moveTo>
                  <a:cubicBezTo>
                    <a:pt x="409" y="0"/>
                    <a:pt x="338" y="8"/>
                    <a:pt x="266" y="16"/>
                  </a:cubicBezTo>
                  <a:cubicBezTo>
                    <a:pt x="-69" y="197"/>
                    <a:pt x="-88" y="1586"/>
                    <a:pt x="209" y="1586"/>
                  </a:cubicBezTo>
                  <a:cubicBezTo>
                    <a:pt x="226" y="1586"/>
                    <a:pt x="245" y="1586"/>
                    <a:pt x="266" y="1570"/>
                  </a:cubicBezTo>
                  <a:cubicBezTo>
                    <a:pt x="321" y="1562"/>
                    <a:pt x="378" y="1562"/>
                    <a:pt x="435" y="1562"/>
                  </a:cubicBezTo>
                  <a:cubicBezTo>
                    <a:pt x="1860" y="1562"/>
                    <a:pt x="3345" y="3795"/>
                    <a:pt x="4710" y="5293"/>
                  </a:cubicBezTo>
                  <a:cubicBezTo>
                    <a:pt x="6713" y="7455"/>
                    <a:pt x="8788" y="9435"/>
                    <a:pt x="10859" y="11557"/>
                  </a:cubicBezTo>
                  <a:cubicBezTo>
                    <a:pt x="14078" y="15218"/>
                    <a:pt x="17363" y="21600"/>
                    <a:pt x="20913" y="21600"/>
                  </a:cubicBezTo>
                  <a:cubicBezTo>
                    <a:pt x="21012" y="21600"/>
                    <a:pt x="21112" y="21600"/>
                    <a:pt x="21212" y="21584"/>
                  </a:cubicBezTo>
                  <a:cubicBezTo>
                    <a:pt x="21512" y="21584"/>
                    <a:pt x="21512" y="20030"/>
                    <a:pt x="21212" y="20030"/>
                  </a:cubicBezTo>
                  <a:cubicBezTo>
                    <a:pt x="21117" y="20046"/>
                    <a:pt x="21022" y="20046"/>
                    <a:pt x="20927" y="20046"/>
                  </a:cubicBezTo>
                  <a:cubicBezTo>
                    <a:pt x="17309" y="20046"/>
                    <a:pt x="13854" y="13246"/>
                    <a:pt x="10562" y="9625"/>
                  </a:cubicBezTo>
                  <a:cubicBezTo>
                    <a:pt x="8559" y="7455"/>
                    <a:pt x="6544" y="5483"/>
                    <a:pt x="4527" y="3313"/>
                  </a:cubicBezTo>
                  <a:cubicBezTo>
                    <a:pt x="3233" y="2020"/>
                    <a:pt x="1836" y="0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26;p2"/>
            <p:cNvSpPr/>
            <p:nvPr/>
          </p:nvSpPr>
          <p:spPr>
            <a:xfrm>
              <a:off x="4367369" y="3628983"/>
              <a:ext cx="190395" cy="23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9317" y="0"/>
                  </a:moveTo>
                  <a:cubicBezTo>
                    <a:pt x="19145" y="0"/>
                    <a:pt x="18972" y="21"/>
                    <a:pt x="18788" y="83"/>
                  </a:cubicBezTo>
                  <a:cubicBezTo>
                    <a:pt x="12979" y="2439"/>
                    <a:pt x="6296" y="3674"/>
                    <a:pt x="412" y="6778"/>
                  </a:cubicBezTo>
                  <a:cubicBezTo>
                    <a:pt x="117" y="7089"/>
                    <a:pt x="-166" y="7577"/>
                    <a:pt x="117" y="8075"/>
                  </a:cubicBezTo>
                  <a:cubicBezTo>
                    <a:pt x="2616" y="12476"/>
                    <a:pt x="4757" y="17126"/>
                    <a:pt x="8129" y="21029"/>
                  </a:cubicBezTo>
                  <a:cubicBezTo>
                    <a:pt x="8412" y="21424"/>
                    <a:pt x="8831" y="21600"/>
                    <a:pt x="9237" y="21600"/>
                  </a:cubicBezTo>
                  <a:cubicBezTo>
                    <a:pt x="10074" y="21600"/>
                    <a:pt x="10862" y="20853"/>
                    <a:pt x="10259" y="19970"/>
                  </a:cubicBezTo>
                  <a:cubicBezTo>
                    <a:pt x="7157" y="16389"/>
                    <a:pt x="5102" y="12175"/>
                    <a:pt x="2862" y="8148"/>
                  </a:cubicBezTo>
                  <a:cubicBezTo>
                    <a:pt x="8191" y="5397"/>
                    <a:pt x="14554" y="4110"/>
                    <a:pt x="20326" y="1879"/>
                  </a:cubicBezTo>
                  <a:cubicBezTo>
                    <a:pt x="21434" y="1443"/>
                    <a:pt x="20597" y="0"/>
                    <a:pt x="193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127;p2"/>
            <p:cNvSpPr/>
            <p:nvPr/>
          </p:nvSpPr>
          <p:spPr>
            <a:xfrm>
              <a:off x="4093922" y="3477986"/>
              <a:ext cx="311485" cy="46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0504" y="0"/>
                  </a:moveTo>
                  <a:cubicBezTo>
                    <a:pt x="20412" y="0"/>
                    <a:pt x="20320" y="16"/>
                    <a:pt x="20221" y="42"/>
                  </a:cubicBezTo>
                  <a:cubicBezTo>
                    <a:pt x="13561" y="1728"/>
                    <a:pt x="7261" y="4073"/>
                    <a:pt x="418" y="5513"/>
                  </a:cubicBezTo>
                  <a:cubicBezTo>
                    <a:pt x="234" y="5513"/>
                    <a:pt x="-133" y="5759"/>
                    <a:pt x="51" y="5916"/>
                  </a:cubicBezTo>
                  <a:cubicBezTo>
                    <a:pt x="823" y="10978"/>
                    <a:pt x="3292" y="15920"/>
                    <a:pt x="3468" y="21014"/>
                  </a:cubicBezTo>
                  <a:cubicBezTo>
                    <a:pt x="3468" y="21401"/>
                    <a:pt x="3851" y="21600"/>
                    <a:pt x="4225" y="21600"/>
                  </a:cubicBezTo>
                  <a:cubicBezTo>
                    <a:pt x="4600" y="21600"/>
                    <a:pt x="4982" y="21401"/>
                    <a:pt x="4982" y="21014"/>
                  </a:cubicBezTo>
                  <a:cubicBezTo>
                    <a:pt x="4799" y="16857"/>
                    <a:pt x="3109" y="12795"/>
                    <a:pt x="2146" y="8638"/>
                  </a:cubicBezTo>
                  <a:cubicBezTo>
                    <a:pt x="1740" y="7324"/>
                    <a:pt x="1190" y="6418"/>
                    <a:pt x="3468" y="5916"/>
                  </a:cubicBezTo>
                  <a:cubicBezTo>
                    <a:pt x="5158" y="5513"/>
                    <a:pt x="6894" y="4979"/>
                    <a:pt x="8583" y="4481"/>
                  </a:cubicBezTo>
                  <a:cubicBezTo>
                    <a:pt x="12598" y="3293"/>
                    <a:pt x="16574" y="2010"/>
                    <a:pt x="20771" y="948"/>
                  </a:cubicBezTo>
                  <a:cubicBezTo>
                    <a:pt x="21467" y="838"/>
                    <a:pt x="21215" y="0"/>
                    <a:pt x="205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128;p2"/>
            <p:cNvSpPr/>
            <p:nvPr/>
          </p:nvSpPr>
          <p:spPr>
            <a:xfrm>
              <a:off x="3830117" y="3527344"/>
              <a:ext cx="74526" cy="40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2" h="21600" fill="norm" stroke="1" extrusionOk="0">
                  <a:moveTo>
                    <a:pt x="3296" y="0"/>
                  </a:moveTo>
                  <a:cubicBezTo>
                    <a:pt x="1819" y="0"/>
                    <a:pt x="372" y="184"/>
                    <a:pt x="372" y="558"/>
                  </a:cubicBezTo>
                  <a:cubicBezTo>
                    <a:pt x="-2408" y="7467"/>
                    <a:pt x="11258" y="14133"/>
                    <a:pt x="13314" y="20935"/>
                  </a:cubicBezTo>
                  <a:cubicBezTo>
                    <a:pt x="13314" y="21374"/>
                    <a:pt x="14791" y="21600"/>
                    <a:pt x="16268" y="21600"/>
                  </a:cubicBezTo>
                  <a:cubicBezTo>
                    <a:pt x="17744" y="21600"/>
                    <a:pt x="19192" y="21374"/>
                    <a:pt x="19192" y="20935"/>
                  </a:cubicBezTo>
                  <a:cubicBezTo>
                    <a:pt x="16963" y="14133"/>
                    <a:pt x="3296" y="7467"/>
                    <a:pt x="6249" y="558"/>
                  </a:cubicBezTo>
                  <a:cubicBezTo>
                    <a:pt x="6249" y="184"/>
                    <a:pt x="4773" y="0"/>
                    <a:pt x="3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129;p2"/>
            <p:cNvSpPr/>
            <p:nvPr/>
          </p:nvSpPr>
          <p:spPr>
            <a:xfrm>
              <a:off x="3829826" y="3310574"/>
              <a:ext cx="305781" cy="22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20353" y="0"/>
                  </a:moveTo>
                  <a:cubicBezTo>
                    <a:pt x="20207" y="0"/>
                    <a:pt x="20045" y="85"/>
                    <a:pt x="19882" y="297"/>
                  </a:cubicBezTo>
                  <a:cubicBezTo>
                    <a:pt x="13570" y="6875"/>
                    <a:pt x="7026" y="13199"/>
                    <a:pt x="297" y="19524"/>
                  </a:cubicBezTo>
                  <a:cubicBezTo>
                    <a:pt x="-313" y="20212"/>
                    <a:pt x="96" y="21600"/>
                    <a:pt x="814" y="21600"/>
                  </a:cubicBezTo>
                  <a:cubicBezTo>
                    <a:pt x="953" y="21600"/>
                    <a:pt x="1107" y="21547"/>
                    <a:pt x="1269" y="21420"/>
                  </a:cubicBezTo>
                  <a:cubicBezTo>
                    <a:pt x="7813" y="15096"/>
                    <a:pt x="14349" y="8454"/>
                    <a:pt x="20662" y="1875"/>
                  </a:cubicBezTo>
                  <a:cubicBezTo>
                    <a:pt x="21287" y="1282"/>
                    <a:pt x="20917" y="0"/>
                    <a:pt x="203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130;p2"/>
            <p:cNvSpPr/>
            <p:nvPr/>
          </p:nvSpPr>
          <p:spPr>
            <a:xfrm>
              <a:off x="4324128" y="3063335"/>
              <a:ext cx="697040" cy="38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999" y="0"/>
                  </a:moveTo>
                  <a:cubicBezTo>
                    <a:pt x="20906" y="0"/>
                    <a:pt x="20820" y="77"/>
                    <a:pt x="20772" y="268"/>
                  </a:cubicBezTo>
                  <a:cubicBezTo>
                    <a:pt x="19063" y="6285"/>
                    <a:pt x="13993" y="7542"/>
                    <a:pt x="10821" y="8991"/>
                  </a:cubicBezTo>
                  <a:cubicBezTo>
                    <a:pt x="6699" y="11052"/>
                    <a:pt x="2740" y="14211"/>
                    <a:pt x="83" y="20573"/>
                  </a:cubicBezTo>
                  <a:cubicBezTo>
                    <a:pt x="-114" y="21051"/>
                    <a:pt x="72" y="21600"/>
                    <a:pt x="290" y="21600"/>
                  </a:cubicBezTo>
                  <a:cubicBezTo>
                    <a:pt x="366" y="21600"/>
                    <a:pt x="449" y="21530"/>
                    <a:pt x="518" y="21377"/>
                  </a:cubicBezTo>
                  <a:cubicBezTo>
                    <a:pt x="3607" y="14364"/>
                    <a:pt x="7977" y="11697"/>
                    <a:pt x="12529" y="9450"/>
                  </a:cubicBezTo>
                  <a:cubicBezTo>
                    <a:pt x="15539" y="8040"/>
                    <a:pt x="19743" y="6439"/>
                    <a:pt x="21369" y="881"/>
                  </a:cubicBezTo>
                  <a:cubicBezTo>
                    <a:pt x="21486" y="447"/>
                    <a:pt x="21224" y="0"/>
                    <a:pt x="20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131;p2"/>
            <p:cNvSpPr/>
            <p:nvPr/>
          </p:nvSpPr>
          <p:spPr>
            <a:xfrm>
              <a:off x="4708993" y="2967993"/>
              <a:ext cx="179148" cy="2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19380" y="0"/>
                  </a:moveTo>
                  <a:cubicBezTo>
                    <a:pt x="18975" y="0"/>
                    <a:pt x="18583" y="123"/>
                    <a:pt x="18309" y="397"/>
                  </a:cubicBezTo>
                  <a:cubicBezTo>
                    <a:pt x="11840" y="7008"/>
                    <a:pt x="4353" y="12881"/>
                    <a:pt x="132" y="20389"/>
                  </a:cubicBezTo>
                  <a:cubicBezTo>
                    <a:pt x="-312" y="21146"/>
                    <a:pt x="446" y="21600"/>
                    <a:pt x="1230" y="21600"/>
                  </a:cubicBezTo>
                  <a:cubicBezTo>
                    <a:pt x="1674" y="21600"/>
                    <a:pt x="2145" y="21449"/>
                    <a:pt x="2393" y="21118"/>
                  </a:cubicBezTo>
                  <a:cubicBezTo>
                    <a:pt x="6614" y="13552"/>
                    <a:pt x="14101" y="7689"/>
                    <a:pt x="20569" y="1362"/>
                  </a:cubicBezTo>
                  <a:cubicBezTo>
                    <a:pt x="21288" y="681"/>
                    <a:pt x="20334" y="0"/>
                    <a:pt x="193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132;p2"/>
            <p:cNvSpPr/>
            <p:nvPr/>
          </p:nvSpPr>
          <p:spPr>
            <a:xfrm>
              <a:off x="4636125" y="3236819"/>
              <a:ext cx="363287" cy="19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709" y="0"/>
                  </a:moveTo>
                  <a:cubicBezTo>
                    <a:pt x="309" y="0"/>
                    <a:pt x="-149" y="747"/>
                    <a:pt x="47" y="1754"/>
                  </a:cubicBezTo>
                  <a:cubicBezTo>
                    <a:pt x="1848" y="14110"/>
                    <a:pt x="10307" y="21600"/>
                    <a:pt x="17287" y="21600"/>
                  </a:cubicBezTo>
                  <a:cubicBezTo>
                    <a:pt x="18492" y="21600"/>
                    <a:pt x="19650" y="21376"/>
                    <a:pt x="20731" y="20916"/>
                  </a:cubicBezTo>
                  <a:cubicBezTo>
                    <a:pt x="21451" y="20654"/>
                    <a:pt x="21169" y="18651"/>
                    <a:pt x="20528" y="18651"/>
                  </a:cubicBezTo>
                  <a:cubicBezTo>
                    <a:pt x="20443" y="18651"/>
                    <a:pt x="20351" y="18688"/>
                    <a:pt x="20259" y="18763"/>
                  </a:cubicBezTo>
                  <a:cubicBezTo>
                    <a:pt x="19349" y="19149"/>
                    <a:pt x="18367" y="19335"/>
                    <a:pt x="17339" y="19335"/>
                  </a:cubicBezTo>
                  <a:cubicBezTo>
                    <a:pt x="10995" y="19335"/>
                    <a:pt x="3033" y="12231"/>
                    <a:pt x="1187" y="784"/>
                  </a:cubicBezTo>
                  <a:cubicBezTo>
                    <a:pt x="1128" y="224"/>
                    <a:pt x="92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33;p2"/>
            <p:cNvSpPr/>
            <p:nvPr/>
          </p:nvSpPr>
          <p:spPr>
            <a:xfrm>
              <a:off x="4835661" y="2925156"/>
              <a:ext cx="82050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58" y="0"/>
                  </a:moveTo>
                  <a:cubicBezTo>
                    <a:pt x="-2786" y="0"/>
                    <a:pt x="-2786" y="21600"/>
                    <a:pt x="8358" y="21600"/>
                  </a:cubicBezTo>
                  <a:cubicBezTo>
                    <a:pt x="18814" y="21600"/>
                    <a:pt x="18814" y="0"/>
                    <a:pt x="8358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34;p2"/>
            <p:cNvSpPr/>
            <p:nvPr/>
          </p:nvSpPr>
          <p:spPr>
            <a:xfrm>
              <a:off x="4975783" y="3020386"/>
              <a:ext cx="81544" cy="8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93" y="0"/>
                  </a:moveTo>
                  <a:cubicBezTo>
                    <a:pt x="-2764" y="0"/>
                    <a:pt x="-2764" y="21600"/>
                    <a:pt x="8293" y="21600"/>
                  </a:cubicBezTo>
                  <a:cubicBezTo>
                    <a:pt x="18836" y="21600"/>
                    <a:pt x="18836" y="0"/>
                    <a:pt x="8293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35;p2"/>
            <p:cNvSpPr/>
            <p:nvPr/>
          </p:nvSpPr>
          <p:spPr>
            <a:xfrm>
              <a:off x="4953127" y="3366791"/>
              <a:ext cx="82050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2" y="0"/>
                  </a:moveTo>
                  <a:cubicBezTo>
                    <a:pt x="-2780" y="0"/>
                    <a:pt x="-2780" y="21600"/>
                    <a:pt x="8342" y="21600"/>
                  </a:cubicBezTo>
                  <a:cubicBezTo>
                    <a:pt x="18820" y="21600"/>
                    <a:pt x="18820" y="0"/>
                    <a:pt x="8342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36;p2"/>
            <p:cNvSpPr/>
            <p:nvPr/>
          </p:nvSpPr>
          <p:spPr>
            <a:xfrm>
              <a:off x="3812800" y="1731910"/>
              <a:ext cx="370582" cy="91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0456" y="0"/>
                  </a:moveTo>
                  <a:cubicBezTo>
                    <a:pt x="20263" y="0"/>
                    <a:pt x="20070" y="32"/>
                    <a:pt x="19936" y="106"/>
                  </a:cubicBezTo>
                  <a:cubicBezTo>
                    <a:pt x="8432" y="6302"/>
                    <a:pt x="9698" y="14665"/>
                    <a:pt x="108" y="21195"/>
                  </a:cubicBezTo>
                  <a:cubicBezTo>
                    <a:pt x="-200" y="21407"/>
                    <a:pt x="205" y="21600"/>
                    <a:pt x="641" y="21600"/>
                  </a:cubicBezTo>
                  <a:cubicBezTo>
                    <a:pt x="853" y="21600"/>
                    <a:pt x="1072" y="21555"/>
                    <a:pt x="1219" y="21446"/>
                  </a:cubicBezTo>
                  <a:cubicBezTo>
                    <a:pt x="10655" y="14935"/>
                    <a:pt x="9543" y="6572"/>
                    <a:pt x="21047" y="373"/>
                  </a:cubicBezTo>
                  <a:cubicBezTo>
                    <a:pt x="21400" y="183"/>
                    <a:pt x="2092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37;p2"/>
            <p:cNvSpPr/>
            <p:nvPr/>
          </p:nvSpPr>
          <p:spPr>
            <a:xfrm>
              <a:off x="4166950" y="1380558"/>
              <a:ext cx="306424" cy="36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2" h="21600" fill="norm" stroke="1" extrusionOk="0">
                  <a:moveTo>
                    <a:pt x="12159" y="1331"/>
                  </a:moveTo>
                  <a:cubicBezTo>
                    <a:pt x="14370" y="1331"/>
                    <a:pt x="17989" y="2478"/>
                    <a:pt x="17989" y="4805"/>
                  </a:cubicBezTo>
                  <a:cubicBezTo>
                    <a:pt x="18160" y="8582"/>
                    <a:pt x="12138" y="12359"/>
                    <a:pt x="9449" y="14330"/>
                  </a:cubicBezTo>
                  <a:cubicBezTo>
                    <a:pt x="6924" y="16063"/>
                    <a:pt x="3863" y="17652"/>
                    <a:pt x="1481" y="19702"/>
                  </a:cubicBezTo>
                  <a:cubicBezTo>
                    <a:pt x="1603" y="14976"/>
                    <a:pt x="2518" y="10058"/>
                    <a:pt x="5007" y="5945"/>
                  </a:cubicBezTo>
                  <a:cubicBezTo>
                    <a:pt x="6416" y="3507"/>
                    <a:pt x="8719" y="1542"/>
                    <a:pt x="11752" y="1345"/>
                  </a:cubicBezTo>
                  <a:cubicBezTo>
                    <a:pt x="11881" y="1331"/>
                    <a:pt x="12016" y="1331"/>
                    <a:pt x="12159" y="1331"/>
                  </a:cubicBezTo>
                  <a:close/>
                  <a:moveTo>
                    <a:pt x="12896" y="0"/>
                  </a:moveTo>
                  <a:cubicBezTo>
                    <a:pt x="9892" y="0"/>
                    <a:pt x="6745" y="1430"/>
                    <a:pt x="5007" y="3507"/>
                  </a:cubicBezTo>
                  <a:cubicBezTo>
                    <a:pt x="1081" y="8074"/>
                    <a:pt x="15" y="15114"/>
                    <a:pt x="15" y="20862"/>
                  </a:cubicBezTo>
                  <a:cubicBezTo>
                    <a:pt x="-71" y="21356"/>
                    <a:pt x="237" y="21600"/>
                    <a:pt x="594" y="21600"/>
                  </a:cubicBezTo>
                  <a:cubicBezTo>
                    <a:pt x="680" y="21600"/>
                    <a:pt x="773" y="21587"/>
                    <a:pt x="859" y="21554"/>
                  </a:cubicBezTo>
                  <a:cubicBezTo>
                    <a:pt x="916" y="21567"/>
                    <a:pt x="973" y="21574"/>
                    <a:pt x="1030" y="21574"/>
                  </a:cubicBezTo>
                  <a:cubicBezTo>
                    <a:pt x="1181" y="21574"/>
                    <a:pt x="1338" y="21514"/>
                    <a:pt x="1460" y="21376"/>
                  </a:cubicBezTo>
                  <a:cubicBezTo>
                    <a:pt x="4835" y="18067"/>
                    <a:pt x="9620" y="15786"/>
                    <a:pt x="13375" y="12833"/>
                  </a:cubicBezTo>
                  <a:cubicBezTo>
                    <a:pt x="16022" y="10711"/>
                    <a:pt x="21529" y="6262"/>
                    <a:pt x="18711" y="2683"/>
                  </a:cubicBezTo>
                  <a:cubicBezTo>
                    <a:pt x="17273" y="784"/>
                    <a:pt x="15128" y="0"/>
                    <a:pt x="128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38;p2"/>
            <p:cNvSpPr/>
            <p:nvPr/>
          </p:nvSpPr>
          <p:spPr>
            <a:xfrm>
              <a:off x="4014929" y="1836809"/>
              <a:ext cx="458903" cy="24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fill="norm" stroke="1" extrusionOk="0">
                  <a:moveTo>
                    <a:pt x="17423" y="0"/>
                  </a:moveTo>
                  <a:cubicBezTo>
                    <a:pt x="15563" y="0"/>
                    <a:pt x="13418" y="1136"/>
                    <a:pt x="12463" y="1528"/>
                  </a:cubicBezTo>
                  <a:cubicBezTo>
                    <a:pt x="7396" y="4284"/>
                    <a:pt x="3726" y="9272"/>
                    <a:pt x="448" y="17558"/>
                  </a:cubicBezTo>
                  <a:cubicBezTo>
                    <a:pt x="154" y="18312"/>
                    <a:pt x="428" y="19166"/>
                    <a:pt x="753" y="19166"/>
                  </a:cubicBezTo>
                  <a:cubicBezTo>
                    <a:pt x="865" y="19166"/>
                    <a:pt x="982" y="19066"/>
                    <a:pt x="1084" y="18815"/>
                  </a:cubicBezTo>
                  <a:cubicBezTo>
                    <a:pt x="3848" y="12027"/>
                    <a:pt x="6883" y="7291"/>
                    <a:pt x="11065" y="4525"/>
                  </a:cubicBezTo>
                  <a:cubicBezTo>
                    <a:pt x="12016" y="3922"/>
                    <a:pt x="15101" y="1931"/>
                    <a:pt x="17301" y="1931"/>
                  </a:cubicBezTo>
                  <a:cubicBezTo>
                    <a:pt x="18613" y="1931"/>
                    <a:pt x="19609" y="2635"/>
                    <a:pt x="19655" y="4766"/>
                  </a:cubicBezTo>
                  <a:cubicBezTo>
                    <a:pt x="19898" y="12811"/>
                    <a:pt x="13978" y="14792"/>
                    <a:pt x="11187" y="16291"/>
                  </a:cubicBezTo>
                  <a:cubicBezTo>
                    <a:pt x="7762" y="17789"/>
                    <a:pt x="4118" y="19056"/>
                    <a:pt x="570" y="19539"/>
                  </a:cubicBezTo>
                  <a:cubicBezTo>
                    <a:pt x="-146" y="19760"/>
                    <a:pt x="-187" y="21600"/>
                    <a:pt x="448" y="21600"/>
                  </a:cubicBezTo>
                  <a:cubicBezTo>
                    <a:pt x="489" y="21600"/>
                    <a:pt x="525" y="21590"/>
                    <a:pt x="570" y="21580"/>
                  </a:cubicBezTo>
                  <a:cubicBezTo>
                    <a:pt x="5119" y="20796"/>
                    <a:pt x="9795" y="19297"/>
                    <a:pt x="14221" y="16773"/>
                  </a:cubicBezTo>
                  <a:cubicBezTo>
                    <a:pt x="17134" y="15034"/>
                    <a:pt x="21413" y="11313"/>
                    <a:pt x="20656" y="3570"/>
                  </a:cubicBezTo>
                  <a:cubicBezTo>
                    <a:pt x="20376" y="815"/>
                    <a:pt x="19004" y="0"/>
                    <a:pt x="174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39;p2"/>
            <p:cNvSpPr/>
            <p:nvPr/>
          </p:nvSpPr>
          <p:spPr>
            <a:xfrm>
              <a:off x="3819666" y="1794647"/>
              <a:ext cx="196301" cy="4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fill="norm" stroke="1" extrusionOk="0">
                  <a:moveTo>
                    <a:pt x="12278" y="1287"/>
                  </a:moveTo>
                  <a:cubicBezTo>
                    <a:pt x="13570" y="1287"/>
                    <a:pt x="14761" y="1598"/>
                    <a:pt x="15596" y="2351"/>
                  </a:cubicBezTo>
                  <a:cubicBezTo>
                    <a:pt x="18391" y="5056"/>
                    <a:pt x="16988" y="9125"/>
                    <a:pt x="16398" y="11825"/>
                  </a:cubicBezTo>
                  <a:cubicBezTo>
                    <a:pt x="15897" y="14640"/>
                    <a:pt x="14872" y="17198"/>
                    <a:pt x="14082" y="19871"/>
                  </a:cubicBezTo>
                  <a:cubicBezTo>
                    <a:pt x="7913" y="16920"/>
                    <a:pt x="3326" y="12747"/>
                    <a:pt x="2302" y="8569"/>
                  </a:cubicBezTo>
                  <a:cubicBezTo>
                    <a:pt x="1768" y="6000"/>
                    <a:pt x="3694" y="3556"/>
                    <a:pt x="8415" y="2056"/>
                  </a:cubicBezTo>
                  <a:cubicBezTo>
                    <a:pt x="9639" y="1587"/>
                    <a:pt x="11009" y="1287"/>
                    <a:pt x="12278" y="1287"/>
                  </a:cubicBezTo>
                  <a:close/>
                  <a:moveTo>
                    <a:pt x="11799" y="0"/>
                  </a:moveTo>
                  <a:cubicBezTo>
                    <a:pt x="5765" y="0"/>
                    <a:pt x="810" y="4451"/>
                    <a:pt x="109" y="6813"/>
                  </a:cubicBezTo>
                  <a:cubicBezTo>
                    <a:pt x="-1016" y="12120"/>
                    <a:pt x="6756" y="18338"/>
                    <a:pt x="14728" y="21464"/>
                  </a:cubicBezTo>
                  <a:cubicBezTo>
                    <a:pt x="14984" y="21562"/>
                    <a:pt x="15251" y="21600"/>
                    <a:pt x="15496" y="21600"/>
                  </a:cubicBezTo>
                  <a:cubicBezTo>
                    <a:pt x="16353" y="21600"/>
                    <a:pt x="17010" y="21115"/>
                    <a:pt x="16130" y="20782"/>
                  </a:cubicBezTo>
                  <a:cubicBezTo>
                    <a:pt x="16052" y="20749"/>
                    <a:pt x="15975" y="20716"/>
                    <a:pt x="15897" y="20684"/>
                  </a:cubicBezTo>
                  <a:cubicBezTo>
                    <a:pt x="17277" y="16942"/>
                    <a:pt x="18658" y="13162"/>
                    <a:pt x="19181" y="9387"/>
                  </a:cubicBezTo>
                  <a:cubicBezTo>
                    <a:pt x="19448" y="6944"/>
                    <a:pt x="20584" y="1669"/>
                    <a:pt x="14471" y="300"/>
                  </a:cubicBezTo>
                  <a:cubicBezTo>
                    <a:pt x="13558" y="93"/>
                    <a:pt x="12668" y="0"/>
                    <a:pt x="117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40;p2"/>
            <p:cNvSpPr/>
            <p:nvPr/>
          </p:nvSpPr>
          <p:spPr>
            <a:xfrm>
              <a:off x="4180839" y="1484108"/>
              <a:ext cx="110200" cy="24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9337" y="0"/>
                  </a:moveTo>
                  <a:cubicBezTo>
                    <a:pt x="18951" y="0"/>
                    <a:pt x="18543" y="80"/>
                    <a:pt x="18264" y="289"/>
                  </a:cubicBezTo>
                  <a:cubicBezTo>
                    <a:pt x="11851" y="7017"/>
                    <a:pt x="9169" y="14692"/>
                    <a:pt x="75" y="20643"/>
                  </a:cubicBezTo>
                  <a:cubicBezTo>
                    <a:pt x="-290" y="21201"/>
                    <a:pt x="740" y="21600"/>
                    <a:pt x="1726" y="21600"/>
                  </a:cubicBezTo>
                  <a:cubicBezTo>
                    <a:pt x="2112" y="21600"/>
                    <a:pt x="2477" y="21550"/>
                    <a:pt x="2756" y="21411"/>
                  </a:cubicBezTo>
                  <a:cubicBezTo>
                    <a:pt x="11851" y="15171"/>
                    <a:pt x="14532" y="7725"/>
                    <a:pt x="20945" y="1067"/>
                  </a:cubicBezTo>
                  <a:cubicBezTo>
                    <a:pt x="21310" y="518"/>
                    <a:pt x="20323" y="0"/>
                    <a:pt x="193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41;p2"/>
            <p:cNvSpPr/>
            <p:nvPr/>
          </p:nvSpPr>
          <p:spPr>
            <a:xfrm>
              <a:off x="4192241" y="1501311"/>
              <a:ext cx="176762" cy="22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20276" y="0"/>
                  </a:moveTo>
                  <a:cubicBezTo>
                    <a:pt x="20075" y="0"/>
                    <a:pt x="19874" y="88"/>
                    <a:pt x="19713" y="275"/>
                  </a:cubicBezTo>
                  <a:cubicBezTo>
                    <a:pt x="12040" y="6324"/>
                    <a:pt x="3724" y="12362"/>
                    <a:pt x="41" y="20830"/>
                  </a:cubicBezTo>
                  <a:cubicBezTo>
                    <a:pt x="-146" y="21292"/>
                    <a:pt x="336" y="21600"/>
                    <a:pt x="832" y="21600"/>
                  </a:cubicBezTo>
                  <a:cubicBezTo>
                    <a:pt x="1193" y="21600"/>
                    <a:pt x="1555" y="21446"/>
                    <a:pt x="1729" y="21094"/>
                  </a:cubicBezTo>
                  <a:cubicBezTo>
                    <a:pt x="5318" y="12890"/>
                    <a:pt x="13312" y="7171"/>
                    <a:pt x="20677" y="1133"/>
                  </a:cubicBezTo>
                  <a:cubicBezTo>
                    <a:pt x="21454" y="737"/>
                    <a:pt x="20878" y="0"/>
                    <a:pt x="202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42;p2"/>
            <p:cNvSpPr/>
            <p:nvPr/>
          </p:nvSpPr>
          <p:spPr>
            <a:xfrm>
              <a:off x="4013918" y="1903819"/>
              <a:ext cx="282714" cy="17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20417" y="0"/>
                  </a:moveTo>
                  <a:cubicBezTo>
                    <a:pt x="20350" y="0"/>
                    <a:pt x="20283" y="14"/>
                    <a:pt x="20215" y="42"/>
                  </a:cubicBezTo>
                  <a:cubicBezTo>
                    <a:pt x="13547" y="6388"/>
                    <a:pt x="6627" y="12733"/>
                    <a:pt x="161" y="19830"/>
                  </a:cubicBezTo>
                  <a:cubicBezTo>
                    <a:pt x="-192" y="20424"/>
                    <a:pt x="77" y="21600"/>
                    <a:pt x="581" y="21600"/>
                  </a:cubicBezTo>
                  <a:cubicBezTo>
                    <a:pt x="656" y="21600"/>
                    <a:pt x="732" y="21572"/>
                    <a:pt x="816" y="21529"/>
                  </a:cubicBezTo>
                  <a:cubicBezTo>
                    <a:pt x="7282" y="14164"/>
                    <a:pt x="13950" y="8158"/>
                    <a:pt x="20871" y="1827"/>
                  </a:cubicBezTo>
                  <a:cubicBezTo>
                    <a:pt x="21408" y="1218"/>
                    <a:pt x="20980" y="0"/>
                    <a:pt x="204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43;p2"/>
            <p:cNvSpPr/>
            <p:nvPr/>
          </p:nvSpPr>
          <p:spPr>
            <a:xfrm>
              <a:off x="4036233" y="1959923"/>
              <a:ext cx="293948" cy="10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0505" y="0"/>
                  </a:moveTo>
                  <a:cubicBezTo>
                    <a:pt x="20432" y="0"/>
                    <a:pt x="20352" y="44"/>
                    <a:pt x="20279" y="133"/>
                  </a:cubicBezTo>
                  <a:cubicBezTo>
                    <a:pt x="13858" y="7790"/>
                    <a:pt x="7000" y="12681"/>
                    <a:pt x="385" y="18767"/>
                  </a:cubicBezTo>
                  <a:cubicBezTo>
                    <a:pt x="-189" y="19232"/>
                    <a:pt x="-76" y="21600"/>
                    <a:pt x="426" y="21600"/>
                  </a:cubicBezTo>
                  <a:cubicBezTo>
                    <a:pt x="474" y="21600"/>
                    <a:pt x="523" y="21578"/>
                    <a:pt x="579" y="21534"/>
                  </a:cubicBezTo>
                  <a:cubicBezTo>
                    <a:pt x="7437" y="14916"/>
                    <a:pt x="14238" y="10048"/>
                    <a:pt x="20902" y="2766"/>
                  </a:cubicBezTo>
                  <a:cubicBezTo>
                    <a:pt x="21411" y="1837"/>
                    <a:pt x="21031" y="0"/>
                    <a:pt x="20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44;p2"/>
            <p:cNvSpPr/>
            <p:nvPr/>
          </p:nvSpPr>
          <p:spPr>
            <a:xfrm>
              <a:off x="3884412" y="2004334"/>
              <a:ext cx="93158" cy="2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fill="norm" stroke="1" extrusionOk="0">
                  <a:moveTo>
                    <a:pt x="1596" y="0"/>
                  </a:moveTo>
                  <a:cubicBezTo>
                    <a:pt x="822" y="0"/>
                    <a:pt x="23" y="224"/>
                    <a:pt x="23" y="661"/>
                  </a:cubicBezTo>
                  <a:cubicBezTo>
                    <a:pt x="-576" y="8687"/>
                    <a:pt x="10611" y="14572"/>
                    <a:pt x="17478" y="21264"/>
                  </a:cubicBezTo>
                  <a:cubicBezTo>
                    <a:pt x="17828" y="21499"/>
                    <a:pt x="18277" y="21600"/>
                    <a:pt x="18727" y="21600"/>
                  </a:cubicBezTo>
                  <a:cubicBezTo>
                    <a:pt x="19875" y="21600"/>
                    <a:pt x="21024" y="21017"/>
                    <a:pt x="20599" y="20401"/>
                  </a:cubicBezTo>
                  <a:cubicBezTo>
                    <a:pt x="13732" y="14045"/>
                    <a:pt x="2570" y="8418"/>
                    <a:pt x="3170" y="661"/>
                  </a:cubicBezTo>
                  <a:cubicBezTo>
                    <a:pt x="3170" y="224"/>
                    <a:pt x="2371" y="0"/>
                    <a:pt x="15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145;p2"/>
            <p:cNvSpPr/>
            <p:nvPr/>
          </p:nvSpPr>
          <p:spPr>
            <a:xfrm>
              <a:off x="3934705" y="1942608"/>
              <a:ext cx="37244" cy="26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9" h="21600" fill="norm" stroke="1" extrusionOk="0">
                  <a:moveTo>
                    <a:pt x="3712" y="0"/>
                  </a:moveTo>
                  <a:cubicBezTo>
                    <a:pt x="1874" y="0"/>
                    <a:pt x="93" y="186"/>
                    <a:pt x="93" y="540"/>
                  </a:cubicBezTo>
                  <a:cubicBezTo>
                    <a:pt x="-1286" y="7492"/>
                    <a:pt x="13133" y="14211"/>
                    <a:pt x="11754" y="20930"/>
                  </a:cubicBezTo>
                  <a:cubicBezTo>
                    <a:pt x="11754" y="21377"/>
                    <a:pt x="13535" y="21600"/>
                    <a:pt x="15374" y="21600"/>
                  </a:cubicBezTo>
                  <a:cubicBezTo>
                    <a:pt x="17154" y="21600"/>
                    <a:pt x="18935" y="21377"/>
                    <a:pt x="18935" y="20930"/>
                  </a:cubicBezTo>
                  <a:cubicBezTo>
                    <a:pt x="20314" y="14211"/>
                    <a:pt x="5895" y="7492"/>
                    <a:pt x="7274" y="540"/>
                  </a:cubicBezTo>
                  <a:cubicBezTo>
                    <a:pt x="7274" y="186"/>
                    <a:pt x="5493" y="0"/>
                    <a:pt x="37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46;p2"/>
            <p:cNvSpPr/>
            <p:nvPr/>
          </p:nvSpPr>
          <p:spPr>
            <a:xfrm>
              <a:off x="3454253" y="3616616"/>
              <a:ext cx="89623" cy="18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51" h="21600" fill="norm" stroke="1" extrusionOk="0">
                  <a:moveTo>
                    <a:pt x="9258" y="0"/>
                  </a:moveTo>
                  <a:cubicBezTo>
                    <a:pt x="8233" y="0"/>
                    <a:pt x="7034" y="185"/>
                    <a:pt x="5609" y="608"/>
                  </a:cubicBezTo>
                  <a:cubicBezTo>
                    <a:pt x="-2176" y="2591"/>
                    <a:pt x="413" y="15691"/>
                    <a:pt x="413" y="20344"/>
                  </a:cubicBezTo>
                  <a:lnTo>
                    <a:pt x="2186" y="21600"/>
                  </a:lnTo>
                  <a:cubicBezTo>
                    <a:pt x="10753" y="19234"/>
                    <a:pt x="19424" y="0"/>
                    <a:pt x="92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47;p2"/>
            <p:cNvSpPr/>
            <p:nvPr/>
          </p:nvSpPr>
          <p:spPr>
            <a:xfrm>
              <a:off x="3344071" y="3662600"/>
              <a:ext cx="163227" cy="3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1428" y="0"/>
                  </a:moveTo>
                  <a:cubicBezTo>
                    <a:pt x="416" y="0"/>
                    <a:pt x="-611" y="726"/>
                    <a:pt x="444" y="1118"/>
                  </a:cubicBezTo>
                  <a:cubicBezTo>
                    <a:pt x="12705" y="6602"/>
                    <a:pt x="17707" y="12805"/>
                    <a:pt x="18141" y="20802"/>
                  </a:cubicBezTo>
                  <a:cubicBezTo>
                    <a:pt x="18141" y="21329"/>
                    <a:pt x="18849" y="21600"/>
                    <a:pt x="19572" y="21600"/>
                  </a:cubicBezTo>
                  <a:cubicBezTo>
                    <a:pt x="20281" y="21600"/>
                    <a:pt x="20989" y="21329"/>
                    <a:pt x="20989" y="20802"/>
                  </a:cubicBezTo>
                  <a:cubicBezTo>
                    <a:pt x="20642" y="12470"/>
                    <a:pt x="15206" y="5918"/>
                    <a:pt x="2266" y="221"/>
                  </a:cubicBezTo>
                  <a:cubicBezTo>
                    <a:pt x="2020" y="64"/>
                    <a:pt x="1731" y="0"/>
                    <a:pt x="14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48;p2"/>
            <p:cNvSpPr/>
            <p:nvPr/>
          </p:nvSpPr>
          <p:spPr>
            <a:xfrm>
              <a:off x="3205165" y="3859020"/>
              <a:ext cx="599473" cy="47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15307" y="0"/>
                  </a:moveTo>
                  <a:cubicBezTo>
                    <a:pt x="14356" y="0"/>
                    <a:pt x="13370" y="353"/>
                    <a:pt x="12419" y="1150"/>
                  </a:cubicBezTo>
                  <a:cubicBezTo>
                    <a:pt x="11639" y="1912"/>
                    <a:pt x="11048" y="2949"/>
                    <a:pt x="10644" y="3956"/>
                  </a:cubicBezTo>
                  <a:cubicBezTo>
                    <a:pt x="9044" y="2290"/>
                    <a:pt x="7388" y="1564"/>
                    <a:pt x="5871" y="1564"/>
                  </a:cubicBezTo>
                  <a:cubicBezTo>
                    <a:pt x="2532" y="1564"/>
                    <a:pt x="-126" y="5091"/>
                    <a:pt x="5" y="9814"/>
                  </a:cubicBezTo>
                  <a:cubicBezTo>
                    <a:pt x="167" y="16755"/>
                    <a:pt x="5091" y="21600"/>
                    <a:pt x="10129" y="21600"/>
                  </a:cubicBezTo>
                  <a:cubicBezTo>
                    <a:pt x="10894" y="21600"/>
                    <a:pt x="11662" y="21488"/>
                    <a:pt x="12419" y="21258"/>
                  </a:cubicBezTo>
                  <a:cubicBezTo>
                    <a:pt x="16958" y="19729"/>
                    <a:pt x="21474" y="13872"/>
                    <a:pt x="21098" y="7524"/>
                  </a:cubicBezTo>
                  <a:cubicBezTo>
                    <a:pt x="20935" y="3476"/>
                    <a:pt x="18297" y="0"/>
                    <a:pt x="1530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49;p2"/>
            <p:cNvSpPr/>
            <p:nvPr/>
          </p:nvSpPr>
          <p:spPr>
            <a:xfrm>
              <a:off x="3477980" y="3705774"/>
              <a:ext cx="23106" cy="2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0" y="0"/>
                  </a:moveTo>
                  <a:cubicBezTo>
                    <a:pt x="-2936" y="0"/>
                    <a:pt x="-2936" y="21600"/>
                    <a:pt x="8810" y="21600"/>
                  </a:cubicBezTo>
                  <a:cubicBezTo>
                    <a:pt x="18664" y="21600"/>
                    <a:pt x="18664" y="0"/>
                    <a:pt x="8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50;p2"/>
            <p:cNvSpPr/>
            <p:nvPr/>
          </p:nvSpPr>
          <p:spPr>
            <a:xfrm>
              <a:off x="3489336" y="3666086"/>
              <a:ext cx="22685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51;p2"/>
            <p:cNvSpPr/>
            <p:nvPr/>
          </p:nvSpPr>
          <p:spPr>
            <a:xfrm>
              <a:off x="3276010" y="3947954"/>
              <a:ext cx="84508" cy="22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9" h="21600" fill="norm" stroke="1" extrusionOk="0">
                  <a:moveTo>
                    <a:pt x="14985" y="0"/>
                  </a:moveTo>
                  <a:cubicBezTo>
                    <a:pt x="14462" y="0"/>
                    <a:pt x="13916" y="98"/>
                    <a:pt x="13371" y="338"/>
                  </a:cubicBezTo>
                  <a:cubicBezTo>
                    <a:pt x="-1272" y="5804"/>
                    <a:pt x="-3591" y="13364"/>
                    <a:pt x="4958" y="20978"/>
                  </a:cubicBezTo>
                  <a:cubicBezTo>
                    <a:pt x="5322" y="21425"/>
                    <a:pt x="5958" y="21600"/>
                    <a:pt x="6641" y="21600"/>
                  </a:cubicBezTo>
                  <a:cubicBezTo>
                    <a:pt x="8073" y="21600"/>
                    <a:pt x="9642" y="20793"/>
                    <a:pt x="8892" y="19876"/>
                  </a:cubicBezTo>
                  <a:cubicBezTo>
                    <a:pt x="888" y="13102"/>
                    <a:pt x="3753" y="6589"/>
                    <a:pt x="16236" y="1702"/>
                  </a:cubicBezTo>
                  <a:cubicBezTo>
                    <a:pt x="18009" y="1102"/>
                    <a:pt x="16736" y="0"/>
                    <a:pt x="149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52;p2"/>
            <p:cNvSpPr/>
            <p:nvPr/>
          </p:nvSpPr>
          <p:spPr>
            <a:xfrm>
              <a:off x="3029777" y="1698405"/>
              <a:ext cx="657592" cy="38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10766" y="0"/>
                  </a:moveTo>
                  <a:cubicBezTo>
                    <a:pt x="10515" y="0"/>
                    <a:pt x="10253" y="31"/>
                    <a:pt x="9973" y="100"/>
                  </a:cubicBezTo>
                  <a:cubicBezTo>
                    <a:pt x="7198" y="984"/>
                    <a:pt x="6164" y="5919"/>
                    <a:pt x="6279" y="10157"/>
                  </a:cubicBezTo>
                  <a:cubicBezTo>
                    <a:pt x="5367" y="9731"/>
                    <a:pt x="4387" y="9342"/>
                    <a:pt x="3464" y="9342"/>
                  </a:cubicBezTo>
                  <a:cubicBezTo>
                    <a:pt x="2229" y="9342"/>
                    <a:pt x="1091" y="10038"/>
                    <a:pt x="330" y="12264"/>
                  </a:cubicBezTo>
                  <a:cubicBezTo>
                    <a:pt x="-463" y="14772"/>
                    <a:pt x="244" y="18810"/>
                    <a:pt x="1680" y="20233"/>
                  </a:cubicBezTo>
                  <a:cubicBezTo>
                    <a:pt x="2678" y="21274"/>
                    <a:pt x="3784" y="21600"/>
                    <a:pt x="4925" y="21600"/>
                  </a:cubicBezTo>
                  <a:cubicBezTo>
                    <a:pt x="6333" y="21600"/>
                    <a:pt x="7797" y="21105"/>
                    <a:pt x="9183" y="20835"/>
                  </a:cubicBezTo>
                  <a:cubicBezTo>
                    <a:pt x="12931" y="20045"/>
                    <a:pt x="16682" y="19600"/>
                    <a:pt x="20433" y="18960"/>
                  </a:cubicBezTo>
                  <a:cubicBezTo>
                    <a:pt x="20861" y="18960"/>
                    <a:pt x="20861" y="17725"/>
                    <a:pt x="20433" y="17725"/>
                  </a:cubicBezTo>
                  <a:cubicBezTo>
                    <a:pt x="16039" y="18515"/>
                    <a:pt x="11667" y="18810"/>
                    <a:pt x="7295" y="19901"/>
                  </a:cubicBezTo>
                  <a:cubicBezTo>
                    <a:pt x="6483" y="20152"/>
                    <a:pt x="5575" y="20402"/>
                    <a:pt x="4688" y="20402"/>
                  </a:cubicBezTo>
                  <a:cubicBezTo>
                    <a:pt x="3331" y="20402"/>
                    <a:pt x="2036" y="19813"/>
                    <a:pt x="1231" y="17725"/>
                  </a:cubicBezTo>
                  <a:cubicBezTo>
                    <a:pt x="610" y="16007"/>
                    <a:pt x="610" y="13499"/>
                    <a:pt x="1318" y="11963"/>
                  </a:cubicBezTo>
                  <a:cubicBezTo>
                    <a:pt x="1845" y="10834"/>
                    <a:pt x="2588" y="10465"/>
                    <a:pt x="3389" y="10465"/>
                  </a:cubicBezTo>
                  <a:cubicBezTo>
                    <a:pt x="4473" y="10465"/>
                    <a:pt x="5665" y="11135"/>
                    <a:pt x="6587" y="11474"/>
                  </a:cubicBezTo>
                  <a:cubicBezTo>
                    <a:pt x="6620" y="11505"/>
                    <a:pt x="6652" y="11518"/>
                    <a:pt x="6688" y="11518"/>
                  </a:cubicBezTo>
                  <a:cubicBezTo>
                    <a:pt x="6849" y="11518"/>
                    <a:pt x="7040" y="11248"/>
                    <a:pt x="7040" y="10878"/>
                  </a:cubicBezTo>
                  <a:cubicBezTo>
                    <a:pt x="6846" y="6646"/>
                    <a:pt x="7467" y="2608"/>
                    <a:pt x="10145" y="1336"/>
                  </a:cubicBezTo>
                  <a:cubicBezTo>
                    <a:pt x="10450" y="1198"/>
                    <a:pt x="10737" y="1135"/>
                    <a:pt x="11010" y="1135"/>
                  </a:cubicBezTo>
                  <a:cubicBezTo>
                    <a:pt x="13221" y="1135"/>
                    <a:pt x="14395" y="5286"/>
                    <a:pt x="15505" y="8220"/>
                  </a:cubicBezTo>
                  <a:cubicBezTo>
                    <a:pt x="15601" y="8446"/>
                    <a:pt x="15734" y="8558"/>
                    <a:pt x="15856" y="8558"/>
                  </a:cubicBezTo>
                  <a:cubicBezTo>
                    <a:pt x="15982" y="8558"/>
                    <a:pt x="16093" y="8446"/>
                    <a:pt x="16147" y="8220"/>
                  </a:cubicBezTo>
                  <a:cubicBezTo>
                    <a:pt x="16686" y="6533"/>
                    <a:pt x="18014" y="4151"/>
                    <a:pt x="19288" y="4151"/>
                  </a:cubicBezTo>
                  <a:cubicBezTo>
                    <a:pt x="19683" y="4151"/>
                    <a:pt x="20074" y="4376"/>
                    <a:pt x="20433" y="4928"/>
                  </a:cubicBezTo>
                  <a:cubicBezTo>
                    <a:pt x="20516" y="5079"/>
                    <a:pt x="20602" y="5141"/>
                    <a:pt x="20685" y="5141"/>
                  </a:cubicBezTo>
                  <a:cubicBezTo>
                    <a:pt x="20943" y="5141"/>
                    <a:pt x="21137" y="4508"/>
                    <a:pt x="20861" y="4138"/>
                  </a:cubicBezTo>
                  <a:cubicBezTo>
                    <a:pt x="20376" y="3292"/>
                    <a:pt x="19830" y="2947"/>
                    <a:pt x="19274" y="2947"/>
                  </a:cubicBezTo>
                  <a:cubicBezTo>
                    <a:pt x="17982" y="2947"/>
                    <a:pt x="16628" y="4828"/>
                    <a:pt x="15824" y="6734"/>
                  </a:cubicBezTo>
                  <a:cubicBezTo>
                    <a:pt x="14492" y="3210"/>
                    <a:pt x="13290" y="0"/>
                    <a:pt x="10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53;p2"/>
            <p:cNvSpPr/>
            <p:nvPr/>
          </p:nvSpPr>
          <p:spPr>
            <a:xfrm>
              <a:off x="2150731" y="1612394"/>
              <a:ext cx="361215" cy="27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1" h="21600" fill="norm" stroke="1" extrusionOk="0">
                  <a:moveTo>
                    <a:pt x="15432" y="0"/>
                  </a:moveTo>
                  <a:cubicBezTo>
                    <a:pt x="15052" y="0"/>
                    <a:pt x="14672" y="906"/>
                    <a:pt x="15074" y="1436"/>
                  </a:cubicBezTo>
                  <a:cubicBezTo>
                    <a:pt x="16882" y="4325"/>
                    <a:pt x="16458" y="8776"/>
                    <a:pt x="15896" y="12366"/>
                  </a:cubicBezTo>
                  <a:cubicBezTo>
                    <a:pt x="15074" y="16808"/>
                    <a:pt x="13034" y="19491"/>
                    <a:pt x="10140" y="19751"/>
                  </a:cubicBezTo>
                  <a:cubicBezTo>
                    <a:pt x="9925" y="19778"/>
                    <a:pt x="9710" y="19796"/>
                    <a:pt x="9495" y="19796"/>
                  </a:cubicBezTo>
                  <a:cubicBezTo>
                    <a:pt x="4754" y="19796"/>
                    <a:pt x="-65" y="13129"/>
                    <a:pt x="1385" y="5241"/>
                  </a:cubicBezTo>
                  <a:cubicBezTo>
                    <a:pt x="1468" y="4514"/>
                    <a:pt x="1049" y="3966"/>
                    <a:pt x="696" y="3966"/>
                  </a:cubicBezTo>
                  <a:cubicBezTo>
                    <a:pt x="498" y="3966"/>
                    <a:pt x="321" y="4137"/>
                    <a:pt x="266" y="4541"/>
                  </a:cubicBezTo>
                  <a:cubicBezTo>
                    <a:pt x="-1294" y="14268"/>
                    <a:pt x="4274" y="21600"/>
                    <a:pt x="9754" y="21600"/>
                  </a:cubicBezTo>
                  <a:cubicBezTo>
                    <a:pt x="10068" y="21600"/>
                    <a:pt x="10383" y="21573"/>
                    <a:pt x="10697" y="21519"/>
                  </a:cubicBezTo>
                  <a:cubicBezTo>
                    <a:pt x="16193" y="20828"/>
                    <a:pt x="20306" y="6793"/>
                    <a:pt x="15763" y="305"/>
                  </a:cubicBezTo>
                  <a:cubicBezTo>
                    <a:pt x="15670" y="90"/>
                    <a:pt x="15554" y="0"/>
                    <a:pt x="154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54;p2"/>
            <p:cNvSpPr/>
            <p:nvPr/>
          </p:nvSpPr>
          <p:spPr>
            <a:xfrm>
              <a:off x="2049291" y="1777670"/>
              <a:ext cx="76160" cy="4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6999" y="0"/>
                  </a:moveTo>
                  <a:cubicBezTo>
                    <a:pt x="16658" y="0"/>
                    <a:pt x="16259" y="153"/>
                    <a:pt x="15860" y="460"/>
                  </a:cubicBezTo>
                  <a:cubicBezTo>
                    <a:pt x="10075" y="2911"/>
                    <a:pt x="5801" y="6843"/>
                    <a:pt x="1555" y="11745"/>
                  </a:cubicBezTo>
                  <a:cubicBezTo>
                    <a:pt x="-1238" y="15013"/>
                    <a:pt x="101" y="21600"/>
                    <a:pt x="2666" y="21600"/>
                  </a:cubicBezTo>
                  <a:cubicBezTo>
                    <a:pt x="3207" y="21600"/>
                    <a:pt x="3834" y="21294"/>
                    <a:pt x="4461" y="20579"/>
                  </a:cubicBezTo>
                  <a:cubicBezTo>
                    <a:pt x="8023" y="15677"/>
                    <a:pt x="12269" y="11745"/>
                    <a:pt x="17199" y="9294"/>
                  </a:cubicBezTo>
                  <a:cubicBezTo>
                    <a:pt x="20362" y="8221"/>
                    <a:pt x="19678" y="0"/>
                    <a:pt x="16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55;p2"/>
            <p:cNvSpPr/>
            <p:nvPr/>
          </p:nvSpPr>
          <p:spPr>
            <a:xfrm>
              <a:off x="2113520" y="1874586"/>
              <a:ext cx="78369" cy="10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1" h="21600" fill="norm" stroke="1" extrusionOk="0">
                  <a:moveTo>
                    <a:pt x="16859" y="0"/>
                  </a:moveTo>
                  <a:cubicBezTo>
                    <a:pt x="15972" y="0"/>
                    <a:pt x="15085" y="298"/>
                    <a:pt x="14427" y="962"/>
                  </a:cubicBezTo>
                  <a:cubicBezTo>
                    <a:pt x="9478" y="6574"/>
                    <a:pt x="4528" y="12323"/>
                    <a:pt x="265" y="18073"/>
                  </a:cubicBezTo>
                  <a:cubicBezTo>
                    <a:pt x="-650" y="19997"/>
                    <a:pt x="952" y="21600"/>
                    <a:pt x="2726" y="21600"/>
                  </a:cubicBezTo>
                  <a:cubicBezTo>
                    <a:pt x="3613" y="21600"/>
                    <a:pt x="4528" y="21211"/>
                    <a:pt x="5215" y="20249"/>
                  </a:cubicBezTo>
                  <a:cubicBezTo>
                    <a:pt x="9478" y="14637"/>
                    <a:pt x="14427" y="8910"/>
                    <a:pt x="19376" y="3161"/>
                  </a:cubicBezTo>
                  <a:cubicBezTo>
                    <a:pt x="20950" y="1626"/>
                    <a:pt x="18947" y="0"/>
                    <a:pt x="16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56;p2"/>
            <p:cNvSpPr/>
            <p:nvPr/>
          </p:nvSpPr>
          <p:spPr>
            <a:xfrm>
              <a:off x="2306917" y="1943957"/>
              <a:ext cx="25773" cy="5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fill="norm" stroke="1" extrusionOk="0">
                  <a:moveTo>
                    <a:pt x="11623" y="0"/>
                  </a:moveTo>
                  <a:cubicBezTo>
                    <a:pt x="7249" y="0"/>
                    <a:pt x="2876" y="1389"/>
                    <a:pt x="2876" y="4212"/>
                  </a:cubicBezTo>
                  <a:cubicBezTo>
                    <a:pt x="2876" y="8783"/>
                    <a:pt x="2876" y="11965"/>
                    <a:pt x="198" y="15461"/>
                  </a:cubicBezTo>
                  <a:cubicBezTo>
                    <a:pt x="-1141" y="19001"/>
                    <a:pt x="4571" y="21600"/>
                    <a:pt x="10105" y="21600"/>
                  </a:cubicBezTo>
                  <a:cubicBezTo>
                    <a:pt x="13319" y="21600"/>
                    <a:pt x="16532" y="20749"/>
                    <a:pt x="18317" y="18642"/>
                  </a:cubicBezTo>
                  <a:cubicBezTo>
                    <a:pt x="18317" y="14385"/>
                    <a:pt x="20459" y="9814"/>
                    <a:pt x="20459" y="4212"/>
                  </a:cubicBezTo>
                  <a:cubicBezTo>
                    <a:pt x="20459" y="1389"/>
                    <a:pt x="15996" y="0"/>
                    <a:pt x="116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57;p2"/>
            <p:cNvSpPr/>
            <p:nvPr/>
          </p:nvSpPr>
          <p:spPr>
            <a:xfrm>
              <a:off x="2435204" y="1912364"/>
              <a:ext cx="74482" cy="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9" h="21600" fill="norm" stroke="1" extrusionOk="0">
                  <a:moveTo>
                    <a:pt x="3339" y="0"/>
                  </a:moveTo>
                  <a:cubicBezTo>
                    <a:pt x="1375" y="0"/>
                    <a:pt x="-678" y="1222"/>
                    <a:pt x="215" y="3176"/>
                  </a:cubicBezTo>
                  <a:cubicBezTo>
                    <a:pt x="3249" y="9749"/>
                    <a:pt x="9110" y="15296"/>
                    <a:pt x="14972" y="20696"/>
                  </a:cubicBezTo>
                  <a:cubicBezTo>
                    <a:pt x="15567" y="21331"/>
                    <a:pt x="16310" y="21600"/>
                    <a:pt x="17054" y="21600"/>
                  </a:cubicBezTo>
                  <a:cubicBezTo>
                    <a:pt x="19077" y="21600"/>
                    <a:pt x="20922" y="19499"/>
                    <a:pt x="18691" y="17764"/>
                  </a:cubicBezTo>
                  <a:cubicBezTo>
                    <a:pt x="14258" y="12217"/>
                    <a:pt x="8396" y="7404"/>
                    <a:pt x="6076" y="1295"/>
                  </a:cubicBezTo>
                  <a:cubicBezTo>
                    <a:pt x="5570" y="391"/>
                    <a:pt x="4469" y="0"/>
                    <a:pt x="3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158;p2"/>
            <p:cNvSpPr/>
            <p:nvPr/>
          </p:nvSpPr>
          <p:spPr>
            <a:xfrm>
              <a:off x="2519155" y="1813760"/>
              <a:ext cx="49221" cy="49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5" h="21600" fill="norm" stroke="1" extrusionOk="0">
                  <a:moveTo>
                    <a:pt x="3954" y="0"/>
                  </a:moveTo>
                  <a:cubicBezTo>
                    <a:pt x="1140" y="0"/>
                    <a:pt x="-1715" y="4947"/>
                    <a:pt x="1264" y="7837"/>
                  </a:cubicBezTo>
                  <a:cubicBezTo>
                    <a:pt x="4492" y="12784"/>
                    <a:pt x="7430" y="16310"/>
                    <a:pt x="11651" y="20082"/>
                  </a:cubicBezTo>
                  <a:cubicBezTo>
                    <a:pt x="12313" y="21159"/>
                    <a:pt x="13182" y="21600"/>
                    <a:pt x="14051" y="21600"/>
                  </a:cubicBezTo>
                  <a:cubicBezTo>
                    <a:pt x="16906" y="21600"/>
                    <a:pt x="19885" y="16653"/>
                    <a:pt x="16823" y="13959"/>
                  </a:cubicBezTo>
                  <a:cubicBezTo>
                    <a:pt x="13637" y="9012"/>
                    <a:pt x="10657" y="5486"/>
                    <a:pt x="6478" y="1665"/>
                  </a:cubicBezTo>
                  <a:cubicBezTo>
                    <a:pt x="5733" y="490"/>
                    <a:pt x="4864" y="0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159;p2"/>
            <p:cNvSpPr/>
            <p:nvPr/>
          </p:nvSpPr>
          <p:spPr>
            <a:xfrm>
              <a:off x="2554326" y="1702790"/>
              <a:ext cx="99000" cy="2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2147" y="0"/>
                  </a:moveTo>
                  <a:cubicBezTo>
                    <a:pt x="-716" y="0"/>
                    <a:pt x="-716" y="19316"/>
                    <a:pt x="2147" y="19316"/>
                  </a:cubicBezTo>
                  <a:cubicBezTo>
                    <a:pt x="7209" y="21600"/>
                    <a:pt x="12409" y="21600"/>
                    <a:pt x="18021" y="21600"/>
                  </a:cubicBezTo>
                  <a:cubicBezTo>
                    <a:pt x="20884" y="21600"/>
                    <a:pt x="20884" y="2284"/>
                    <a:pt x="18021" y="2284"/>
                  </a:cubicBezTo>
                  <a:cubicBezTo>
                    <a:pt x="12409" y="2284"/>
                    <a:pt x="7209" y="2284"/>
                    <a:pt x="21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" name="Google Shape;160;p2"/>
            <p:cNvSpPr/>
            <p:nvPr/>
          </p:nvSpPr>
          <p:spPr>
            <a:xfrm>
              <a:off x="2629292" y="2016251"/>
              <a:ext cx="212166" cy="20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0" y="2338"/>
                  </a:moveTo>
                  <a:cubicBezTo>
                    <a:pt x="21600" y="2338"/>
                    <a:pt x="21508" y="16817"/>
                    <a:pt x="11618" y="19203"/>
                  </a:cubicBezTo>
                  <a:cubicBezTo>
                    <a:pt x="11023" y="19309"/>
                    <a:pt x="10439" y="19369"/>
                    <a:pt x="9890" y="19369"/>
                  </a:cubicBezTo>
                  <a:cubicBezTo>
                    <a:pt x="6021" y="19369"/>
                    <a:pt x="3308" y="16841"/>
                    <a:pt x="2530" y="12687"/>
                  </a:cubicBezTo>
                  <a:cubicBezTo>
                    <a:pt x="1385" y="7133"/>
                    <a:pt x="5334" y="3050"/>
                    <a:pt x="10394" y="2362"/>
                  </a:cubicBezTo>
                  <a:cubicBezTo>
                    <a:pt x="10439" y="2350"/>
                    <a:pt x="10485" y="2350"/>
                    <a:pt x="10531" y="2338"/>
                  </a:cubicBezTo>
                  <a:cubicBezTo>
                    <a:pt x="10531" y="2338"/>
                    <a:pt x="10531" y="2338"/>
                    <a:pt x="10531" y="2338"/>
                  </a:cubicBezTo>
                  <a:cubicBezTo>
                    <a:pt x="10554" y="2338"/>
                    <a:pt x="10565" y="2338"/>
                    <a:pt x="10588" y="2338"/>
                  </a:cubicBezTo>
                  <a:cubicBezTo>
                    <a:pt x="10668" y="2338"/>
                    <a:pt x="10760" y="2338"/>
                    <a:pt x="10840" y="2338"/>
                  </a:cubicBezTo>
                  <a:close/>
                  <a:moveTo>
                    <a:pt x="10531" y="0"/>
                  </a:moveTo>
                  <a:cubicBezTo>
                    <a:pt x="4247" y="855"/>
                    <a:pt x="0" y="5032"/>
                    <a:pt x="0" y="11476"/>
                  </a:cubicBezTo>
                  <a:cubicBezTo>
                    <a:pt x="263" y="17600"/>
                    <a:pt x="4556" y="21600"/>
                    <a:pt x="9993" y="21600"/>
                  </a:cubicBezTo>
                  <a:cubicBezTo>
                    <a:pt x="10348" y="21600"/>
                    <a:pt x="10714" y="21576"/>
                    <a:pt x="11080" y="21541"/>
                  </a:cubicBezTo>
                  <a:cubicBezTo>
                    <a:pt x="16747" y="20971"/>
                    <a:pt x="21325" y="16224"/>
                    <a:pt x="21600" y="10064"/>
                  </a:cubicBezTo>
                  <a:cubicBezTo>
                    <a:pt x="21600" y="3833"/>
                    <a:pt x="16197" y="0"/>
                    <a:pt x="105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" name="Google Shape;161;p2"/>
            <p:cNvSpPr/>
            <p:nvPr/>
          </p:nvSpPr>
          <p:spPr>
            <a:xfrm>
              <a:off x="2582440" y="2060887"/>
              <a:ext cx="300879" cy="12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8" h="21600" fill="norm" stroke="1" extrusionOk="0">
                  <a:moveTo>
                    <a:pt x="16694" y="0"/>
                  </a:moveTo>
                  <a:cubicBezTo>
                    <a:pt x="16542" y="0"/>
                    <a:pt x="16389" y="20"/>
                    <a:pt x="16236" y="59"/>
                  </a:cubicBezTo>
                  <a:cubicBezTo>
                    <a:pt x="15378" y="512"/>
                    <a:pt x="15174" y="3977"/>
                    <a:pt x="16062" y="3977"/>
                  </a:cubicBezTo>
                  <a:cubicBezTo>
                    <a:pt x="16120" y="3977"/>
                    <a:pt x="16178" y="3977"/>
                    <a:pt x="16236" y="3938"/>
                  </a:cubicBezTo>
                  <a:cubicBezTo>
                    <a:pt x="17844" y="3938"/>
                    <a:pt x="18237" y="6419"/>
                    <a:pt x="16585" y="9353"/>
                  </a:cubicBezTo>
                  <a:cubicBezTo>
                    <a:pt x="15676" y="11223"/>
                    <a:pt x="14417" y="11814"/>
                    <a:pt x="13326" y="12759"/>
                  </a:cubicBezTo>
                  <a:cubicBezTo>
                    <a:pt x="11507" y="14177"/>
                    <a:pt x="9550" y="15220"/>
                    <a:pt x="7724" y="16166"/>
                  </a:cubicBezTo>
                  <a:cubicBezTo>
                    <a:pt x="6640" y="16638"/>
                    <a:pt x="5556" y="17111"/>
                    <a:pt x="4465" y="17111"/>
                  </a:cubicBezTo>
                  <a:lnTo>
                    <a:pt x="2471" y="17111"/>
                  </a:lnTo>
                  <a:cubicBezTo>
                    <a:pt x="645" y="16638"/>
                    <a:pt x="2646" y="12287"/>
                    <a:pt x="3730" y="11814"/>
                  </a:cubicBezTo>
                  <a:cubicBezTo>
                    <a:pt x="4639" y="11814"/>
                    <a:pt x="4639" y="7817"/>
                    <a:pt x="3730" y="7817"/>
                  </a:cubicBezTo>
                  <a:cubicBezTo>
                    <a:pt x="1729" y="8290"/>
                    <a:pt x="-1137" y="12287"/>
                    <a:pt x="471" y="18646"/>
                  </a:cubicBezTo>
                  <a:cubicBezTo>
                    <a:pt x="1053" y="20911"/>
                    <a:pt x="2166" y="21600"/>
                    <a:pt x="3381" y="21600"/>
                  </a:cubicBezTo>
                  <a:cubicBezTo>
                    <a:pt x="4814" y="21600"/>
                    <a:pt x="6393" y="20615"/>
                    <a:pt x="7375" y="20044"/>
                  </a:cubicBezTo>
                  <a:cubicBezTo>
                    <a:pt x="10634" y="18646"/>
                    <a:pt x="16411" y="17701"/>
                    <a:pt x="18761" y="9825"/>
                  </a:cubicBezTo>
                  <a:cubicBezTo>
                    <a:pt x="20463" y="3879"/>
                    <a:pt x="18826" y="0"/>
                    <a:pt x="166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62;p2"/>
            <p:cNvSpPr/>
            <p:nvPr/>
          </p:nvSpPr>
          <p:spPr>
            <a:xfrm>
              <a:off x="1734941" y="1826016"/>
              <a:ext cx="151238" cy="15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540" y="3033"/>
                  </a:moveTo>
                  <a:cubicBezTo>
                    <a:pt x="12834" y="3033"/>
                    <a:pt x="15648" y="4580"/>
                    <a:pt x="17025" y="8077"/>
                  </a:cubicBezTo>
                  <a:cubicBezTo>
                    <a:pt x="17743" y="11589"/>
                    <a:pt x="16666" y="15751"/>
                    <a:pt x="14076" y="17685"/>
                  </a:cubicBezTo>
                  <a:cubicBezTo>
                    <a:pt x="12699" y="18598"/>
                    <a:pt x="11367" y="18985"/>
                    <a:pt x="10139" y="18985"/>
                  </a:cubicBezTo>
                  <a:cubicBezTo>
                    <a:pt x="3014" y="18985"/>
                    <a:pt x="-728" y="5694"/>
                    <a:pt x="8807" y="3095"/>
                  </a:cubicBezTo>
                  <a:cubicBezTo>
                    <a:pt x="8852" y="3079"/>
                    <a:pt x="8912" y="3064"/>
                    <a:pt x="8957" y="3048"/>
                  </a:cubicBezTo>
                  <a:cubicBezTo>
                    <a:pt x="9151" y="3048"/>
                    <a:pt x="9346" y="3033"/>
                    <a:pt x="9540" y="3033"/>
                  </a:cubicBezTo>
                  <a:close/>
                  <a:moveTo>
                    <a:pt x="9436" y="0"/>
                  </a:moveTo>
                  <a:cubicBezTo>
                    <a:pt x="9106" y="0"/>
                    <a:pt x="8777" y="15"/>
                    <a:pt x="8448" y="46"/>
                  </a:cubicBezTo>
                  <a:cubicBezTo>
                    <a:pt x="8044" y="124"/>
                    <a:pt x="7744" y="309"/>
                    <a:pt x="7520" y="572"/>
                  </a:cubicBezTo>
                  <a:cubicBezTo>
                    <a:pt x="1906" y="2274"/>
                    <a:pt x="-818" y="7907"/>
                    <a:pt x="215" y="13895"/>
                  </a:cubicBezTo>
                  <a:cubicBezTo>
                    <a:pt x="1173" y="18892"/>
                    <a:pt x="5604" y="21600"/>
                    <a:pt x="10229" y="21600"/>
                  </a:cubicBezTo>
                  <a:cubicBezTo>
                    <a:pt x="11247" y="21600"/>
                    <a:pt x="12265" y="21461"/>
                    <a:pt x="13268" y="21198"/>
                  </a:cubicBezTo>
                  <a:cubicBezTo>
                    <a:pt x="18537" y="19619"/>
                    <a:pt x="20782" y="13895"/>
                    <a:pt x="19974" y="9284"/>
                  </a:cubicBezTo>
                  <a:cubicBezTo>
                    <a:pt x="19300" y="3450"/>
                    <a:pt x="14660" y="0"/>
                    <a:pt x="94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63;p2"/>
            <p:cNvSpPr/>
            <p:nvPr/>
          </p:nvSpPr>
          <p:spPr>
            <a:xfrm>
              <a:off x="1749366" y="1846928"/>
              <a:ext cx="122346" cy="12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8052" y="0"/>
                  </a:moveTo>
                  <a:cubicBezTo>
                    <a:pt x="7039" y="0"/>
                    <a:pt x="5917" y="311"/>
                    <a:pt x="4759" y="1206"/>
                  </a:cubicBezTo>
                  <a:lnTo>
                    <a:pt x="4759" y="1674"/>
                  </a:lnTo>
                  <a:lnTo>
                    <a:pt x="4325" y="1674"/>
                  </a:lnTo>
                  <a:cubicBezTo>
                    <a:pt x="-215" y="4573"/>
                    <a:pt x="-1518" y="10956"/>
                    <a:pt x="2046" y="15256"/>
                  </a:cubicBezTo>
                  <a:cubicBezTo>
                    <a:pt x="1612" y="18156"/>
                    <a:pt x="2914" y="20608"/>
                    <a:pt x="7021" y="21055"/>
                  </a:cubicBezTo>
                  <a:lnTo>
                    <a:pt x="7889" y="21055"/>
                  </a:lnTo>
                  <a:cubicBezTo>
                    <a:pt x="8558" y="21444"/>
                    <a:pt x="9282" y="21600"/>
                    <a:pt x="9988" y="21600"/>
                  </a:cubicBezTo>
                  <a:cubicBezTo>
                    <a:pt x="12104" y="21600"/>
                    <a:pt x="14293" y="20218"/>
                    <a:pt x="15975" y="19090"/>
                  </a:cubicBezTo>
                  <a:cubicBezTo>
                    <a:pt x="16410" y="18623"/>
                    <a:pt x="16844" y="18156"/>
                    <a:pt x="17387" y="17689"/>
                  </a:cubicBezTo>
                  <a:cubicBezTo>
                    <a:pt x="17821" y="17222"/>
                    <a:pt x="18255" y="16774"/>
                    <a:pt x="18689" y="16190"/>
                  </a:cubicBezTo>
                  <a:cubicBezTo>
                    <a:pt x="20082" y="13291"/>
                    <a:pt x="20082" y="10372"/>
                    <a:pt x="18255" y="7472"/>
                  </a:cubicBezTo>
                  <a:cubicBezTo>
                    <a:pt x="18255" y="5157"/>
                    <a:pt x="17387" y="2705"/>
                    <a:pt x="15559" y="1674"/>
                  </a:cubicBezTo>
                  <a:cubicBezTo>
                    <a:pt x="14691" y="739"/>
                    <a:pt x="13280" y="739"/>
                    <a:pt x="12412" y="739"/>
                  </a:cubicBezTo>
                  <a:cubicBezTo>
                    <a:pt x="11453" y="272"/>
                    <a:pt x="10585" y="272"/>
                    <a:pt x="9716" y="272"/>
                  </a:cubicBezTo>
                  <a:cubicBezTo>
                    <a:pt x="9210" y="97"/>
                    <a:pt x="8649" y="0"/>
                    <a:pt x="805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" name="Google Shape;164;p2"/>
            <p:cNvSpPr/>
            <p:nvPr/>
          </p:nvSpPr>
          <p:spPr>
            <a:xfrm>
              <a:off x="1762081" y="1900334"/>
              <a:ext cx="28222" cy="2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3" y="0"/>
                  </a:moveTo>
                  <a:cubicBezTo>
                    <a:pt x="5422" y="0"/>
                    <a:pt x="0" y="3005"/>
                    <a:pt x="0" y="9095"/>
                  </a:cubicBezTo>
                  <a:lnTo>
                    <a:pt x="0" y="11044"/>
                  </a:lnTo>
                  <a:cubicBezTo>
                    <a:pt x="0" y="18027"/>
                    <a:pt x="5422" y="21600"/>
                    <a:pt x="10843" y="21600"/>
                  </a:cubicBezTo>
                  <a:cubicBezTo>
                    <a:pt x="16178" y="21600"/>
                    <a:pt x="21600" y="18027"/>
                    <a:pt x="21600" y="11044"/>
                  </a:cubicBezTo>
                  <a:lnTo>
                    <a:pt x="21600" y="9095"/>
                  </a:lnTo>
                  <a:cubicBezTo>
                    <a:pt x="21600" y="3005"/>
                    <a:pt x="16178" y="0"/>
                    <a:pt x="1084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65;p2"/>
            <p:cNvSpPr/>
            <p:nvPr/>
          </p:nvSpPr>
          <p:spPr>
            <a:xfrm>
              <a:off x="1789093" y="1851200"/>
              <a:ext cx="27239" cy="2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66;p2"/>
            <p:cNvSpPr/>
            <p:nvPr/>
          </p:nvSpPr>
          <p:spPr>
            <a:xfrm>
              <a:off x="1811918" y="1910228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67;p2"/>
            <p:cNvSpPr/>
            <p:nvPr/>
          </p:nvSpPr>
          <p:spPr>
            <a:xfrm>
              <a:off x="1839464" y="1865255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68;p2"/>
            <p:cNvSpPr/>
            <p:nvPr/>
          </p:nvSpPr>
          <p:spPr>
            <a:xfrm>
              <a:off x="1707339" y="2448892"/>
              <a:ext cx="165529" cy="16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600" fill="norm" stroke="1" extrusionOk="0">
                  <a:moveTo>
                    <a:pt x="8636" y="0"/>
                  </a:moveTo>
                  <a:cubicBezTo>
                    <a:pt x="8046" y="0"/>
                    <a:pt x="7512" y="249"/>
                    <a:pt x="7512" y="834"/>
                  </a:cubicBezTo>
                  <a:cubicBezTo>
                    <a:pt x="6838" y="3717"/>
                    <a:pt x="6838" y="6688"/>
                    <a:pt x="6838" y="9571"/>
                  </a:cubicBezTo>
                  <a:cubicBezTo>
                    <a:pt x="4746" y="10259"/>
                    <a:pt x="2653" y="11400"/>
                    <a:pt x="883" y="12102"/>
                  </a:cubicBezTo>
                  <a:cubicBezTo>
                    <a:pt x="-535" y="12454"/>
                    <a:pt x="-114" y="14634"/>
                    <a:pt x="1221" y="14634"/>
                  </a:cubicBezTo>
                  <a:cubicBezTo>
                    <a:pt x="2990" y="15073"/>
                    <a:pt x="5083" y="15424"/>
                    <a:pt x="6838" y="15776"/>
                  </a:cubicBezTo>
                  <a:cubicBezTo>
                    <a:pt x="6838" y="17254"/>
                    <a:pt x="6838" y="18659"/>
                    <a:pt x="7175" y="20137"/>
                  </a:cubicBezTo>
                  <a:cubicBezTo>
                    <a:pt x="7175" y="21102"/>
                    <a:pt x="7934" y="21600"/>
                    <a:pt x="8636" y="21600"/>
                  </a:cubicBezTo>
                  <a:cubicBezTo>
                    <a:pt x="9015" y="21600"/>
                    <a:pt x="9380" y="21454"/>
                    <a:pt x="9605" y="21190"/>
                  </a:cubicBezTo>
                  <a:cubicBezTo>
                    <a:pt x="11037" y="20839"/>
                    <a:pt x="12456" y="18659"/>
                    <a:pt x="13130" y="17254"/>
                  </a:cubicBezTo>
                  <a:cubicBezTo>
                    <a:pt x="14886" y="17956"/>
                    <a:pt x="16234" y="18307"/>
                    <a:pt x="17989" y="18995"/>
                  </a:cubicBezTo>
                  <a:cubicBezTo>
                    <a:pt x="18158" y="19068"/>
                    <a:pt x="18326" y="19098"/>
                    <a:pt x="18509" y="19098"/>
                  </a:cubicBezTo>
                  <a:cubicBezTo>
                    <a:pt x="19534" y="19098"/>
                    <a:pt x="20686" y="18088"/>
                    <a:pt x="19759" y="16815"/>
                  </a:cubicBezTo>
                  <a:cubicBezTo>
                    <a:pt x="18748" y="15424"/>
                    <a:pt x="17989" y="13932"/>
                    <a:pt x="16992" y="12102"/>
                  </a:cubicBezTo>
                  <a:cubicBezTo>
                    <a:pt x="17989" y="10698"/>
                    <a:pt x="19422" y="8868"/>
                    <a:pt x="20419" y="7039"/>
                  </a:cubicBezTo>
                  <a:cubicBezTo>
                    <a:pt x="21065" y="6439"/>
                    <a:pt x="20391" y="5049"/>
                    <a:pt x="19548" y="5049"/>
                  </a:cubicBezTo>
                  <a:cubicBezTo>
                    <a:pt x="19394" y="5049"/>
                    <a:pt x="19239" y="5093"/>
                    <a:pt x="19085" y="5195"/>
                  </a:cubicBezTo>
                  <a:cubicBezTo>
                    <a:pt x="17329" y="5898"/>
                    <a:pt x="15560" y="6337"/>
                    <a:pt x="13804" y="7039"/>
                  </a:cubicBezTo>
                  <a:cubicBezTo>
                    <a:pt x="12793" y="4844"/>
                    <a:pt x="11374" y="2663"/>
                    <a:pt x="9942" y="483"/>
                  </a:cubicBezTo>
                  <a:cubicBezTo>
                    <a:pt x="9647" y="161"/>
                    <a:pt x="9127" y="0"/>
                    <a:pt x="86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69;p2"/>
            <p:cNvSpPr/>
            <p:nvPr/>
          </p:nvSpPr>
          <p:spPr>
            <a:xfrm>
              <a:off x="2824619" y="1714707"/>
              <a:ext cx="120580" cy="11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11642" y="0"/>
                  </a:moveTo>
                  <a:cubicBezTo>
                    <a:pt x="11392" y="0"/>
                    <a:pt x="11180" y="127"/>
                    <a:pt x="11045" y="425"/>
                  </a:cubicBezTo>
                  <a:cubicBezTo>
                    <a:pt x="9659" y="3080"/>
                    <a:pt x="8177" y="5756"/>
                    <a:pt x="7253" y="8411"/>
                  </a:cubicBezTo>
                  <a:lnTo>
                    <a:pt x="1496" y="8411"/>
                  </a:lnTo>
                  <a:cubicBezTo>
                    <a:pt x="14" y="8411"/>
                    <a:pt x="-448" y="10428"/>
                    <a:pt x="476" y="10938"/>
                  </a:cubicBezTo>
                  <a:cubicBezTo>
                    <a:pt x="2420" y="12085"/>
                    <a:pt x="3922" y="13104"/>
                    <a:pt x="5289" y="14124"/>
                  </a:cubicBezTo>
                  <a:cubicBezTo>
                    <a:pt x="4827" y="15250"/>
                    <a:pt x="4384" y="16779"/>
                    <a:pt x="3922" y="18414"/>
                  </a:cubicBezTo>
                  <a:cubicBezTo>
                    <a:pt x="3441" y="19242"/>
                    <a:pt x="4365" y="20071"/>
                    <a:pt x="5212" y="20071"/>
                  </a:cubicBezTo>
                  <a:cubicBezTo>
                    <a:pt x="5404" y="20071"/>
                    <a:pt x="5578" y="20050"/>
                    <a:pt x="5751" y="19943"/>
                  </a:cubicBezTo>
                  <a:cubicBezTo>
                    <a:pt x="5963" y="20007"/>
                    <a:pt x="6174" y="20050"/>
                    <a:pt x="6386" y="20050"/>
                  </a:cubicBezTo>
                  <a:cubicBezTo>
                    <a:pt x="7753" y="20050"/>
                    <a:pt x="9293" y="18796"/>
                    <a:pt x="10583" y="17926"/>
                  </a:cubicBezTo>
                  <a:cubicBezTo>
                    <a:pt x="11507" y="18924"/>
                    <a:pt x="12527" y="19943"/>
                    <a:pt x="13913" y="21090"/>
                  </a:cubicBezTo>
                  <a:cubicBezTo>
                    <a:pt x="14068" y="21451"/>
                    <a:pt x="14414" y="21600"/>
                    <a:pt x="14799" y="21600"/>
                  </a:cubicBezTo>
                  <a:cubicBezTo>
                    <a:pt x="15492" y="21600"/>
                    <a:pt x="16320" y="21027"/>
                    <a:pt x="16320" y="19943"/>
                  </a:cubicBezTo>
                  <a:cubicBezTo>
                    <a:pt x="15877" y="18414"/>
                    <a:pt x="15415" y="16269"/>
                    <a:pt x="15415" y="14740"/>
                  </a:cubicBezTo>
                  <a:cubicBezTo>
                    <a:pt x="16782" y="13614"/>
                    <a:pt x="18284" y="12595"/>
                    <a:pt x="20112" y="11575"/>
                  </a:cubicBezTo>
                  <a:cubicBezTo>
                    <a:pt x="21152" y="10938"/>
                    <a:pt x="20574" y="8920"/>
                    <a:pt x="19208" y="8920"/>
                  </a:cubicBezTo>
                  <a:lnTo>
                    <a:pt x="14376" y="8920"/>
                  </a:lnTo>
                  <a:cubicBezTo>
                    <a:pt x="13913" y="6244"/>
                    <a:pt x="13451" y="3589"/>
                    <a:pt x="12989" y="1444"/>
                  </a:cubicBezTo>
                  <a:cubicBezTo>
                    <a:pt x="12989" y="722"/>
                    <a:pt x="12239" y="0"/>
                    <a:pt x="116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70;p2"/>
            <p:cNvSpPr/>
            <p:nvPr/>
          </p:nvSpPr>
          <p:spPr>
            <a:xfrm>
              <a:off x="3512487" y="1534028"/>
              <a:ext cx="79439" cy="8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fill="norm" stroke="1" extrusionOk="0">
                  <a:moveTo>
                    <a:pt x="6662" y="0"/>
                  </a:moveTo>
                  <a:cubicBezTo>
                    <a:pt x="5934" y="0"/>
                    <a:pt x="5090" y="687"/>
                    <a:pt x="5090" y="1882"/>
                  </a:cubicBezTo>
                  <a:cubicBezTo>
                    <a:pt x="5090" y="4003"/>
                    <a:pt x="5090" y="7051"/>
                    <a:pt x="5963" y="9889"/>
                  </a:cubicBezTo>
                  <a:cubicBezTo>
                    <a:pt x="4391" y="11502"/>
                    <a:pt x="2295" y="12219"/>
                    <a:pt x="752" y="13653"/>
                  </a:cubicBezTo>
                  <a:cubicBezTo>
                    <a:pt x="-645" y="14370"/>
                    <a:pt x="54" y="15954"/>
                    <a:pt x="1626" y="15954"/>
                  </a:cubicBezTo>
                  <a:lnTo>
                    <a:pt x="7360" y="15954"/>
                  </a:lnTo>
                  <a:cubicBezTo>
                    <a:pt x="7360" y="17388"/>
                    <a:pt x="8030" y="18822"/>
                    <a:pt x="8030" y="20435"/>
                  </a:cubicBezTo>
                  <a:cubicBezTo>
                    <a:pt x="8437" y="21241"/>
                    <a:pt x="9165" y="21600"/>
                    <a:pt x="9806" y="21600"/>
                  </a:cubicBezTo>
                  <a:cubicBezTo>
                    <a:pt x="10271" y="21600"/>
                    <a:pt x="10708" y="21421"/>
                    <a:pt x="10999" y="21122"/>
                  </a:cubicBezTo>
                  <a:cubicBezTo>
                    <a:pt x="12397" y="20435"/>
                    <a:pt x="13095" y="18105"/>
                    <a:pt x="13765" y="15954"/>
                  </a:cubicBezTo>
                  <a:cubicBezTo>
                    <a:pt x="15337" y="16671"/>
                    <a:pt x="16734" y="16671"/>
                    <a:pt x="19005" y="16671"/>
                  </a:cubicBezTo>
                  <a:cubicBezTo>
                    <a:pt x="19121" y="16790"/>
                    <a:pt x="19267" y="16850"/>
                    <a:pt x="19412" y="16850"/>
                  </a:cubicBezTo>
                  <a:cubicBezTo>
                    <a:pt x="20111" y="16850"/>
                    <a:pt x="20955" y="15685"/>
                    <a:pt x="20373" y="14370"/>
                  </a:cubicBezTo>
                  <a:cubicBezTo>
                    <a:pt x="19005" y="12936"/>
                    <a:pt x="17433" y="12219"/>
                    <a:pt x="16734" y="10785"/>
                  </a:cubicBezTo>
                  <a:cubicBezTo>
                    <a:pt x="17433" y="8485"/>
                    <a:pt x="18131" y="7051"/>
                    <a:pt x="19005" y="4720"/>
                  </a:cubicBezTo>
                  <a:cubicBezTo>
                    <a:pt x="19558" y="4153"/>
                    <a:pt x="18626" y="3107"/>
                    <a:pt x="17520" y="3107"/>
                  </a:cubicBezTo>
                  <a:cubicBezTo>
                    <a:pt x="17258" y="3107"/>
                    <a:pt x="16996" y="3167"/>
                    <a:pt x="16734" y="3286"/>
                  </a:cubicBezTo>
                  <a:cubicBezTo>
                    <a:pt x="15337" y="4003"/>
                    <a:pt x="13765" y="5437"/>
                    <a:pt x="12397" y="6334"/>
                  </a:cubicBezTo>
                  <a:cubicBezTo>
                    <a:pt x="10999" y="4003"/>
                    <a:pt x="9427" y="2599"/>
                    <a:pt x="7360" y="269"/>
                  </a:cubicBezTo>
                  <a:cubicBezTo>
                    <a:pt x="7157" y="90"/>
                    <a:pt x="6924" y="0"/>
                    <a:pt x="66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171;p2"/>
            <p:cNvSpPr/>
            <p:nvPr/>
          </p:nvSpPr>
          <p:spPr>
            <a:xfrm>
              <a:off x="2269753" y="2155893"/>
              <a:ext cx="23106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0" y="0"/>
                  </a:moveTo>
                  <a:cubicBezTo>
                    <a:pt x="-2936" y="0"/>
                    <a:pt x="-2936" y="21600"/>
                    <a:pt x="8810" y="21600"/>
                  </a:cubicBezTo>
                  <a:cubicBezTo>
                    <a:pt x="18664" y="21600"/>
                    <a:pt x="18664" y="0"/>
                    <a:pt x="88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172;p2"/>
            <p:cNvSpPr/>
            <p:nvPr/>
          </p:nvSpPr>
          <p:spPr>
            <a:xfrm>
              <a:off x="3058400" y="1647136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37" y="0"/>
                  </a:moveTo>
                  <a:cubicBezTo>
                    <a:pt x="-2945" y="0"/>
                    <a:pt x="-2945" y="21600"/>
                    <a:pt x="8837" y="21600"/>
                  </a:cubicBezTo>
                  <a:cubicBezTo>
                    <a:pt x="18655" y="21600"/>
                    <a:pt x="18655" y="0"/>
                    <a:pt x="88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73;p2"/>
            <p:cNvSpPr/>
            <p:nvPr/>
          </p:nvSpPr>
          <p:spPr>
            <a:xfrm>
              <a:off x="3492034" y="219816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174;p2"/>
            <p:cNvSpPr/>
            <p:nvPr/>
          </p:nvSpPr>
          <p:spPr>
            <a:xfrm>
              <a:off x="2093991" y="4009342"/>
              <a:ext cx="338558" cy="32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9499" y="0"/>
                  </a:moveTo>
                  <a:cubicBezTo>
                    <a:pt x="9400" y="0"/>
                    <a:pt x="9294" y="22"/>
                    <a:pt x="9181" y="74"/>
                  </a:cubicBezTo>
                  <a:cubicBezTo>
                    <a:pt x="6397" y="1897"/>
                    <a:pt x="3230" y="3408"/>
                    <a:pt x="403" y="5223"/>
                  </a:cubicBezTo>
                  <a:cubicBezTo>
                    <a:pt x="64" y="5447"/>
                    <a:pt x="-99" y="5982"/>
                    <a:pt x="64" y="6161"/>
                  </a:cubicBezTo>
                  <a:cubicBezTo>
                    <a:pt x="2686" y="11533"/>
                    <a:pt x="6227" y="15975"/>
                    <a:pt x="8842" y="21176"/>
                  </a:cubicBezTo>
                  <a:cubicBezTo>
                    <a:pt x="9019" y="21474"/>
                    <a:pt x="9252" y="21600"/>
                    <a:pt x="9464" y="21600"/>
                  </a:cubicBezTo>
                  <a:cubicBezTo>
                    <a:pt x="9924" y="21600"/>
                    <a:pt x="10326" y="21049"/>
                    <a:pt x="10065" y="20417"/>
                  </a:cubicBezTo>
                  <a:cubicBezTo>
                    <a:pt x="7577" y="15469"/>
                    <a:pt x="4241" y="11206"/>
                    <a:pt x="1668" y="6198"/>
                  </a:cubicBezTo>
                  <a:cubicBezTo>
                    <a:pt x="4114" y="4628"/>
                    <a:pt x="6814" y="3318"/>
                    <a:pt x="9302" y="1749"/>
                  </a:cubicBezTo>
                  <a:cubicBezTo>
                    <a:pt x="12963" y="7790"/>
                    <a:pt x="15889" y="14159"/>
                    <a:pt x="19939" y="19665"/>
                  </a:cubicBezTo>
                  <a:cubicBezTo>
                    <a:pt x="20109" y="19971"/>
                    <a:pt x="20356" y="20104"/>
                    <a:pt x="20589" y="20104"/>
                  </a:cubicBezTo>
                  <a:cubicBezTo>
                    <a:pt x="21070" y="20104"/>
                    <a:pt x="21501" y="19576"/>
                    <a:pt x="21162" y="18951"/>
                  </a:cubicBezTo>
                  <a:cubicBezTo>
                    <a:pt x="16942" y="13222"/>
                    <a:pt x="13945" y="6563"/>
                    <a:pt x="10065" y="253"/>
                  </a:cubicBezTo>
                  <a:cubicBezTo>
                    <a:pt x="9945" y="126"/>
                    <a:pt x="9747" y="0"/>
                    <a:pt x="94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175;p2"/>
            <p:cNvSpPr/>
            <p:nvPr/>
          </p:nvSpPr>
          <p:spPr>
            <a:xfrm>
              <a:off x="2233391" y="4081074"/>
              <a:ext cx="67447" cy="5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4" h="21600" fill="norm" stroke="1" extrusionOk="0">
                  <a:moveTo>
                    <a:pt x="16141" y="0"/>
                  </a:moveTo>
                  <a:cubicBezTo>
                    <a:pt x="15633" y="0"/>
                    <a:pt x="15125" y="233"/>
                    <a:pt x="14585" y="793"/>
                  </a:cubicBezTo>
                  <a:cubicBezTo>
                    <a:pt x="9852" y="5505"/>
                    <a:pt x="5087" y="8864"/>
                    <a:pt x="1116" y="14695"/>
                  </a:cubicBezTo>
                  <a:cubicBezTo>
                    <a:pt x="-1266" y="17541"/>
                    <a:pt x="545" y="21600"/>
                    <a:pt x="2990" y="21600"/>
                  </a:cubicBezTo>
                  <a:cubicBezTo>
                    <a:pt x="3689" y="21600"/>
                    <a:pt x="4388" y="21273"/>
                    <a:pt x="5087" y="20574"/>
                  </a:cubicBezTo>
                  <a:cubicBezTo>
                    <a:pt x="9089" y="15815"/>
                    <a:pt x="13060" y="12456"/>
                    <a:pt x="17793" y="8864"/>
                  </a:cubicBezTo>
                  <a:cubicBezTo>
                    <a:pt x="20334" y="6065"/>
                    <a:pt x="18650" y="0"/>
                    <a:pt x="16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76;p2"/>
            <p:cNvSpPr/>
            <p:nvPr/>
          </p:nvSpPr>
          <p:spPr>
            <a:xfrm>
              <a:off x="2283958" y="4149096"/>
              <a:ext cx="53429" cy="4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4" h="21600" fill="norm" stroke="1" extrusionOk="0">
                  <a:moveTo>
                    <a:pt x="14778" y="0"/>
                  </a:moveTo>
                  <a:cubicBezTo>
                    <a:pt x="14296" y="0"/>
                    <a:pt x="13813" y="177"/>
                    <a:pt x="13330" y="530"/>
                  </a:cubicBezTo>
                  <a:cubicBezTo>
                    <a:pt x="9509" y="3296"/>
                    <a:pt x="5406" y="6474"/>
                    <a:pt x="2309" y="10712"/>
                  </a:cubicBezTo>
                  <a:cubicBezTo>
                    <a:pt x="378" y="12124"/>
                    <a:pt x="-587" y="15244"/>
                    <a:pt x="378" y="18069"/>
                  </a:cubicBezTo>
                  <a:cubicBezTo>
                    <a:pt x="1062" y="20129"/>
                    <a:pt x="2912" y="21600"/>
                    <a:pt x="4562" y="21600"/>
                  </a:cubicBezTo>
                  <a:cubicBezTo>
                    <a:pt x="5205" y="21600"/>
                    <a:pt x="5849" y="21365"/>
                    <a:pt x="6372" y="20894"/>
                  </a:cubicBezTo>
                  <a:cubicBezTo>
                    <a:pt x="9509" y="16656"/>
                    <a:pt x="13330" y="13890"/>
                    <a:pt x="17433" y="10712"/>
                  </a:cubicBezTo>
                  <a:cubicBezTo>
                    <a:pt x="21013" y="8240"/>
                    <a:pt x="18278" y="0"/>
                    <a:pt x="147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177;p2"/>
            <p:cNvSpPr/>
            <p:nvPr/>
          </p:nvSpPr>
          <p:spPr>
            <a:xfrm>
              <a:off x="2343001" y="4238480"/>
              <a:ext cx="47317" cy="3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9" h="21600" fill="norm" stroke="1" extrusionOk="0">
                  <a:moveTo>
                    <a:pt x="14243" y="0"/>
                  </a:moveTo>
                  <a:cubicBezTo>
                    <a:pt x="13822" y="0"/>
                    <a:pt x="13401" y="215"/>
                    <a:pt x="12980" y="572"/>
                  </a:cubicBezTo>
                  <a:cubicBezTo>
                    <a:pt x="8686" y="2718"/>
                    <a:pt x="5443" y="4363"/>
                    <a:pt x="2412" y="7796"/>
                  </a:cubicBezTo>
                  <a:cubicBezTo>
                    <a:pt x="-1925" y="12374"/>
                    <a:pt x="180" y="21600"/>
                    <a:pt x="4054" y="21600"/>
                  </a:cubicBezTo>
                  <a:cubicBezTo>
                    <a:pt x="4854" y="21600"/>
                    <a:pt x="5738" y="21171"/>
                    <a:pt x="6664" y="20170"/>
                  </a:cubicBezTo>
                  <a:cubicBezTo>
                    <a:pt x="8686" y="16808"/>
                    <a:pt x="11717" y="15091"/>
                    <a:pt x="14959" y="13375"/>
                  </a:cubicBezTo>
                  <a:cubicBezTo>
                    <a:pt x="19675" y="11444"/>
                    <a:pt x="17612" y="0"/>
                    <a:pt x="14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178;p2"/>
            <p:cNvSpPr/>
            <p:nvPr/>
          </p:nvSpPr>
          <p:spPr>
            <a:xfrm>
              <a:off x="3619302" y="990642"/>
              <a:ext cx="390666" cy="66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4176" y="4505"/>
                  </a:moveTo>
                  <a:cubicBezTo>
                    <a:pt x="5625" y="4505"/>
                    <a:pt x="7187" y="4753"/>
                    <a:pt x="8518" y="4965"/>
                  </a:cubicBezTo>
                  <a:cubicBezTo>
                    <a:pt x="9548" y="5158"/>
                    <a:pt x="10447" y="5472"/>
                    <a:pt x="11234" y="5873"/>
                  </a:cubicBezTo>
                  <a:cubicBezTo>
                    <a:pt x="9885" y="6683"/>
                    <a:pt x="8400" y="7413"/>
                    <a:pt x="6607" y="7862"/>
                  </a:cubicBezTo>
                  <a:cubicBezTo>
                    <a:pt x="6341" y="7920"/>
                    <a:pt x="6057" y="7945"/>
                    <a:pt x="5773" y="7945"/>
                  </a:cubicBezTo>
                  <a:cubicBezTo>
                    <a:pt x="2774" y="7945"/>
                    <a:pt x="-847" y="5173"/>
                    <a:pt x="2797" y="4597"/>
                  </a:cubicBezTo>
                  <a:cubicBezTo>
                    <a:pt x="3235" y="4531"/>
                    <a:pt x="3697" y="4505"/>
                    <a:pt x="4176" y="4505"/>
                  </a:cubicBezTo>
                  <a:close/>
                  <a:moveTo>
                    <a:pt x="19907" y="0"/>
                  </a:moveTo>
                  <a:cubicBezTo>
                    <a:pt x="19729" y="0"/>
                    <a:pt x="19552" y="44"/>
                    <a:pt x="19434" y="153"/>
                  </a:cubicBezTo>
                  <a:cubicBezTo>
                    <a:pt x="17487" y="1875"/>
                    <a:pt x="15156" y="3334"/>
                    <a:pt x="12790" y="4881"/>
                  </a:cubicBezTo>
                  <a:cubicBezTo>
                    <a:pt x="12482" y="5085"/>
                    <a:pt x="12163" y="5293"/>
                    <a:pt x="11843" y="5498"/>
                  </a:cubicBezTo>
                  <a:cubicBezTo>
                    <a:pt x="10092" y="4607"/>
                    <a:pt x="7862" y="4020"/>
                    <a:pt x="5128" y="3878"/>
                  </a:cubicBezTo>
                  <a:cubicBezTo>
                    <a:pt x="4809" y="3860"/>
                    <a:pt x="4424" y="3845"/>
                    <a:pt x="4010" y="3845"/>
                  </a:cubicBezTo>
                  <a:cubicBezTo>
                    <a:pt x="2549" y="3845"/>
                    <a:pt x="727" y="4031"/>
                    <a:pt x="147" y="4881"/>
                  </a:cubicBezTo>
                  <a:cubicBezTo>
                    <a:pt x="-593" y="6231"/>
                    <a:pt x="1596" y="8059"/>
                    <a:pt x="3679" y="8496"/>
                  </a:cubicBezTo>
                  <a:cubicBezTo>
                    <a:pt x="4229" y="8624"/>
                    <a:pt x="4773" y="8679"/>
                    <a:pt x="5306" y="8679"/>
                  </a:cubicBezTo>
                  <a:cubicBezTo>
                    <a:pt x="7489" y="8679"/>
                    <a:pt x="9524" y="7737"/>
                    <a:pt x="11169" y="6862"/>
                  </a:cubicBezTo>
                  <a:cubicBezTo>
                    <a:pt x="11471" y="6698"/>
                    <a:pt x="11772" y="6534"/>
                    <a:pt x="12074" y="6362"/>
                  </a:cubicBezTo>
                  <a:cubicBezTo>
                    <a:pt x="14423" y="7916"/>
                    <a:pt x="15482" y="10313"/>
                    <a:pt x="15582" y="12305"/>
                  </a:cubicBezTo>
                  <a:cubicBezTo>
                    <a:pt x="15902" y="15398"/>
                    <a:pt x="14275" y="18838"/>
                    <a:pt x="10743" y="21016"/>
                  </a:cubicBezTo>
                  <a:cubicBezTo>
                    <a:pt x="10287" y="21232"/>
                    <a:pt x="10690" y="21600"/>
                    <a:pt x="11110" y="21600"/>
                  </a:cubicBezTo>
                  <a:cubicBezTo>
                    <a:pt x="11240" y="21600"/>
                    <a:pt x="11376" y="21564"/>
                    <a:pt x="11482" y="21476"/>
                  </a:cubicBezTo>
                  <a:cubicBezTo>
                    <a:pt x="17890" y="17656"/>
                    <a:pt x="18795" y="9795"/>
                    <a:pt x="12719" y="5994"/>
                  </a:cubicBezTo>
                  <a:cubicBezTo>
                    <a:pt x="15541" y="4356"/>
                    <a:pt x="18215" y="2441"/>
                    <a:pt x="20457" y="525"/>
                  </a:cubicBezTo>
                  <a:cubicBezTo>
                    <a:pt x="20753" y="263"/>
                    <a:pt x="20333" y="0"/>
                    <a:pt x="199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179;p2"/>
            <p:cNvSpPr/>
            <p:nvPr/>
          </p:nvSpPr>
          <p:spPr>
            <a:xfrm>
              <a:off x="3895900" y="658741"/>
              <a:ext cx="433186" cy="17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7988" y="3684"/>
                  </a:moveTo>
                  <a:cubicBezTo>
                    <a:pt x="15215" y="7326"/>
                    <a:pt x="12377" y="10631"/>
                    <a:pt x="9554" y="13949"/>
                  </a:cubicBezTo>
                  <a:cubicBezTo>
                    <a:pt x="8293" y="15641"/>
                    <a:pt x="6899" y="16941"/>
                    <a:pt x="5543" y="18309"/>
                  </a:cubicBezTo>
                  <a:cubicBezTo>
                    <a:pt x="5510" y="18363"/>
                    <a:pt x="5477" y="18390"/>
                    <a:pt x="5432" y="18390"/>
                  </a:cubicBezTo>
                  <a:cubicBezTo>
                    <a:pt x="4799" y="18390"/>
                    <a:pt x="2727" y="13109"/>
                    <a:pt x="1549" y="10211"/>
                  </a:cubicBezTo>
                  <a:cubicBezTo>
                    <a:pt x="7027" y="8058"/>
                    <a:pt x="12504" y="5891"/>
                    <a:pt x="17988" y="3684"/>
                  </a:cubicBezTo>
                  <a:close/>
                  <a:moveTo>
                    <a:pt x="20821" y="0"/>
                  </a:moveTo>
                  <a:cubicBezTo>
                    <a:pt x="20749" y="0"/>
                    <a:pt x="20677" y="41"/>
                    <a:pt x="20599" y="122"/>
                  </a:cubicBezTo>
                  <a:cubicBezTo>
                    <a:pt x="20582" y="149"/>
                    <a:pt x="20565" y="176"/>
                    <a:pt x="20549" y="190"/>
                  </a:cubicBezTo>
                  <a:cubicBezTo>
                    <a:pt x="13843" y="2830"/>
                    <a:pt x="7004" y="5241"/>
                    <a:pt x="432" y="8207"/>
                  </a:cubicBezTo>
                  <a:cubicBezTo>
                    <a:pt x="4" y="8207"/>
                    <a:pt x="-129" y="9588"/>
                    <a:pt x="138" y="10224"/>
                  </a:cubicBezTo>
                  <a:cubicBezTo>
                    <a:pt x="1793" y="13624"/>
                    <a:pt x="3321" y="17673"/>
                    <a:pt x="4977" y="20977"/>
                  </a:cubicBezTo>
                  <a:cubicBezTo>
                    <a:pt x="5054" y="21424"/>
                    <a:pt x="5199" y="21600"/>
                    <a:pt x="5354" y="21600"/>
                  </a:cubicBezTo>
                  <a:cubicBezTo>
                    <a:pt x="5454" y="21600"/>
                    <a:pt x="5565" y="21519"/>
                    <a:pt x="5677" y="21383"/>
                  </a:cubicBezTo>
                  <a:cubicBezTo>
                    <a:pt x="10915" y="15316"/>
                    <a:pt x="16021" y="9263"/>
                    <a:pt x="21160" y="2465"/>
                  </a:cubicBezTo>
                  <a:cubicBezTo>
                    <a:pt x="21182" y="2424"/>
                    <a:pt x="21204" y="2383"/>
                    <a:pt x="21221" y="2343"/>
                  </a:cubicBezTo>
                  <a:cubicBezTo>
                    <a:pt x="21471" y="2018"/>
                    <a:pt x="21449" y="1110"/>
                    <a:pt x="21254" y="555"/>
                  </a:cubicBezTo>
                  <a:cubicBezTo>
                    <a:pt x="21149" y="230"/>
                    <a:pt x="20993" y="0"/>
                    <a:pt x="20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180;p2"/>
            <p:cNvSpPr/>
            <p:nvPr/>
          </p:nvSpPr>
          <p:spPr>
            <a:xfrm>
              <a:off x="3996614" y="661665"/>
              <a:ext cx="328096" cy="3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0579" y="0"/>
                  </a:moveTo>
                  <a:cubicBezTo>
                    <a:pt x="20426" y="0"/>
                    <a:pt x="20280" y="71"/>
                    <a:pt x="20156" y="245"/>
                  </a:cubicBezTo>
                  <a:cubicBezTo>
                    <a:pt x="16503" y="4208"/>
                    <a:pt x="12711" y="7751"/>
                    <a:pt x="8532" y="11105"/>
                  </a:cubicBezTo>
                  <a:cubicBezTo>
                    <a:pt x="5695" y="13319"/>
                    <a:pt x="3938" y="16293"/>
                    <a:pt x="1757" y="19077"/>
                  </a:cubicBezTo>
                  <a:cubicBezTo>
                    <a:pt x="1437" y="16736"/>
                    <a:pt x="1437" y="14316"/>
                    <a:pt x="1437" y="11864"/>
                  </a:cubicBezTo>
                  <a:cubicBezTo>
                    <a:pt x="1437" y="11366"/>
                    <a:pt x="1079" y="11112"/>
                    <a:pt x="722" y="11112"/>
                  </a:cubicBezTo>
                  <a:cubicBezTo>
                    <a:pt x="357" y="11112"/>
                    <a:pt x="0" y="11366"/>
                    <a:pt x="0" y="11864"/>
                  </a:cubicBezTo>
                  <a:cubicBezTo>
                    <a:pt x="0" y="15020"/>
                    <a:pt x="0" y="17954"/>
                    <a:pt x="569" y="21118"/>
                  </a:cubicBezTo>
                  <a:cubicBezTo>
                    <a:pt x="569" y="21450"/>
                    <a:pt x="824" y="21600"/>
                    <a:pt x="1094" y="21600"/>
                  </a:cubicBezTo>
                  <a:cubicBezTo>
                    <a:pt x="1320" y="21600"/>
                    <a:pt x="1553" y="21497"/>
                    <a:pt x="1655" y="21299"/>
                  </a:cubicBezTo>
                  <a:cubicBezTo>
                    <a:pt x="2917" y="20121"/>
                    <a:pt x="3617" y="18753"/>
                    <a:pt x="4529" y="17384"/>
                  </a:cubicBezTo>
                  <a:cubicBezTo>
                    <a:pt x="6359" y="14838"/>
                    <a:pt x="8707" y="12852"/>
                    <a:pt x="11063" y="10867"/>
                  </a:cubicBezTo>
                  <a:cubicBezTo>
                    <a:pt x="14716" y="8131"/>
                    <a:pt x="17983" y="4777"/>
                    <a:pt x="21031" y="1234"/>
                  </a:cubicBezTo>
                  <a:cubicBezTo>
                    <a:pt x="21600" y="799"/>
                    <a:pt x="21082" y="0"/>
                    <a:pt x="205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181;p2"/>
            <p:cNvSpPr/>
            <p:nvPr/>
          </p:nvSpPr>
          <p:spPr>
            <a:xfrm>
              <a:off x="4076663" y="659416"/>
              <a:ext cx="253093" cy="33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9925" y="0"/>
                  </a:moveTo>
                  <a:cubicBezTo>
                    <a:pt x="19588" y="0"/>
                    <a:pt x="19297" y="114"/>
                    <a:pt x="19213" y="365"/>
                  </a:cubicBezTo>
                  <a:cubicBezTo>
                    <a:pt x="16517" y="6921"/>
                    <a:pt x="13811" y="13606"/>
                    <a:pt x="10253" y="19827"/>
                  </a:cubicBezTo>
                  <a:cubicBezTo>
                    <a:pt x="7163" y="17818"/>
                    <a:pt x="4420" y="15458"/>
                    <a:pt x="1499" y="13385"/>
                  </a:cubicBezTo>
                  <a:cubicBezTo>
                    <a:pt x="1321" y="13206"/>
                    <a:pt x="1105" y="13134"/>
                    <a:pt x="899" y="13134"/>
                  </a:cubicBezTo>
                  <a:cubicBezTo>
                    <a:pt x="235" y="13134"/>
                    <a:pt x="-402" y="13849"/>
                    <a:pt x="319" y="14236"/>
                  </a:cubicBezTo>
                  <a:cubicBezTo>
                    <a:pt x="3568" y="16752"/>
                    <a:pt x="6639" y="19233"/>
                    <a:pt x="10103" y="21364"/>
                  </a:cubicBezTo>
                  <a:cubicBezTo>
                    <a:pt x="10309" y="21521"/>
                    <a:pt x="10562" y="21600"/>
                    <a:pt x="10805" y="21600"/>
                  </a:cubicBezTo>
                  <a:cubicBezTo>
                    <a:pt x="11105" y="21600"/>
                    <a:pt x="11376" y="21478"/>
                    <a:pt x="11498" y="21192"/>
                  </a:cubicBezTo>
                  <a:cubicBezTo>
                    <a:pt x="15468" y="14622"/>
                    <a:pt x="18043" y="7665"/>
                    <a:pt x="21058" y="922"/>
                  </a:cubicBezTo>
                  <a:cubicBezTo>
                    <a:pt x="21198" y="350"/>
                    <a:pt x="20505" y="0"/>
                    <a:pt x="1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182;p2"/>
            <p:cNvSpPr/>
            <p:nvPr/>
          </p:nvSpPr>
          <p:spPr>
            <a:xfrm>
              <a:off x="3810900" y="903395"/>
              <a:ext cx="140601" cy="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1830" y="0"/>
                  </a:moveTo>
                  <a:cubicBezTo>
                    <a:pt x="-610" y="0"/>
                    <a:pt x="-610" y="18912"/>
                    <a:pt x="1830" y="18912"/>
                  </a:cubicBezTo>
                  <a:cubicBezTo>
                    <a:pt x="5105" y="20256"/>
                    <a:pt x="8380" y="21600"/>
                    <a:pt x="11672" y="21600"/>
                  </a:cubicBezTo>
                  <a:cubicBezTo>
                    <a:pt x="14079" y="21600"/>
                    <a:pt x="16503" y="20832"/>
                    <a:pt x="18943" y="18912"/>
                  </a:cubicBezTo>
                  <a:cubicBezTo>
                    <a:pt x="20990" y="18912"/>
                    <a:pt x="20990" y="0"/>
                    <a:pt x="18943" y="0"/>
                  </a:cubicBezTo>
                  <a:cubicBezTo>
                    <a:pt x="16503" y="1920"/>
                    <a:pt x="14079" y="2688"/>
                    <a:pt x="11672" y="2688"/>
                  </a:cubicBezTo>
                  <a:cubicBezTo>
                    <a:pt x="8380" y="2688"/>
                    <a:pt x="5105" y="1344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183;p2"/>
            <p:cNvSpPr/>
            <p:nvPr/>
          </p:nvSpPr>
          <p:spPr>
            <a:xfrm>
              <a:off x="3884141" y="948480"/>
              <a:ext cx="72261" cy="5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6" h="21600" fill="norm" stroke="1" extrusionOk="0">
                  <a:moveTo>
                    <a:pt x="16188" y="0"/>
                  </a:moveTo>
                  <a:cubicBezTo>
                    <a:pt x="15719" y="0"/>
                    <a:pt x="15250" y="239"/>
                    <a:pt x="14811" y="814"/>
                  </a:cubicBezTo>
                  <a:cubicBezTo>
                    <a:pt x="10414" y="5699"/>
                    <a:pt x="6047" y="9387"/>
                    <a:pt x="1681" y="12835"/>
                  </a:cubicBezTo>
                  <a:cubicBezTo>
                    <a:pt x="-1514" y="14799"/>
                    <a:pt x="332" y="21600"/>
                    <a:pt x="3175" y="21600"/>
                  </a:cubicBezTo>
                  <a:cubicBezTo>
                    <a:pt x="3586" y="21600"/>
                    <a:pt x="4025" y="21456"/>
                    <a:pt x="4465" y="21121"/>
                  </a:cubicBezTo>
                  <a:cubicBezTo>
                    <a:pt x="8861" y="17673"/>
                    <a:pt x="13228" y="13985"/>
                    <a:pt x="17595" y="9387"/>
                  </a:cubicBezTo>
                  <a:cubicBezTo>
                    <a:pt x="20086" y="6274"/>
                    <a:pt x="18415" y="0"/>
                    <a:pt x="16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184;p2"/>
            <p:cNvSpPr/>
            <p:nvPr/>
          </p:nvSpPr>
          <p:spPr>
            <a:xfrm>
              <a:off x="4046737" y="996714"/>
              <a:ext cx="31169" cy="13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8358" y="0"/>
                  </a:moveTo>
                  <a:cubicBezTo>
                    <a:pt x="3815" y="0"/>
                    <a:pt x="-952" y="1072"/>
                    <a:pt x="165" y="2531"/>
                  </a:cubicBezTo>
                  <a:cubicBezTo>
                    <a:pt x="3740" y="8056"/>
                    <a:pt x="5975" y="14006"/>
                    <a:pt x="5975" y="19531"/>
                  </a:cubicBezTo>
                  <a:cubicBezTo>
                    <a:pt x="5975" y="20898"/>
                    <a:pt x="9625" y="21600"/>
                    <a:pt x="13274" y="21600"/>
                  </a:cubicBezTo>
                  <a:cubicBezTo>
                    <a:pt x="16924" y="21600"/>
                    <a:pt x="20648" y="20898"/>
                    <a:pt x="20648" y="19531"/>
                  </a:cubicBezTo>
                  <a:cubicBezTo>
                    <a:pt x="20648" y="13562"/>
                    <a:pt x="18860" y="7613"/>
                    <a:pt x="14838" y="1220"/>
                  </a:cubicBezTo>
                  <a:cubicBezTo>
                    <a:pt x="13498" y="370"/>
                    <a:pt x="10965" y="0"/>
                    <a:pt x="8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185;p2"/>
            <p:cNvSpPr/>
            <p:nvPr/>
          </p:nvSpPr>
          <p:spPr>
            <a:xfrm>
              <a:off x="4079744" y="973777"/>
              <a:ext cx="72111" cy="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2820" y="0"/>
                  </a:moveTo>
                  <a:cubicBezTo>
                    <a:pt x="139" y="0"/>
                    <a:pt x="-1321" y="5014"/>
                    <a:pt x="1629" y="7238"/>
                  </a:cubicBezTo>
                  <a:cubicBezTo>
                    <a:pt x="6068" y="11083"/>
                    <a:pt x="9822" y="15795"/>
                    <a:pt x="14261" y="20281"/>
                  </a:cubicBezTo>
                  <a:cubicBezTo>
                    <a:pt x="14976" y="21223"/>
                    <a:pt x="15750" y="21600"/>
                    <a:pt x="16465" y="21600"/>
                  </a:cubicBezTo>
                  <a:cubicBezTo>
                    <a:pt x="18700" y="21600"/>
                    <a:pt x="20279" y="17830"/>
                    <a:pt x="17985" y="15795"/>
                  </a:cubicBezTo>
                  <a:cubicBezTo>
                    <a:pt x="13546" y="10178"/>
                    <a:pt x="9107" y="5428"/>
                    <a:pt x="4667" y="716"/>
                  </a:cubicBezTo>
                  <a:cubicBezTo>
                    <a:pt x="4012" y="226"/>
                    <a:pt x="3386" y="0"/>
                    <a:pt x="28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86;p2"/>
            <p:cNvSpPr/>
            <p:nvPr/>
          </p:nvSpPr>
          <p:spPr>
            <a:xfrm>
              <a:off x="3586803" y="916999"/>
              <a:ext cx="107968" cy="11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600" fill="norm" stroke="1" extrusionOk="0">
                  <a:moveTo>
                    <a:pt x="7609" y="0"/>
                  </a:moveTo>
                  <a:cubicBezTo>
                    <a:pt x="6875" y="0"/>
                    <a:pt x="6078" y="583"/>
                    <a:pt x="6078" y="1640"/>
                  </a:cubicBezTo>
                  <a:lnTo>
                    <a:pt x="6078" y="8092"/>
                  </a:lnTo>
                  <a:cubicBezTo>
                    <a:pt x="4443" y="9106"/>
                    <a:pt x="2954" y="10271"/>
                    <a:pt x="1318" y="10789"/>
                  </a:cubicBezTo>
                  <a:cubicBezTo>
                    <a:pt x="-800" y="11307"/>
                    <a:pt x="-171" y="13487"/>
                    <a:pt x="1821" y="13487"/>
                  </a:cubicBezTo>
                  <a:cubicBezTo>
                    <a:pt x="3457" y="14004"/>
                    <a:pt x="4946" y="14004"/>
                    <a:pt x="6582" y="14004"/>
                  </a:cubicBezTo>
                  <a:cubicBezTo>
                    <a:pt x="7085" y="15558"/>
                    <a:pt x="7085" y="17737"/>
                    <a:pt x="7085" y="19291"/>
                  </a:cubicBezTo>
                  <a:lnTo>
                    <a:pt x="7085" y="19938"/>
                  </a:lnTo>
                  <a:cubicBezTo>
                    <a:pt x="6770" y="20866"/>
                    <a:pt x="7609" y="21600"/>
                    <a:pt x="8532" y="21600"/>
                  </a:cubicBezTo>
                  <a:cubicBezTo>
                    <a:pt x="9140" y="21600"/>
                    <a:pt x="9811" y="21276"/>
                    <a:pt x="10210" y="20456"/>
                  </a:cubicBezTo>
                  <a:cubicBezTo>
                    <a:pt x="10713" y="18255"/>
                    <a:pt x="11720" y="16723"/>
                    <a:pt x="12831" y="14522"/>
                  </a:cubicBezTo>
                  <a:cubicBezTo>
                    <a:pt x="14341" y="14522"/>
                    <a:pt x="16480" y="15040"/>
                    <a:pt x="17969" y="16076"/>
                  </a:cubicBezTo>
                  <a:cubicBezTo>
                    <a:pt x="18200" y="16313"/>
                    <a:pt x="18451" y="16400"/>
                    <a:pt x="18724" y="16400"/>
                  </a:cubicBezTo>
                  <a:cubicBezTo>
                    <a:pt x="19751" y="16400"/>
                    <a:pt x="20800" y="14846"/>
                    <a:pt x="19605" y="14004"/>
                  </a:cubicBezTo>
                  <a:cubicBezTo>
                    <a:pt x="17969" y="12343"/>
                    <a:pt x="16480" y="10789"/>
                    <a:pt x="15473" y="9624"/>
                  </a:cubicBezTo>
                  <a:cubicBezTo>
                    <a:pt x="16480" y="7574"/>
                    <a:pt x="17466" y="5891"/>
                    <a:pt x="18598" y="4359"/>
                  </a:cubicBezTo>
                  <a:cubicBezTo>
                    <a:pt x="19017" y="2978"/>
                    <a:pt x="17969" y="2028"/>
                    <a:pt x="17046" y="2028"/>
                  </a:cubicBezTo>
                  <a:cubicBezTo>
                    <a:pt x="16837" y="2028"/>
                    <a:pt x="16648" y="2072"/>
                    <a:pt x="16480" y="2158"/>
                  </a:cubicBezTo>
                  <a:cubicBezTo>
                    <a:pt x="14341" y="2676"/>
                    <a:pt x="12831" y="3841"/>
                    <a:pt x="11216" y="4855"/>
                  </a:cubicBezTo>
                  <a:cubicBezTo>
                    <a:pt x="10210" y="3841"/>
                    <a:pt x="9706" y="2158"/>
                    <a:pt x="8574" y="604"/>
                  </a:cubicBezTo>
                  <a:cubicBezTo>
                    <a:pt x="8406" y="194"/>
                    <a:pt x="8008" y="0"/>
                    <a:pt x="76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187;p2"/>
            <p:cNvSpPr/>
            <p:nvPr/>
          </p:nvSpPr>
          <p:spPr>
            <a:xfrm>
              <a:off x="4003401" y="1260593"/>
              <a:ext cx="113517" cy="10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5791" y="0"/>
                  </a:moveTo>
                  <a:cubicBezTo>
                    <a:pt x="4862" y="0"/>
                    <a:pt x="3993" y="1200"/>
                    <a:pt x="4337" y="2469"/>
                  </a:cubicBezTo>
                  <a:cubicBezTo>
                    <a:pt x="4822" y="4108"/>
                    <a:pt x="5307" y="5908"/>
                    <a:pt x="6377" y="7569"/>
                  </a:cubicBezTo>
                  <a:cubicBezTo>
                    <a:pt x="4822" y="8654"/>
                    <a:pt x="3367" y="9346"/>
                    <a:pt x="1791" y="10454"/>
                  </a:cubicBezTo>
                  <a:lnTo>
                    <a:pt x="1326" y="10454"/>
                  </a:lnTo>
                  <a:cubicBezTo>
                    <a:pt x="-735" y="11008"/>
                    <a:pt x="-250" y="13892"/>
                    <a:pt x="1791" y="13892"/>
                  </a:cubicBezTo>
                  <a:lnTo>
                    <a:pt x="7832" y="13892"/>
                  </a:lnTo>
                  <a:cubicBezTo>
                    <a:pt x="8317" y="15554"/>
                    <a:pt x="8802" y="17885"/>
                    <a:pt x="8317" y="19685"/>
                  </a:cubicBezTo>
                  <a:cubicBezTo>
                    <a:pt x="8317" y="20769"/>
                    <a:pt x="9388" y="21600"/>
                    <a:pt x="10277" y="21600"/>
                  </a:cubicBezTo>
                  <a:cubicBezTo>
                    <a:pt x="10742" y="21600"/>
                    <a:pt x="11166" y="21369"/>
                    <a:pt x="11328" y="20792"/>
                  </a:cubicBezTo>
                  <a:cubicBezTo>
                    <a:pt x="11813" y="18438"/>
                    <a:pt x="12904" y="16246"/>
                    <a:pt x="13389" y="13892"/>
                  </a:cubicBezTo>
                  <a:cubicBezTo>
                    <a:pt x="15430" y="14446"/>
                    <a:pt x="17369" y="14446"/>
                    <a:pt x="18925" y="15000"/>
                  </a:cubicBezTo>
                  <a:cubicBezTo>
                    <a:pt x="20380" y="15000"/>
                    <a:pt x="20865" y="12785"/>
                    <a:pt x="19895" y="12115"/>
                  </a:cubicBezTo>
                  <a:cubicBezTo>
                    <a:pt x="18925" y="10454"/>
                    <a:pt x="17369" y="9346"/>
                    <a:pt x="15915" y="8100"/>
                  </a:cubicBezTo>
                  <a:cubicBezTo>
                    <a:pt x="16400" y="7015"/>
                    <a:pt x="17369" y="5215"/>
                    <a:pt x="18440" y="3554"/>
                  </a:cubicBezTo>
                  <a:cubicBezTo>
                    <a:pt x="19289" y="2608"/>
                    <a:pt x="18198" y="1108"/>
                    <a:pt x="16945" y="1108"/>
                  </a:cubicBezTo>
                  <a:cubicBezTo>
                    <a:pt x="16763" y="1108"/>
                    <a:pt x="16581" y="1154"/>
                    <a:pt x="16400" y="1223"/>
                  </a:cubicBezTo>
                  <a:cubicBezTo>
                    <a:pt x="14339" y="2469"/>
                    <a:pt x="12904" y="3554"/>
                    <a:pt x="10843" y="4662"/>
                  </a:cubicBezTo>
                  <a:cubicBezTo>
                    <a:pt x="9408" y="3554"/>
                    <a:pt x="7832" y="2469"/>
                    <a:pt x="6862" y="669"/>
                  </a:cubicBezTo>
                  <a:cubicBezTo>
                    <a:pt x="6559" y="185"/>
                    <a:pt x="6155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188;p2"/>
            <p:cNvSpPr/>
            <p:nvPr/>
          </p:nvSpPr>
          <p:spPr>
            <a:xfrm>
              <a:off x="1387560" y="721254"/>
              <a:ext cx="523740" cy="69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10465" y="0"/>
                  </a:moveTo>
                  <a:cubicBezTo>
                    <a:pt x="10382" y="0"/>
                    <a:pt x="10290" y="28"/>
                    <a:pt x="10198" y="91"/>
                  </a:cubicBezTo>
                  <a:cubicBezTo>
                    <a:pt x="7109" y="1573"/>
                    <a:pt x="3444" y="2178"/>
                    <a:pt x="222" y="3576"/>
                  </a:cubicBezTo>
                  <a:cubicBezTo>
                    <a:pt x="111" y="3576"/>
                    <a:pt x="0" y="3828"/>
                    <a:pt x="0" y="3912"/>
                  </a:cubicBezTo>
                  <a:cubicBezTo>
                    <a:pt x="2978" y="9921"/>
                    <a:pt x="6754" y="15577"/>
                    <a:pt x="10087" y="21401"/>
                  </a:cubicBezTo>
                  <a:cubicBezTo>
                    <a:pt x="10165" y="21541"/>
                    <a:pt x="10295" y="21600"/>
                    <a:pt x="10419" y="21600"/>
                  </a:cubicBezTo>
                  <a:cubicBezTo>
                    <a:pt x="10682" y="21600"/>
                    <a:pt x="10945" y="21341"/>
                    <a:pt x="10775" y="21044"/>
                  </a:cubicBezTo>
                  <a:cubicBezTo>
                    <a:pt x="8956" y="17664"/>
                    <a:pt x="6892" y="14346"/>
                    <a:pt x="4935" y="10966"/>
                  </a:cubicBezTo>
                  <a:cubicBezTo>
                    <a:pt x="3665" y="8879"/>
                    <a:pt x="2507" y="6792"/>
                    <a:pt x="1380" y="4621"/>
                  </a:cubicBezTo>
                  <a:cubicBezTo>
                    <a:pt x="1020" y="3912"/>
                    <a:pt x="1131" y="3912"/>
                    <a:pt x="2179" y="3576"/>
                  </a:cubicBezTo>
                  <a:cubicBezTo>
                    <a:pt x="3199" y="3223"/>
                    <a:pt x="4464" y="2866"/>
                    <a:pt x="5623" y="2534"/>
                  </a:cubicBezTo>
                  <a:cubicBezTo>
                    <a:pt x="7317" y="2048"/>
                    <a:pt x="8850" y="1559"/>
                    <a:pt x="10341" y="853"/>
                  </a:cubicBezTo>
                  <a:cubicBezTo>
                    <a:pt x="12376" y="3482"/>
                    <a:pt x="13706" y="6635"/>
                    <a:pt x="15266" y="9400"/>
                  </a:cubicBezTo>
                  <a:cubicBezTo>
                    <a:pt x="17085" y="12696"/>
                    <a:pt x="18826" y="15909"/>
                    <a:pt x="20534" y="19230"/>
                  </a:cubicBezTo>
                  <a:cubicBezTo>
                    <a:pt x="20631" y="19394"/>
                    <a:pt x="20838" y="19468"/>
                    <a:pt x="21032" y="19468"/>
                  </a:cubicBezTo>
                  <a:cubicBezTo>
                    <a:pt x="21328" y="19468"/>
                    <a:pt x="21600" y="19303"/>
                    <a:pt x="21471" y="19041"/>
                  </a:cubicBezTo>
                  <a:cubicBezTo>
                    <a:pt x="19624" y="15661"/>
                    <a:pt x="17778" y="12259"/>
                    <a:pt x="15959" y="8879"/>
                  </a:cubicBezTo>
                  <a:cubicBezTo>
                    <a:pt x="14329" y="5999"/>
                    <a:pt x="12954" y="2866"/>
                    <a:pt x="10775" y="175"/>
                  </a:cubicBezTo>
                  <a:cubicBezTo>
                    <a:pt x="10710" y="73"/>
                    <a:pt x="10599" y="0"/>
                    <a:pt x="104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189;p2"/>
            <p:cNvSpPr/>
            <p:nvPr/>
          </p:nvSpPr>
          <p:spPr>
            <a:xfrm>
              <a:off x="1604622" y="818508"/>
              <a:ext cx="84531" cy="4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9" h="21600" fill="norm" stroke="1" extrusionOk="0">
                  <a:moveTo>
                    <a:pt x="17220" y="0"/>
                  </a:moveTo>
                  <a:cubicBezTo>
                    <a:pt x="16911" y="0"/>
                    <a:pt x="16578" y="148"/>
                    <a:pt x="16192" y="445"/>
                  </a:cubicBezTo>
                  <a:cubicBezTo>
                    <a:pt x="10978" y="4004"/>
                    <a:pt x="5919" y="6327"/>
                    <a:pt x="1476" y="12555"/>
                  </a:cubicBezTo>
                  <a:cubicBezTo>
                    <a:pt x="-1324" y="14828"/>
                    <a:pt x="268" y="21600"/>
                    <a:pt x="2862" y="21600"/>
                  </a:cubicBezTo>
                  <a:cubicBezTo>
                    <a:pt x="3248" y="21600"/>
                    <a:pt x="3659" y="21452"/>
                    <a:pt x="4095" y="21106"/>
                  </a:cubicBezTo>
                  <a:cubicBezTo>
                    <a:pt x="7922" y="16361"/>
                    <a:pt x="12982" y="12555"/>
                    <a:pt x="17425" y="10182"/>
                  </a:cubicBezTo>
                  <a:cubicBezTo>
                    <a:pt x="20276" y="8106"/>
                    <a:pt x="19634" y="0"/>
                    <a:pt x="172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190;p2"/>
            <p:cNvSpPr/>
            <p:nvPr/>
          </p:nvSpPr>
          <p:spPr>
            <a:xfrm>
              <a:off x="1609065" y="921721"/>
              <a:ext cx="125975" cy="8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1" h="21600" fill="norm" stroke="1" extrusionOk="0">
                  <a:moveTo>
                    <a:pt x="18082" y="0"/>
                  </a:moveTo>
                  <a:cubicBezTo>
                    <a:pt x="17636" y="0"/>
                    <a:pt x="17154" y="303"/>
                    <a:pt x="16726" y="1030"/>
                  </a:cubicBezTo>
                  <a:cubicBezTo>
                    <a:pt x="14923" y="4847"/>
                    <a:pt x="11835" y="6998"/>
                    <a:pt x="9585" y="8634"/>
                  </a:cubicBezTo>
                  <a:cubicBezTo>
                    <a:pt x="6497" y="10815"/>
                    <a:pt x="3409" y="13148"/>
                    <a:pt x="749" y="16056"/>
                  </a:cubicBezTo>
                  <a:cubicBezTo>
                    <a:pt x="-822" y="17450"/>
                    <a:pt x="338" y="21600"/>
                    <a:pt x="1856" y="21600"/>
                  </a:cubicBezTo>
                  <a:cubicBezTo>
                    <a:pt x="2088" y="21600"/>
                    <a:pt x="2320" y="21509"/>
                    <a:pt x="2552" y="21297"/>
                  </a:cubicBezTo>
                  <a:cubicBezTo>
                    <a:pt x="7889" y="15329"/>
                    <a:pt x="15458" y="13148"/>
                    <a:pt x="19403" y="5544"/>
                  </a:cubicBezTo>
                  <a:cubicBezTo>
                    <a:pt x="20778" y="3211"/>
                    <a:pt x="19546" y="0"/>
                    <a:pt x="180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191;p2"/>
            <p:cNvSpPr/>
            <p:nvPr/>
          </p:nvSpPr>
          <p:spPr>
            <a:xfrm>
              <a:off x="1709110" y="1023360"/>
              <a:ext cx="75145" cy="4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6139" y="0"/>
                  </a:moveTo>
                  <a:cubicBezTo>
                    <a:pt x="15939" y="0"/>
                    <a:pt x="15738" y="0"/>
                    <a:pt x="15538" y="113"/>
                  </a:cubicBezTo>
                  <a:cubicBezTo>
                    <a:pt x="10589" y="2835"/>
                    <a:pt x="6326" y="5499"/>
                    <a:pt x="2035" y="9921"/>
                  </a:cubicBezTo>
                  <a:cubicBezTo>
                    <a:pt x="-1141" y="12302"/>
                    <a:pt x="-283" y="21600"/>
                    <a:pt x="2435" y="21600"/>
                  </a:cubicBezTo>
                  <a:cubicBezTo>
                    <a:pt x="2778" y="21600"/>
                    <a:pt x="3179" y="21430"/>
                    <a:pt x="3580" y="21090"/>
                  </a:cubicBezTo>
                  <a:cubicBezTo>
                    <a:pt x="7842" y="17008"/>
                    <a:pt x="12134" y="12643"/>
                    <a:pt x="17083" y="11282"/>
                  </a:cubicBezTo>
                  <a:cubicBezTo>
                    <a:pt x="20459" y="9978"/>
                    <a:pt x="19286" y="0"/>
                    <a:pt x="161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92;p2"/>
            <p:cNvSpPr/>
            <p:nvPr/>
          </p:nvSpPr>
          <p:spPr>
            <a:xfrm>
              <a:off x="1709110" y="1136130"/>
              <a:ext cx="112482" cy="6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8" h="21600" fill="norm" stroke="1" extrusionOk="0">
                  <a:moveTo>
                    <a:pt x="17983" y="0"/>
                  </a:moveTo>
                  <a:cubicBezTo>
                    <a:pt x="17605" y="0"/>
                    <a:pt x="17187" y="227"/>
                    <a:pt x="16730" y="755"/>
                  </a:cubicBezTo>
                  <a:cubicBezTo>
                    <a:pt x="11877" y="5249"/>
                    <a:pt x="6884" y="9969"/>
                    <a:pt x="1415" y="13821"/>
                  </a:cubicBezTo>
                  <a:cubicBezTo>
                    <a:pt x="-793" y="15407"/>
                    <a:pt x="-196" y="21600"/>
                    <a:pt x="1693" y="21600"/>
                  </a:cubicBezTo>
                  <a:cubicBezTo>
                    <a:pt x="1932" y="21600"/>
                    <a:pt x="2210" y="21487"/>
                    <a:pt x="2489" y="21260"/>
                  </a:cubicBezTo>
                  <a:cubicBezTo>
                    <a:pt x="7839" y="16540"/>
                    <a:pt x="13289" y="12008"/>
                    <a:pt x="18758" y="7288"/>
                  </a:cubicBezTo>
                  <a:cubicBezTo>
                    <a:pt x="20807" y="4871"/>
                    <a:pt x="19813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193;p2"/>
            <p:cNvSpPr/>
            <p:nvPr/>
          </p:nvSpPr>
          <p:spPr>
            <a:xfrm>
              <a:off x="1779808" y="1251486"/>
              <a:ext cx="93127" cy="5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7006" y="0"/>
                  </a:moveTo>
                  <a:cubicBezTo>
                    <a:pt x="16748" y="0"/>
                    <a:pt x="16466" y="131"/>
                    <a:pt x="16208" y="394"/>
                  </a:cubicBezTo>
                  <a:cubicBezTo>
                    <a:pt x="10878" y="4810"/>
                    <a:pt x="6253" y="9270"/>
                    <a:pt x="923" y="13423"/>
                  </a:cubicBezTo>
                  <a:cubicBezTo>
                    <a:pt x="-1049" y="15479"/>
                    <a:pt x="454" y="21600"/>
                    <a:pt x="2473" y="21600"/>
                  </a:cubicBezTo>
                  <a:cubicBezTo>
                    <a:pt x="2754" y="21600"/>
                    <a:pt x="3036" y="21513"/>
                    <a:pt x="3318" y="21250"/>
                  </a:cubicBezTo>
                  <a:cubicBezTo>
                    <a:pt x="8507" y="16834"/>
                    <a:pt x="13273" y="12374"/>
                    <a:pt x="18461" y="8220"/>
                  </a:cubicBezTo>
                  <a:cubicBezTo>
                    <a:pt x="20551" y="6121"/>
                    <a:pt x="18954" y="0"/>
                    <a:pt x="170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194;p2"/>
            <p:cNvSpPr/>
            <p:nvPr/>
          </p:nvSpPr>
          <p:spPr>
            <a:xfrm>
              <a:off x="2550813" y="799057"/>
              <a:ext cx="779510" cy="43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1386" y="0"/>
                  </a:moveTo>
                  <a:cubicBezTo>
                    <a:pt x="11225" y="0"/>
                    <a:pt x="11060" y="6"/>
                    <a:pt x="10898" y="17"/>
                  </a:cubicBezTo>
                  <a:cubicBezTo>
                    <a:pt x="8503" y="185"/>
                    <a:pt x="5794" y="1556"/>
                    <a:pt x="3863" y="4360"/>
                  </a:cubicBezTo>
                  <a:cubicBezTo>
                    <a:pt x="2712" y="6163"/>
                    <a:pt x="1857" y="8234"/>
                    <a:pt x="1076" y="10741"/>
                  </a:cubicBezTo>
                  <a:cubicBezTo>
                    <a:pt x="149" y="13948"/>
                    <a:pt x="389" y="17290"/>
                    <a:pt x="0" y="20900"/>
                  </a:cubicBezTo>
                  <a:cubicBezTo>
                    <a:pt x="0" y="21326"/>
                    <a:pt x="196" y="21600"/>
                    <a:pt x="367" y="21600"/>
                  </a:cubicBezTo>
                  <a:cubicBezTo>
                    <a:pt x="479" y="21600"/>
                    <a:pt x="582" y="21482"/>
                    <a:pt x="613" y="21203"/>
                  </a:cubicBezTo>
                  <a:cubicBezTo>
                    <a:pt x="855" y="18561"/>
                    <a:pt x="687" y="15891"/>
                    <a:pt x="1151" y="13383"/>
                  </a:cubicBezTo>
                  <a:cubicBezTo>
                    <a:pt x="1540" y="10876"/>
                    <a:pt x="2395" y="8670"/>
                    <a:pt x="3325" y="6700"/>
                  </a:cubicBezTo>
                  <a:cubicBezTo>
                    <a:pt x="5107" y="3224"/>
                    <a:pt x="7651" y="1685"/>
                    <a:pt x="10139" y="1287"/>
                  </a:cubicBezTo>
                  <a:cubicBezTo>
                    <a:pt x="10568" y="1203"/>
                    <a:pt x="11001" y="1159"/>
                    <a:pt x="11436" y="1159"/>
                  </a:cubicBezTo>
                  <a:cubicBezTo>
                    <a:pt x="13262" y="1159"/>
                    <a:pt x="15090" y="1897"/>
                    <a:pt x="16711" y="3358"/>
                  </a:cubicBezTo>
                  <a:cubicBezTo>
                    <a:pt x="18717" y="5194"/>
                    <a:pt x="21037" y="9907"/>
                    <a:pt x="20813" y="14217"/>
                  </a:cubicBezTo>
                  <a:cubicBezTo>
                    <a:pt x="20813" y="14519"/>
                    <a:pt x="20962" y="14654"/>
                    <a:pt x="21037" y="14788"/>
                  </a:cubicBezTo>
                  <a:lnTo>
                    <a:pt x="21112" y="14788"/>
                  </a:lnTo>
                  <a:cubicBezTo>
                    <a:pt x="21158" y="14827"/>
                    <a:pt x="21208" y="14838"/>
                    <a:pt x="21252" y="14838"/>
                  </a:cubicBezTo>
                  <a:cubicBezTo>
                    <a:pt x="21357" y="14838"/>
                    <a:pt x="21448" y="14749"/>
                    <a:pt x="21500" y="14654"/>
                  </a:cubicBezTo>
                  <a:lnTo>
                    <a:pt x="21500" y="14385"/>
                  </a:lnTo>
                  <a:cubicBezTo>
                    <a:pt x="21600" y="14156"/>
                    <a:pt x="21569" y="13920"/>
                    <a:pt x="21485" y="13769"/>
                  </a:cubicBezTo>
                  <a:cubicBezTo>
                    <a:pt x="21566" y="13601"/>
                    <a:pt x="21553" y="13282"/>
                    <a:pt x="21426" y="12846"/>
                  </a:cubicBezTo>
                  <a:cubicBezTo>
                    <a:pt x="21351" y="12146"/>
                    <a:pt x="21205" y="11446"/>
                    <a:pt x="21037" y="10876"/>
                  </a:cubicBezTo>
                  <a:cubicBezTo>
                    <a:pt x="20813" y="9773"/>
                    <a:pt x="20574" y="8670"/>
                    <a:pt x="20275" y="7702"/>
                  </a:cubicBezTo>
                  <a:cubicBezTo>
                    <a:pt x="19644" y="5866"/>
                    <a:pt x="18792" y="4495"/>
                    <a:pt x="17955" y="3358"/>
                  </a:cubicBezTo>
                  <a:cubicBezTo>
                    <a:pt x="16067" y="896"/>
                    <a:pt x="13660" y="0"/>
                    <a:pt x="113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195;p2"/>
            <p:cNvSpPr/>
            <p:nvPr/>
          </p:nvSpPr>
          <p:spPr>
            <a:xfrm>
              <a:off x="2697104" y="849427"/>
              <a:ext cx="138095" cy="35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6" h="21600" fill="norm" stroke="1" extrusionOk="0">
                  <a:moveTo>
                    <a:pt x="6553" y="0"/>
                  </a:moveTo>
                  <a:cubicBezTo>
                    <a:pt x="5112" y="0"/>
                    <a:pt x="4658" y="1050"/>
                    <a:pt x="6220" y="1241"/>
                  </a:cubicBezTo>
                  <a:cubicBezTo>
                    <a:pt x="13148" y="1889"/>
                    <a:pt x="15471" y="4943"/>
                    <a:pt x="12200" y="7998"/>
                  </a:cubicBezTo>
                  <a:cubicBezTo>
                    <a:pt x="10211" y="10030"/>
                    <a:pt x="5178" y="11209"/>
                    <a:pt x="2241" y="12757"/>
                  </a:cubicBezTo>
                  <a:cubicBezTo>
                    <a:pt x="-3419" y="15811"/>
                    <a:pt x="3189" y="18539"/>
                    <a:pt x="5178" y="21225"/>
                  </a:cubicBezTo>
                  <a:cubicBezTo>
                    <a:pt x="5459" y="21484"/>
                    <a:pt x="5993" y="21600"/>
                    <a:pt x="6513" y="21600"/>
                  </a:cubicBezTo>
                  <a:cubicBezTo>
                    <a:pt x="7408" y="21600"/>
                    <a:pt x="8289" y="21273"/>
                    <a:pt x="7888" y="20734"/>
                  </a:cubicBezTo>
                  <a:cubicBezTo>
                    <a:pt x="5899" y="18007"/>
                    <a:pt x="-469" y="15648"/>
                    <a:pt x="6220" y="12757"/>
                  </a:cubicBezTo>
                  <a:cubicBezTo>
                    <a:pt x="9490" y="11209"/>
                    <a:pt x="13869" y="10193"/>
                    <a:pt x="15471" y="7834"/>
                  </a:cubicBezTo>
                  <a:cubicBezTo>
                    <a:pt x="18181" y="4091"/>
                    <a:pt x="14830" y="709"/>
                    <a:pt x="6860" y="20"/>
                  </a:cubicBezTo>
                  <a:cubicBezTo>
                    <a:pt x="6754" y="7"/>
                    <a:pt x="6647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96;p2"/>
            <p:cNvSpPr/>
            <p:nvPr/>
          </p:nvSpPr>
          <p:spPr>
            <a:xfrm>
              <a:off x="2908839" y="814236"/>
              <a:ext cx="192915" cy="32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7" h="21600" fill="norm" stroke="1" extrusionOk="0">
                  <a:moveTo>
                    <a:pt x="13360" y="0"/>
                  </a:moveTo>
                  <a:cubicBezTo>
                    <a:pt x="13188" y="0"/>
                    <a:pt x="12997" y="38"/>
                    <a:pt x="12796" y="129"/>
                  </a:cubicBezTo>
                  <a:cubicBezTo>
                    <a:pt x="8301" y="2612"/>
                    <a:pt x="-3783" y="10705"/>
                    <a:pt x="1171" y="15952"/>
                  </a:cubicBezTo>
                  <a:cubicBezTo>
                    <a:pt x="2603" y="17489"/>
                    <a:pt x="5218" y="17489"/>
                    <a:pt x="7098" y="17489"/>
                  </a:cubicBezTo>
                  <a:cubicBezTo>
                    <a:pt x="7489" y="17504"/>
                    <a:pt x="7909" y="17512"/>
                    <a:pt x="8339" y="17512"/>
                  </a:cubicBezTo>
                  <a:cubicBezTo>
                    <a:pt x="8864" y="17512"/>
                    <a:pt x="9408" y="17504"/>
                    <a:pt x="9942" y="17504"/>
                  </a:cubicBezTo>
                  <a:cubicBezTo>
                    <a:pt x="12758" y="17504"/>
                    <a:pt x="15393" y="17739"/>
                    <a:pt x="13999" y="20691"/>
                  </a:cubicBezTo>
                  <a:cubicBezTo>
                    <a:pt x="13722" y="21237"/>
                    <a:pt x="14285" y="21600"/>
                    <a:pt x="14887" y="21600"/>
                  </a:cubicBezTo>
                  <a:cubicBezTo>
                    <a:pt x="15278" y="21600"/>
                    <a:pt x="15688" y="21433"/>
                    <a:pt x="15879" y="21055"/>
                  </a:cubicBezTo>
                  <a:cubicBezTo>
                    <a:pt x="17817" y="16717"/>
                    <a:pt x="13770" y="15952"/>
                    <a:pt x="9265" y="15952"/>
                  </a:cubicBezTo>
                  <a:cubicBezTo>
                    <a:pt x="8864" y="15952"/>
                    <a:pt x="8463" y="15952"/>
                    <a:pt x="8053" y="15952"/>
                  </a:cubicBezTo>
                  <a:cubicBezTo>
                    <a:pt x="4788" y="15952"/>
                    <a:pt x="1505" y="15770"/>
                    <a:pt x="2373" y="12560"/>
                  </a:cubicBezTo>
                  <a:cubicBezTo>
                    <a:pt x="3337" y="8040"/>
                    <a:pt x="9265" y="3929"/>
                    <a:pt x="13770" y="1484"/>
                  </a:cubicBezTo>
                  <a:cubicBezTo>
                    <a:pt x="14763" y="992"/>
                    <a:pt x="14257" y="0"/>
                    <a:pt x="133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97;p2"/>
            <p:cNvSpPr/>
            <p:nvPr/>
          </p:nvSpPr>
          <p:spPr>
            <a:xfrm>
              <a:off x="3021494" y="978612"/>
              <a:ext cx="20660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65" y="0"/>
                  </a:moveTo>
                  <a:cubicBezTo>
                    <a:pt x="-2755" y="0"/>
                    <a:pt x="-2755" y="21600"/>
                    <a:pt x="8265" y="21600"/>
                  </a:cubicBezTo>
                  <a:cubicBezTo>
                    <a:pt x="18845" y="21600"/>
                    <a:pt x="1884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98;p2"/>
            <p:cNvSpPr/>
            <p:nvPr/>
          </p:nvSpPr>
          <p:spPr>
            <a:xfrm>
              <a:off x="3069841" y="900022"/>
              <a:ext cx="22684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199;p2"/>
            <p:cNvSpPr/>
            <p:nvPr/>
          </p:nvSpPr>
          <p:spPr>
            <a:xfrm>
              <a:off x="3136964" y="900022"/>
              <a:ext cx="22685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200;p2"/>
            <p:cNvSpPr/>
            <p:nvPr/>
          </p:nvSpPr>
          <p:spPr>
            <a:xfrm>
              <a:off x="3091990" y="964445"/>
              <a:ext cx="23191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201;p2"/>
            <p:cNvSpPr/>
            <p:nvPr/>
          </p:nvSpPr>
          <p:spPr>
            <a:xfrm>
              <a:off x="3108097" y="1031568"/>
              <a:ext cx="23837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2" h="21600" fill="norm" stroke="1" extrusionOk="0">
                  <a:moveTo>
                    <a:pt x="7423" y="0"/>
                  </a:moveTo>
                  <a:cubicBezTo>
                    <a:pt x="-2474" y="0"/>
                    <a:pt x="-2474" y="21600"/>
                    <a:pt x="7423" y="21600"/>
                  </a:cubicBezTo>
                  <a:lnTo>
                    <a:pt x="9229" y="21600"/>
                  </a:lnTo>
                  <a:cubicBezTo>
                    <a:pt x="19126" y="21600"/>
                    <a:pt x="19126" y="0"/>
                    <a:pt x="92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202;p2"/>
            <p:cNvSpPr/>
            <p:nvPr/>
          </p:nvSpPr>
          <p:spPr>
            <a:xfrm>
              <a:off x="3192648" y="97051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37" y="0"/>
                  </a:moveTo>
                  <a:cubicBezTo>
                    <a:pt x="-2945" y="0"/>
                    <a:pt x="-2945" y="21600"/>
                    <a:pt x="8837" y="21600"/>
                  </a:cubicBezTo>
                  <a:cubicBezTo>
                    <a:pt x="18655" y="21600"/>
                    <a:pt x="18655" y="0"/>
                    <a:pt x="8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203;p2"/>
            <p:cNvSpPr/>
            <p:nvPr/>
          </p:nvSpPr>
          <p:spPr>
            <a:xfrm>
              <a:off x="3186492" y="1048433"/>
              <a:ext cx="20577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00" y="0"/>
                  </a:moveTo>
                  <a:cubicBezTo>
                    <a:pt x="-2634" y="0"/>
                    <a:pt x="-2634" y="21600"/>
                    <a:pt x="7900" y="21600"/>
                  </a:cubicBezTo>
                  <a:cubicBezTo>
                    <a:pt x="18966" y="21600"/>
                    <a:pt x="18966" y="0"/>
                    <a:pt x="79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204;p2"/>
            <p:cNvSpPr/>
            <p:nvPr/>
          </p:nvSpPr>
          <p:spPr>
            <a:xfrm>
              <a:off x="2644274" y="1160528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205;p2"/>
            <p:cNvSpPr/>
            <p:nvPr/>
          </p:nvSpPr>
          <p:spPr>
            <a:xfrm>
              <a:off x="2604697" y="1093406"/>
              <a:ext cx="21082" cy="221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206;p2"/>
            <p:cNvSpPr/>
            <p:nvPr/>
          </p:nvSpPr>
          <p:spPr>
            <a:xfrm>
              <a:off x="2685875" y="1023585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65" y="0"/>
                  </a:moveTo>
                  <a:cubicBezTo>
                    <a:pt x="-2755" y="0"/>
                    <a:pt x="-2755" y="21600"/>
                    <a:pt x="8265" y="21600"/>
                  </a:cubicBezTo>
                  <a:cubicBezTo>
                    <a:pt x="18845" y="21600"/>
                    <a:pt x="1884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207;p2"/>
            <p:cNvSpPr/>
            <p:nvPr/>
          </p:nvSpPr>
          <p:spPr>
            <a:xfrm>
              <a:off x="2674519" y="956463"/>
              <a:ext cx="21083" cy="221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208;p2"/>
            <p:cNvSpPr/>
            <p:nvPr/>
          </p:nvSpPr>
          <p:spPr>
            <a:xfrm>
              <a:off x="2756372" y="925544"/>
              <a:ext cx="23190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209;p2"/>
            <p:cNvSpPr/>
            <p:nvPr/>
          </p:nvSpPr>
          <p:spPr>
            <a:xfrm>
              <a:off x="3947171" y="3764127"/>
              <a:ext cx="23106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390" y="0"/>
                  </a:moveTo>
                  <a:cubicBezTo>
                    <a:pt x="-2464" y="0"/>
                    <a:pt x="-2464" y="21600"/>
                    <a:pt x="7390" y="21600"/>
                  </a:cubicBezTo>
                  <a:cubicBezTo>
                    <a:pt x="19136" y="21600"/>
                    <a:pt x="19136" y="0"/>
                    <a:pt x="73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210;p2"/>
            <p:cNvSpPr/>
            <p:nvPr/>
          </p:nvSpPr>
          <p:spPr>
            <a:xfrm>
              <a:off x="3975139" y="3711059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35" y="0"/>
                  </a:moveTo>
                  <a:cubicBezTo>
                    <a:pt x="-2645" y="0"/>
                    <a:pt x="-2645" y="21600"/>
                    <a:pt x="7935" y="21600"/>
                  </a:cubicBezTo>
                  <a:cubicBezTo>
                    <a:pt x="18955" y="21600"/>
                    <a:pt x="18955" y="0"/>
                    <a:pt x="79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211;p2"/>
            <p:cNvSpPr/>
            <p:nvPr/>
          </p:nvSpPr>
          <p:spPr>
            <a:xfrm>
              <a:off x="4008729" y="3752771"/>
              <a:ext cx="20661" cy="2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8" y="0"/>
                  </a:moveTo>
                  <a:cubicBezTo>
                    <a:pt x="-2623" y="0"/>
                    <a:pt x="-2623" y="21600"/>
                    <a:pt x="7868" y="21600"/>
                  </a:cubicBezTo>
                  <a:cubicBezTo>
                    <a:pt x="18977" y="21600"/>
                    <a:pt x="18977" y="0"/>
                    <a:pt x="78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212;p2"/>
            <p:cNvSpPr/>
            <p:nvPr/>
          </p:nvSpPr>
          <p:spPr>
            <a:xfrm>
              <a:off x="4333076" y="3605035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213;p2"/>
            <p:cNvSpPr/>
            <p:nvPr/>
          </p:nvSpPr>
          <p:spPr>
            <a:xfrm>
              <a:off x="4355226" y="3571530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214;p2"/>
            <p:cNvSpPr/>
            <p:nvPr/>
          </p:nvSpPr>
          <p:spPr>
            <a:xfrm>
              <a:off x="4371978" y="3607734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23" y="0"/>
                  </a:moveTo>
                  <a:cubicBezTo>
                    <a:pt x="-2474" y="0"/>
                    <a:pt x="-2474" y="21600"/>
                    <a:pt x="7423" y="21600"/>
                  </a:cubicBezTo>
                  <a:cubicBezTo>
                    <a:pt x="19126" y="21600"/>
                    <a:pt x="19126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215;p2"/>
            <p:cNvSpPr/>
            <p:nvPr/>
          </p:nvSpPr>
          <p:spPr>
            <a:xfrm>
              <a:off x="2149057" y="810750"/>
              <a:ext cx="183633" cy="49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9853" y="0"/>
                  </a:moveTo>
                  <a:cubicBezTo>
                    <a:pt x="14355" y="233"/>
                    <a:pt x="8560" y="233"/>
                    <a:pt x="3140" y="496"/>
                  </a:cubicBezTo>
                  <a:cubicBezTo>
                    <a:pt x="2440" y="496"/>
                    <a:pt x="1818" y="729"/>
                    <a:pt x="1818" y="957"/>
                  </a:cubicBezTo>
                  <a:cubicBezTo>
                    <a:pt x="508" y="7628"/>
                    <a:pt x="-425" y="14385"/>
                    <a:pt x="197" y="21143"/>
                  </a:cubicBezTo>
                  <a:cubicBezTo>
                    <a:pt x="197" y="21449"/>
                    <a:pt x="833" y="21600"/>
                    <a:pt x="1468" y="21600"/>
                  </a:cubicBezTo>
                  <a:cubicBezTo>
                    <a:pt x="2116" y="21600"/>
                    <a:pt x="2751" y="21449"/>
                    <a:pt x="2751" y="21143"/>
                  </a:cubicBezTo>
                  <a:cubicBezTo>
                    <a:pt x="2440" y="17898"/>
                    <a:pt x="2751" y="14619"/>
                    <a:pt x="3140" y="11373"/>
                  </a:cubicBezTo>
                  <a:cubicBezTo>
                    <a:pt x="3140" y="9313"/>
                    <a:pt x="3452" y="7253"/>
                    <a:pt x="3763" y="5194"/>
                  </a:cubicBezTo>
                  <a:cubicBezTo>
                    <a:pt x="3763" y="4236"/>
                    <a:pt x="4061" y="3279"/>
                    <a:pt x="4061" y="2293"/>
                  </a:cubicBezTo>
                  <a:cubicBezTo>
                    <a:pt x="4372" y="1103"/>
                    <a:pt x="6615" y="1336"/>
                    <a:pt x="9558" y="1219"/>
                  </a:cubicBezTo>
                  <a:cubicBezTo>
                    <a:pt x="11801" y="1219"/>
                    <a:pt x="13746" y="1103"/>
                    <a:pt x="15678" y="1103"/>
                  </a:cubicBezTo>
                  <a:cubicBezTo>
                    <a:pt x="16559" y="1069"/>
                    <a:pt x="17182" y="1040"/>
                    <a:pt x="17623" y="1040"/>
                  </a:cubicBezTo>
                  <a:cubicBezTo>
                    <a:pt x="18971" y="1040"/>
                    <a:pt x="18621" y="1287"/>
                    <a:pt x="18621" y="2293"/>
                  </a:cubicBezTo>
                  <a:cubicBezTo>
                    <a:pt x="18232" y="4470"/>
                    <a:pt x="18232" y="6641"/>
                    <a:pt x="18232" y="8818"/>
                  </a:cubicBezTo>
                  <a:cubicBezTo>
                    <a:pt x="17921" y="12559"/>
                    <a:pt x="17921" y="16329"/>
                    <a:pt x="17298" y="19958"/>
                  </a:cubicBezTo>
                  <a:cubicBezTo>
                    <a:pt x="17298" y="20245"/>
                    <a:pt x="17934" y="20390"/>
                    <a:pt x="18582" y="20390"/>
                  </a:cubicBezTo>
                  <a:cubicBezTo>
                    <a:pt x="19217" y="20390"/>
                    <a:pt x="19853" y="20245"/>
                    <a:pt x="19853" y="19958"/>
                  </a:cubicBezTo>
                  <a:cubicBezTo>
                    <a:pt x="20864" y="13545"/>
                    <a:pt x="20864" y="7020"/>
                    <a:pt x="21175" y="496"/>
                  </a:cubicBezTo>
                  <a:cubicBezTo>
                    <a:pt x="21175" y="233"/>
                    <a:pt x="20553" y="0"/>
                    <a:pt x="19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216;p2"/>
            <p:cNvSpPr/>
            <p:nvPr/>
          </p:nvSpPr>
          <p:spPr>
            <a:xfrm>
              <a:off x="2168365" y="889116"/>
              <a:ext cx="161127" cy="3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600" fill="norm" stroke="1" extrusionOk="0">
                  <a:moveTo>
                    <a:pt x="19073" y="0"/>
                  </a:moveTo>
                  <a:cubicBezTo>
                    <a:pt x="18988" y="0"/>
                    <a:pt x="18887" y="77"/>
                    <a:pt x="18773" y="155"/>
                  </a:cubicBezTo>
                  <a:cubicBezTo>
                    <a:pt x="14965" y="5110"/>
                    <a:pt x="11186" y="5884"/>
                    <a:pt x="7293" y="5884"/>
                  </a:cubicBezTo>
                  <a:cubicBezTo>
                    <a:pt x="5346" y="5884"/>
                    <a:pt x="3371" y="5729"/>
                    <a:pt x="1353" y="5729"/>
                  </a:cubicBezTo>
                  <a:cubicBezTo>
                    <a:pt x="-451" y="5729"/>
                    <a:pt x="-451" y="21368"/>
                    <a:pt x="1353" y="21368"/>
                  </a:cubicBezTo>
                  <a:cubicBezTo>
                    <a:pt x="3285" y="21368"/>
                    <a:pt x="5217" y="21600"/>
                    <a:pt x="7150" y="21600"/>
                  </a:cubicBezTo>
                  <a:cubicBezTo>
                    <a:pt x="11258" y="21600"/>
                    <a:pt x="15337" y="20748"/>
                    <a:pt x="19460" y="15406"/>
                  </a:cubicBezTo>
                  <a:cubicBezTo>
                    <a:pt x="21149" y="13626"/>
                    <a:pt x="20648" y="0"/>
                    <a:pt x="19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217;p2"/>
            <p:cNvSpPr/>
            <p:nvPr/>
          </p:nvSpPr>
          <p:spPr>
            <a:xfrm>
              <a:off x="2206424" y="975801"/>
              <a:ext cx="56938" cy="3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1600" fill="norm" stroke="1" extrusionOk="0">
                  <a:moveTo>
                    <a:pt x="12685" y="0"/>
                  </a:moveTo>
                  <a:cubicBezTo>
                    <a:pt x="4870" y="0"/>
                    <a:pt x="1178" y="17862"/>
                    <a:pt x="0" y="21600"/>
                  </a:cubicBezTo>
                  <a:lnTo>
                    <a:pt x="19715" y="20823"/>
                  </a:lnTo>
                  <a:cubicBezTo>
                    <a:pt x="19715" y="16689"/>
                    <a:pt x="21600" y="8"/>
                    <a:pt x="12921" y="8"/>
                  </a:cubicBezTo>
                  <a:cubicBezTo>
                    <a:pt x="12842" y="8"/>
                    <a:pt x="12764" y="0"/>
                    <a:pt x="126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218;p2"/>
            <p:cNvSpPr/>
            <p:nvPr/>
          </p:nvSpPr>
          <p:spPr>
            <a:xfrm>
              <a:off x="4964581" y="1906742"/>
              <a:ext cx="149597" cy="1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12323" y="0"/>
                  </a:moveTo>
                  <a:cubicBezTo>
                    <a:pt x="11833" y="0"/>
                    <a:pt x="11342" y="267"/>
                    <a:pt x="11066" y="863"/>
                  </a:cubicBezTo>
                  <a:cubicBezTo>
                    <a:pt x="9886" y="2369"/>
                    <a:pt x="9150" y="3953"/>
                    <a:pt x="7954" y="5537"/>
                  </a:cubicBezTo>
                  <a:cubicBezTo>
                    <a:pt x="6498" y="4706"/>
                    <a:pt x="4934" y="3953"/>
                    <a:pt x="3386" y="3200"/>
                  </a:cubicBezTo>
                  <a:lnTo>
                    <a:pt x="3018" y="3200"/>
                  </a:lnTo>
                  <a:lnTo>
                    <a:pt x="3018" y="2824"/>
                  </a:lnTo>
                  <a:cubicBezTo>
                    <a:pt x="2681" y="2557"/>
                    <a:pt x="2328" y="2447"/>
                    <a:pt x="1991" y="2447"/>
                  </a:cubicBezTo>
                  <a:cubicBezTo>
                    <a:pt x="795" y="2447"/>
                    <a:pt x="-140" y="3922"/>
                    <a:pt x="734" y="5176"/>
                  </a:cubicBezTo>
                  <a:cubicBezTo>
                    <a:pt x="2282" y="7043"/>
                    <a:pt x="3386" y="8627"/>
                    <a:pt x="4934" y="10604"/>
                  </a:cubicBezTo>
                  <a:cubicBezTo>
                    <a:pt x="3754" y="12188"/>
                    <a:pt x="2282" y="13318"/>
                    <a:pt x="734" y="14541"/>
                  </a:cubicBezTo>
                  <a:cubicBezTo>
                    <a:pt x="-646" y="15200"/>
                    <a:pt x="121" y="17380"/>
                    <a:pt x="1378" y="17380"/>
                  </a:cubicBezTo>
                  <a:cubicBezTo>
                    <a:pt x="1546" y="17380"/>
                    <a:pt x="1730" y="17333"/>
                    <a:pt x="1914" y="17255"/>
                  </a:cubicBezTo>
                  <a:cubicBezTo>
                    <a:pt x="4198" y="16878"/>
                    <a:pt x="6038" y="16031"/>
                    <a:pt x="7954" y="15278"/>
                  </a:cubicBezTo>
                  <a:cubicBezTo>
                    <a:pt x="9150" y="17255"/>
                    <a:pt x="10238" y="18745"/>
                    <a:pt x="11066" y="20722"/>
                  </a:cubicBezTo>
                  <a:cubicBezTo>
                    <a:pt x="11357" y="21333"/>
                    <a:pt x="11879" y="21600"/>
                    <a:pt x="12400" y="21600"/>
                  </a:cubicBezTo>
                  <a:cubicBezTo>
                    <a:pt x="13228" y="21600"/>
                    <a:pt x="14086" y="20941"/>
                    <a:pt x="14086" y="19969"/>
                  </a:cubicBezTo>
                  <a:cubicBezTo>
                    <a:pt x="14086" y="17992"/>
                    <a:pt x="14086" y="16031"/>
                    <a:pt x="13718" y="14071"/>
                  </a:cubicBezTo>
                  <a:cubicBezTo>
                    <a:pt x="15650" y="13694"/>
                    <a:pt x="17106" y="13694"/>
                    <a:pt x="19038" y="13694"/>
                  </a:cubicBezTo>
                  <a:cubicBezTo>
                    <a:pt x="20586" y="13694"/>
                    <a:pt x="20954" y="11357"/>
                    <a:pt x="19390" y="10604"/>
                  </a:cubicBezTo>
                  <a:cubicBezTo>
                    <a:pt x="17474" y="9380"/>
                    <a:pt x="15650" y="8627"/>
                    <a:pt x="13350" y="7890"/>
                  </a:cubicBezTo>
                  <a:cubicBezTo>
                    <a:pt x="13350" y="5914"/>
                    <a:pt x="13350" y="3953"/>
                    <a:pt x="13718" y="1992"/>
                  </a:cubicBezTo>
                  <a:cubicBezTo>
                    <a:pt x="13948" y="753"/>
                    <a:pt x="13136" y="0"/>
                    <a:pt x="123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219;p2"/>
            <p:cNvSpPr/>
            <p:nvPr/>
          </p:nvSpPr>
          <p:spPr>
            <a:xfrm>
              <a:off x="314299" y="1397198"/>
              <a:ext cx="287550" cy="27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6731" y="0"/>
                  </a:moveTo>
                  <a:cubicBezTo>
                    <a:pt x="5875" y="0"/>
                    <a:pt x="5092" y="883"/>
                    <a:pt x="5350" y="2074"/>
                  </a:cubicBezTo>
                  <a:cubicBezTo>
                    <a:pt x="5544" y="4025"/>
                    <a:pt x="5972" y="5764"/>
                    <a:pt x="6553" y="7556"/>
                  </a:cubicBezTo>
                  <a:cubicBezTo>
                    <a:pt x="4962" y="8183"/>
                    <a:pt x="3323" y="8871"/>
                    <a:pt x="1732" y="9507"/>
                  </a:cubicBezTo>
                  <a:lnTo>
                    <a:pt x="1345" y="9507"/>
                  </a:lnTo>
                  <a:cubicBezTo>
                    <a:pt x="-480" y="9975"/>
                    <a:pt x="-480" y="12826"/>
                    <a:pt x="1539" y="13038"/>
                  </a:cubicBezTo>
                  <a:cubicBezTo>
                    <a:pt x="3565" y="13038"/>
                    <a:pt x="5738" y="13453"/>
                    <a:pt x="7756" y="13664"/>
                  </a:cubicBezTo>
                  <a:cubicBezTo>
                    <a:pt x="7950" y="15668"/>
                    <a:pt x="7950" y="17619"/>
                    <a:pt x="7562" y="19623"/>
                  </a:cubicBezTo>
                  <a:cubicBezTo>
                    <a:pt x="7320" y="20744"/>
                    <a:pt x="8313" y="21600"/>
                    <a:pt x="9210" y="21600"/>
                  </a:cubicBezTo>
                  <a:cubicBezTo>
                    <a:pt x="9694" y="21600"/>
                    <a:pt x="10154" y="21344"/>
                    <a:pt x="10364" y="20726"/>
                  </a:cubicBezTo>
                  <a:cubicBezTo>
                    <a:pt x="11374" y="18722"/>
                    <a:pt x="12197" y="16780"/>
                    <a:pt x="13207" y="14777"/>
                  </a:cubicBezTo>
                  <a:cubicBezTo>
                    <a:pt x="14991" y="15244"/>
                    <a:pt x="17018" y="15880"/>
                    <a:pt x="18794" y="16569"/>
                  </a:cubicBezTo>
                  <a:cubicBezTo>
                    <a:pt x="18940" y="16604"/>
                    <a:pt x="19069" y="16621"/>
                    <a:pt x="19198" y="16621"/>
                  </a:cubicBezTo>
                  <a:cubicBezTo>
                    <a:pt x="20555" y="16621"/>
                    <a:pt x="21120" y="14680"/>
                    <a:pt x="20199" y="13664"/>
                  </a:cubicBezTo>
                  <a:cubicBezTo>
                    <a:pt x="18988" y="12137"/>
                    <a:pt x="17591" y="10822"/>
                    <a:pt x="16194" y="9507"/>
                  </a:cubicBezTo>
                  <a:cubicBezTo>
                    <a:pt x="17204" y="7980"/>
                    <a:pt x="18221" y="6656"/>
                    <a:pt x="19424" y="5340"/>
                  </a:cubicBezTo>
                  <a:cubicBezTo>
                    <a:pt x="20345" y="4343"/>
                    <a:pt x="19440" y="2648"/>
                    <a:pt x="18189" y="2648"/>
                  </a:cubicBezTo>
                  <a:cubicBezTo>
                    <a:pt x="18060" y="2648"/>
                    <a:pt x="17922" y="2666"/>
                    <a:pt x="17785" y="2710"/>
                  </a:cubicBezTo>
                  <a:cubicBezTo>
                    <a:pt x="15613" y="3390"/>
                    <a:pt x="13594" y="4237"/>
                    <a:pt x="11568" y="5340"/>
                  </a:cubicBezTo>
                  <a:cubicBezTo>
                    <a:pt x="10364" y="3813"/>
                    <a:pt x="8967" y="2498"/>
                    <a:pt x="7950" y="759"/>
                  </a:cubicBezTo>
                  <a:cubicBezTo>
                    <a:pt x="7611" y="221"/>
                    <a:pt x="7159" y="0"/>
                    <a:pt x="673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220;p2"/>
            <p:cNvSpPr/>
            <p:nvPr/>
          </p:nvSpPr>
          <p:spPr>
            <a:xfrm>
              <a:off x="4309674" y="4178216"/>
              <a:ext cx="287220" cy="27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10628" y="0"/>
                  </a:moveTo>
                  <a:cubicBezTo>
                    <a:pt x="9985" y="0"/>
                    <a:pt x="9309" y="450"/>
                    <a:pt x="9004" y="1325"/>
                  </a:cubicBezTo>
                  <a:cubicBezTo>
                    <a:pt x="8433" y="2852"/>
                    <a:pt x="7999" y="4804"/>
                    <a:pt x="7420" y="6597"/>
                  </a:cubicBezTo>
                  <a:cubicBezTo>
                    <a:pt x="5835" y="6120"/>
                    <a:pt x="4203" y="5908"/>
                    <a:pt x="2619" y="5484"/>
                  </a:cubicBezTo>
                  <a:lnTo>
                    <a:pt x="2241" y="5484"/>
                  </a:lnTo>
                  <a:cubicBezTo>
                    <a:pt x="1983" y="5360"/>
                    <a:pt x="1734" y="5307"/>
                    <a:pt x="1509" y="5307"/>
                  </a:cubicBezTo>
                  <a:cubicBezTo>
                    <a:pt x="126" y="5307"/>
                    <a:pt x="-590" y="7383"/>
                    <a:pt x="608" y="8336"/>
                  </a:cubicBezTo>
                  <a:cubicBezTo>
                    <a:pt x="2434" y="9652"/>
                    <a:pt x="4018" y="11180"/>
                    <a:pt x="5602" y="12707"/>
                  </a:cubicBezTo>
                  <a:cubicBezTo>
                    <a:pt x="5023" y="14500"/>
                    <a:pt x="4018" y="16028"/>
                    <a:pt x="2812" y="17556"/>
                  </a:cubicBezTo>
                  <a:cubicBezTo>
                    <a:pt x="1831" y="18642"/>
                    <a:pt x="2723" y="20478"/>
                    <a:pt x="3873" y="20478"/>
                  </a:cubicBezTo>
                  <a:cubicBezTo>
                    <a:pt x="4122" y="20478"/>
                    <a:pt x="4380" y="20390"/>
                    <a:pt x="4637" y="20196"/>
                  </a:cubicBezTo>
                  <a:cubicBezTo>
                    <a:pt x="6414" y="18880"/>
                    <a:pt x="7999" y="17767"/>
                    <a:pt x="9824" y="16452"/>
                  </a:cubicBezTo>
                  <a:cubicBezTo>
                    <a:pt x="11215" y="17979"/>
                    <a:pt x="12606" y="19560"/>
                    <a:pt x="13805" y="21088"/>
                  </a:cubicBezTo>
                  <a:cubicBezTo>
                    <a:pt x="14134" y="21450"/>
                    <a:pt x="14488" y="21600"/>
                    <a:pt x="14834" y="21600"/>
                  </a:cubicBezTo>
                  <a:cubicBezTo>
                    <a:pt x="15759" y="21600"/>
                    <a:pt x="16579" y="20523"/>
                    <a:pt x="16402" y="19560"/>
                  </a:cubicBezTo>
                  <a:cubicBezTo>
                    <a:pt x="16016" y="17556"/>
                    <a:pt x="15437" y="15613"/>
                    <a:pt x="14818" y="13608"/>
                  </a:cubicBezTo>
                  <a:cubicBezTo>
                    <a:pt x="16402" y="12972"/>
                    <a:pt x="17842" y="12284"/>
                    <a:pt x="19426" y="11869"/>
                  </a:cubicBezTo>
                  <a:cubicBezTo>
                    <a:pt x="21010" y="11392"/>
                    <a:pt x="20817" y="9016"/>
                    <a:pt x="19426" y="8751"/>
                  </a:cubicBezTo>
                  <a:cubicBezTo>
                    <a:pt x="17214" y="8124"/>
                    <a:pt x="15011" y="7912"/>
                    <a:pt x="13041" y="7435"/>
                  </a:cubicBezTo>
                  <a:cubicBezTo>
                    <a:pt x="12413" y="5484"/>
                    <a:pt x="12035" y="3479"/>
                    <a:pt x="12035" y="1537"/>
                  </a:cubicBezTo>
                  <a:cubicBezTo>
                    <a:pt x="11931" y="503"/>
                    <a:pt x="11304" y="0"/>
                    <a:pt x="1062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221;p2"/>
            <p:cNvSpPr/>
            <p:nvPr/>
          </p:nvSpPr>
          <p:spPr>
            <a:xfrm>
              <a:off x="1080303" y="4684724"/>
              <a:ext cx="157110" cy="15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7147" y="0"/>
                  </a:moveTo>
                  <a:cubicBezTo>
                    <a:pt x="6275" y="0"/>
                    <a:pt x="5448" y="872"/>
                    <a:pt x="5448" y="1971"/>
                  </a:cubicBezTo>
                  <a:cubicBezTo>
                    <a:pt x="5802" y="4007"/>
                    <a:pt x="6157" y="5541"/>
                    <a:pt x="6511" y="7561"/>
                  </a:cubicBezTo>
                  <a:cubicBezTo>
                    <a:pt x="5093" y="7949"/>
                    <a:pt x="3601" y="8821"/>
                    <a:pt x="1739" y="9209"/>
                  </a:cubicBezTo>
                  <a:lnTo>
                    <a:pt x="1739" y="9596"/>
                  </a:lnTo>
                  <a:lnTo>
                    <a:pt x="1385" y="9596"/>
                  </a:lnTo>
                  <a:cubicBezTo>
                    <a:pt x="-462" y="9596"/>
                    <a:pt x="-462" y="12391"/>
                    <a:pt x="1385" y="12779"/>
                  </a:cubicBezTo>
                  <a:cubicBezTo>
                    <a:pt x="3601" y="12779"/>
                    <a:pt x="5802" y="13167"/>
                    <a:pt x="7649" y="13635"/>
                  </a:cubicBezTo>
                  <a:cubicBezTo>
                    <a:pt x="8004" y="15574"/>
                    <a:pt x="8004" y="17593"/>
                    <a:pt x="7649" y="19629"/>
                  </a:cubicBezTo>
                  <a:cubicBezTo>
                    <a:pt x="7117" y="20728"/>
                    <a:pt x="8137" y="21600"/>
                    <a:pt x="9067" y="21600"/>
                  </a:cubicBezTo>
                  <a:cubicBezTo>
                    <a:pt x="9525" y="21600"/>
                    <a:pt x="9983" y="21390"/>
                    <a:pt x="10205" y="20873"/>
                  </a:cubicBezTo>
                  <a:cubicBezTo>
                    <a:pt x="11269" y="18854"/>
                    <a:pt x="12067" y="16818"/>
                    <a:pt x="13116" y="15186"/>
                  </a:cubicBezTo>
                  <a:cubicBezTo>
                    <a:pt x="14977" y="15574"/>
                    <a:pt x="16824" y="16059"/>
                    <a:pt x="18685" y="16818"/>
                  </a:cubicBezTo>
                  <a:cubicBezTo>
                    <a:pt x="18833" y="16866"/>
                    <a:pt x="18981" y="16866"/>
                    <a:pt x="19129" y="16866"/>
                  </a:cubicBezTo>
                  <a:cubicBezTo>
                    <a:pt x="20636" y="16866"/>
                    <a:pt x="21138" y="15089"/>
                    <a:pt x="20089" y="14023"/>
                  </a:cubicBezTo>
                  <a:cubicBezTo>
                    <a:pt x="19025" y="12391"/>
                    <a:pt x="17533" y="11228"/>
                    <a:pt x="16469" y="9984"/>
                  </a:cubicBezTo>
                  <a:cubicBezTo>
                    <a:pt x="17178" y="8336"/>
                    <a:pt x="18331" y="7189"/>
                    <a:pt x="19380" y="5929"/>
                  </a:cubicBezTo>
                  <a:cubicBezTo>
                    <a:pt x="20429" y="4863"/>
                    <a:pt x="19557" y="3086"/>
                    <a:pt x="18257" y="3086"/>
                  </a:cubicBezTo>
                  <a:cubicBezTo>
                    <a:pt x="18139" y="3086"/>
                    <a:pt x="18006" y="3102"/>
                    <a:pt x="17888" y="3134"/>
                  </a:cubicBezTo>
                  <a:cubicBezTo>
                    <a:pt x="16115" y="3522"/>
                    <a:pt x="13913" y="4378"/>
                    <a:pt x="11712" y="5541"/>
                  </a:cubicBezTo>
                  <a:cubicBezTo>
                    <a:pt x="10560" y="4007"/>
                    <a:pt x="9511" y="2359"/>
                    <a:pt x="8358" y="727"/>
                  </a:cubicBezTo>
                  <a:cubicBezTo>
                    <a:pt x="8004" y="210"/>
                    <a:pt x="7575" y="0"/>
                    <a:pt x="71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222;p2"/>
            <p:cNvSpPr/>
            <p:nvPr/>
          </p:nvSpPr>
          <p:spPr>
            <a:xfrm>
              <a:off x="2457885" y="4888452"/>
              <a:ext cx="62908" cy="6712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223;p2"/>
            <p:cNvSpPr/>
            <p:nvPr/>
          </p:nvSpPr>
          <p:spPr>
            <a:xfrm>
              <a:off x="2522985" y="4754207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89" y="0"/>
                  </a:moveTo>
                  <a:cubicBezTo>
                    <a:pt x="-2763" y="0"/>
                    <a:pt x="-2763" y="21600"/>
                    <a:pt x="8289" y="21600"/>
                  </a:cubicBezTo>
                  <a:cubicBezTo>
                    <a:pt x="18837" y="21600"/>
                    <a:pt x="18837" y="0"/>
                    <a:pt x="82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224;p2"/>
            <p:cNvSpPr/>
            <p:nvPr/>
          </p:nvSpPr>
          <p:spPr>
            <a:xfrm>
              <a:off x="2575942" y="4888452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89" y="0"/>
                  </a:moveTo>
                  <a:cubicBezTo>
                    <a:pt x="-2763" y="0"/>
                    <a:pt x="-2763" y="21600"/>
                    <a:pt x="8289" y="21600"/>
                  </a:cubicBezTo>
                  <a:cubicBezTo>
                    <a:pt x="18837" y="21600"/>
                    <a:pt x="18837" y="0"/>
                    <a:pt x="82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225;p2"/>
            <p:cNvSpPr/>
            <p:nvPr/>
          </p:nvSpPr>
          <p:spPr>
            <a:xfrm>
              <a:off x="0" y="2732446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226;p2"/>
            <p:cNvSpPr/>
            <p:nvPr/>
          </p:nvSpPr>
          <p:spPr>
            <a:xfrm>
              <a:off x="66449" y="2600900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227;p2"/>
            <p:cNvSpPr/>
            <p:nvPr/>
          </p:nvSpPr>
          <p:spPr>
            <a:xfrm>
              <a:off x="119434" y="2732446"/>
              <a:ext cx="6552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0" y="0"/>
                  </a:moveTo>
                  <a:cubicBezTo>
                    <a:pt x="-2620" y="0"/>
                    <a:pt x="-2620" y="21600"/>
                    <a:pt x="7860" y="21600"/>
                  </a:cubicBezTo>
                  <a:cubicBezTo>
                    <a:pt x="18980" y="21600"/>
                    <a:pt x="18980" y="0"/>
                    <a:pt x="78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228;p2"/>
            <p:cNvSpPr/>
            <p:nvPr/>
          </p:nvSpPr>
          <p:spPr>
            <a:xfrm>
              <a:off x="4645589" y="1470617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229;p2"/>
            <p:cNvSpPr/>
            <p:nvPr/>
          </p:nvSpPr>
          <p:spPr>
            <a:xfrm>
              <a:off x="4712038" y="1339745"/>
              <a:ext cx="64932" cy="6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230;p2"/>
            <p:cNvSpPr/>
            <p:nvPr/>
          </p:nvSpPr>
          <p:spPr>
            <a:xfrm>
              <a:off x="4764995" y="1470617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231;p2"/>
            <p:cNvSpPr/>
            <p:nvPr/>
          </p:nvSpPr>
          <p:spPr>
            <a:xfrm>
              <a:off x="2497631" y="285241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232;p2"/>
            <p:cNvSpPr/>
            <p:nvPr/>
          </p:nvSpPr>
          <p:spPr>
            <a:xfrm>
              <a:off x="2564080" y="153695"/>
              <a:ext cx="64932" cy="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33;p2"/>
            <p:cNvSpPr/>
            <p:nvPr/>
          </p:nvSpPr>
          <p:spPr>
            <a:xfrm>
              <a:off x="2617065" y="285241"/>
              <a:ext cx="65016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22" y="0"/>
                  </a:moveTo>
                  <a:cubicBezTo>
                    <a:pt x="-2640" y="0"/>
                    <a:pt x="-2640" y="21600"/>
                    <a:pt x="7922" y="21600"/>
                  </a:cubicBezTo>
                  <a:cubicBezTo>
                    <a:pt x="18960" y="21600"/>
                    <a:pt x="18960" y="0"/>
                    <a:pt x="79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234;p2"/>
            <p:cNvSpPr/>
            <p:nvPr/>
          </p:nvSpPr>
          <p:spPr>
            <a:xfrm>
              <a:off x="5057882" y="2626760"/>
              <a:ext cx="113487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5957" y="0"/>
                  </a:moveTo>
                  <a:cubicBezTo>
                    <a:pt x="4814" y="0"/>
                    <a:pt x="3998" y="1388"/>
                    <a:pt x="4366" y="2683"/>
                  </a:cubicBezTo>
                  <a:cubicBezTo>
                    <a:pt x="4855" y="4487"/>
                    <a:pt x="5345" y="6152"/>
                    <a:pt x="5834" y="7932"/>
                  </a:cubicBezTo>
                  <a:cubicBezTo>
                    <a:pt x="4366" y="8487"/>
                    <a:pt x="3285" y="9597"/>
                    <a:pt x="1816" y="10152"/>
                  </a:cubicBezTo>
                  <a:lnTo>
                    <a:pt x="1326" y="10707"/>
                  </a:lnTo>
                  <a:cubicBezTo>
                    <a:pt x="-550" y="11332"/>
                    <a:pt x="-326" y="13668"/>
                    <a:pt x="1306" y="13668"/>
                  </a:cubicBezTo>
                  <a:cubicBezTo>
                    <a:pt x="1469" y="13668"/>
                    <a:pt x="1632" y="13645"/>
                    <a:pt x="1816" y="13598"/>
                  </a:cubicBezTo>
                  <a:lnTo>
                    <a:pt x="7915" y="13598"/>
                  </a:lnTo>
                  <a:cubicBezTo>
                    <a:pt x="8404" y="15957"/>
                    <a:pt x="8873" y="17599"/>
                    <a:pt x="8404" y="19958"/>
                  </a:cubicBezTo>
                  <a:cubicBezTo>
                    <a:pt x="8404" y="20976"/>
                    <a:pt x="9240" y="21600"/>
                    <a:pt x="10056" y="21600"/>
                  </a:cubicBezTo>
                  <a:cubicBezTo>
                    <a:pt x="10648" y="21600"/>
                    <a:pt x="11239" y="21253"/>
                    <a:pt x="11443" y="20513"/>
                  </a:cubicBezTo>
                  <a:cubicBezTo>
                    <a:pt x="11933" y="18293"/>
                    <a:pt x="12422" y="16489"/>
                    <a:pt x="13503" y="14153"/>
                  </a:cubicBezTo>
                  <a:cubicBezTo>
                    <a:pt x="15461" y="14153"/>
                    <a:pt x="17032" y="14847"/>
                    <a:pt x="19112" y="15402"/>
                  </a:cubicBezTo>
                  <a:cubicBezTo>
                    <a:pt x="20560" y="15402"/>
                    <a:pt x="21050" y="13043"/>
                    <a:pt x="20091" y="11933"/>
                  </a:cubicBezTo>
                  <a:cubicBezTo>
                    <a:pt x="18500" y="10707"/>
                    <a:pt x="17032" y="9597"/>
                    <a:pt x="15461" y="8487"/>
                  </a:cubicBezTo>
                  <a:cubicBezTo>
                    <a:pt x="16542" y="6707"/>
                    <a:pt x="17521" y="5042"/>
                    <a:pt x="18500" y="3793"/>
                  </a:cubicBezTo>
                  <a:cubicBezTo>
                    <a:pt x="18990" y="2914"/>
                    <a:pt x="18378" y="1226"/>
                    <a:pt x="17379" y="1226"/>
                  </a:cubicBezTo>
                  <a:cubicBezTo>
                    <a:pt x="17113" y="1226"/>
                    <a:pt x="16848" y="1341"/>
                    <a:pt x="16542" y="1596"/>
                  </a:cubicBezTo>
                  <a:cubicBezTo>
                    <a:pt x="14482" y="2151"/>
                    <a:pt x="12422" y="3238"/>
                    <a:pt x="10954" y="4487"/>
                  </a:cubicBezTo>
                  <a:cubicBezTo>
                    <a:pt x="9363" y="3238"/>
                    <a:pt x="7915" y="2151"/>
                    <a:pt x="6936" y="347"/>
                  </a:cubicBezTo>
                  <a:cubicBezTo>
                    <a:pt x="6589" y="116"/>
                    <a:pt x="6262" y="0"/>
                    <a:pt x="59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235;p2"/>
            <p:cNvSpPr/>
            <p:nvPr/>
          </p:nvSpPr>
          <p:spPr>
            <a:xfrm>
              <a:off x="518874" y="1983309"/>
              <a:ext cx="113463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5428" y="0"/>
                  </a:moveTo>
                  <a:cubicBezTo>
                    <a:pt x="4615" y="0"/>
                    <a:pt x="3782" y="925"/>
                    <a:pt x="3782" y="2220"/>
                  </a:cubicBezTo>
                  <a:cubicBezTo>
                    <a:pt x="4269" y="3885"/>
                    <a:pt x="5367" y="6221"/>
                    <a:pt x="5854" y="7886"/>
                  </a:cubicBezTo>
                  <a:cubicBezTo>
                    <a:pt x="4269" y="8441"/>
                    <a:pt x="2806" y="9690"/>
                    <a:pt x="1242" y="10245"/>
                  </a:cubicBezTo>
                  <a:cubicBezTo>
                    <a:pt x="-709" y="10777"/>
                    <a:pt x="-221" y="13691"/>
                    <a:pt x="1729" y="13691"/>
                  </a:cubicBezTo>
                  <a:lnTo>
                    <a:pt x="7785" y="13691"/>
                  </a:lnTo>
                  <a:cubicBezTo>
                    <a:pt x="8394" y="16027"/>
                    <a:pt x="8394" y="17692"/>
                    <a:pt x="8394" y="20027"/>
                  </a:cubicBezTo>
                  <a:cubicBezTo>
                    <a:pt x="8049" y="20999"/>
                    <a:pt x="8760" y="21600"/>
                    <a:pt x="9634" y="21600"/>
                  </a:cubicBezTo>
                  <a:cubicBezTo>
                    <a:pt x="10264" y="21600"/>
                    <a:pt x="10975" y="21276"/>
                    <a:pt x="11422" y="20582"/>
                  </a:cubicBezTo>
                  <a:cubicBezTo>
                    <a:pt x="11910" y="18247"/>
                    <a:pt x="12397" y="16582"/>
                    <a:pt x="12885" y="14246"/>
                  </a:cubicBezTo>
                  <a:cubicBezTo>
                    <a:pt x="14937" y="14246"/>
                    <a:pt x="16888" y="14801"/>
                    <a:pt x="18940" y="14801"/>
                  </a:cubicBezTo>
                  <a:cubicBezTo>
                    <a:pt x="19123" y="14847"/>
                    <a:pt x="19265" y="14870"/>
                    <a:pt x="19428" y="14870"/>
                  </a:cubicBezTo>
                  <a:cubicBezTo>
                    <a:pt x="20607" y="14870"/>
                    <a:pt x="20891" y="12997"/>
                    <a:pt x="19916" y="11887"/>
                  </a:cubicBezTo>
                  <a:cubicBezTo>
                    <a:pt x="18453" y="10777"/>
                    <a:pt x="16888" y="9690"/>
                    <a:pt x="15425" y="8441"/>
                  </a:cubicBezTo>
                  <a:cubicBezTo>
                    <a:pt x="16400" y="6776"/>
                    <a:pt x="16888" y="4995"/>
                    <a:pt x="17985" y="3885"/>
                  </a:cubicBezTo>
                  <a:cubicBezTo>
                    <a:pt x="18818" y="2428"/>
                    <a:pt x="17823" y="879"/>
                    <a:pt x="16827" y="879"/>
                  </a:cubicBezTo>
                  <a:cubicBezTo>
                    <a:pt x="16685" y="879"/>
                    <a:pt x="16543" y="925"/>
                    <a:pt x="16400" y="994"/>
                  </a:cubicBezTo>
                  <a:cubicBezTo>
                    <a:pt x="14450" y="2220"/>
                    <a:pt x="12397" y="3330"/>
                    <a:pt x="10325" y="4440"/>
                  </a:cubicBezTo>
                  <a:cubicBezTo>
                    <a:pt x="9370" y="3330"/>
                    <a:pt x="7785" y="2220"/>
                    <a:pt x="6322" y="439"/>
                  </a:cubicBezTo>
                  <a:cubicBezTo>
                    <a:pt x="6058" y="139"/>
                    <a:pt x="5753" y="0"/>
                    <a:pt x="54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36;p2"/>
            <p:cNvSpPr/>
            <p:nvPr/>
          </p:nvSpPr>
          <p:spPr>
            <a:xfrm>
              <a:off x="1548046" y="375074"/>
              <a:ext cx="113493" cy="10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fill="norm" stroke="1" extrusionOk="0">
                  <a:moveTo>
                    <a:pt x="5316" y="0"/>
                  </a:moveTo>
                  <a:cubicBezTo>
                    <a:pt x="4382" y="0"/>
                    <a:pt x="3406" y="923"/>
                    <a:pt x="3752" y="2215"/>
                  </a:cubicBezTo>
                  <a:cubicBezTo>
                    <a:pt x="4361" y="3877"/>
                    <a:pt x="5337" y="5677"/>
                    <a:pt x="5804" y="7869"/>
                  </a:cubicBezTo>
                  <a:cubicBezTo>
                    <a:pt x="4361" y="8562"/>
                    <a:pt x="2776" y="9669"/>
                    <a:pt x="1334" y="10223"/>
                  </a:cubicBezTo>
                  <a:cubicBezTo>
                    <a:pt x="-739" y="10777"/>
                    <a:pt x="-251" y="13662"/>
                    <a:pt x="1801" y="13662"/>
                  </a:cubicBezTo>
                  <a:lnTo>
                    <a:pt x="7877" y="13662"/>
                  </a:lnTo>
                  <a:cubicBezTo>
                    <a:pt x="8364" y="15992"/>
                    <a:pt x="8364" y="17654"/>
                    <a:pt x="8364" y="20008"/>
                  </a:cubicBezTo>
                  <a:cubicBezTo>
                    <a:pt x="8080" y="20977"/>
                    <a:pt x="8832" y="21600"/>
                    <a:pt x="9604" y="21600"/>
                  </a:cubicBezTo>
                  <a:cubicBezTo>
                    <a:pt x="10152" y="21600"/>
                    <a:pt x="10701" y="21300"/>
                    <a:pt x="10904" y="20538"/>
                  </a:cubicBezTo>
                  <a:cubicBezTo>
                    <a:pt x="11880" y="18208"/>
                    <a:pt x="12367" y="16546"/>
                    <a:pt x="12855" y="14215"/>
                  </a:cubicBezTo>
                  <a:cubicBezTo>
                    <a:pt x="14907" y="14215"/>
                    <a:pt x="16980" y="14769"/>
                    <a:pt x="18910" y="14769"/>
                  </a:cubicBezTo>
                  <a:cubicBezTo>
                    <a:pt x="19113" y="14838"/>
                    <a:pt x="19296" y="14885"/>
                    <a:pt x="19459" y="14885"/>
                  </a:cubicBezTo>
                  <a:cubicBezTo>
                    <a:pt x="20597" y="14885"/>
                    <a:pt x="20861" y="12969"/>
                    <a:pt x="20008" y="12000"/>
                  </a:cubicBezTo>
                  <a:cubicBezTo>
                    <a:pt x="18423" y="10777"/>
                    <a:pt x="16980" y="9669"/>
                    <a:pt x="15395" y="8562"/>
                  </a:cubicBezTo>
                  <a:cubicBezTo>
                    <a:pt x="16492" y="6762"/>
                    <a:pt x="16980" y="5123"/>
                    <a:pt x="17935" y="3877"/>
                  </a:cubicBezTo>
                  <a:cubicBezTo>
                    <a:pt x="18788" y="2423"/>
                    <a:pt x="17793" y="877"/>
                    <a:pt x="16878" y="877"/>
                  </a:cubicBezTo>
                  <a:cubicBezTo>
                    <a:pt x="16736" y="877"/>
                    <a:pt x="16614" y="923"/>
                    <a:pt x="16492" y="992"/>
                  </a:cubicBezTo>
                  <a:cubicBezTo>
                    <a:pt x="14420" y="2215"/>
                    <a:pt x="12367" y="3323"/>
                    <a:pt x="10417" y="4431"/>
                  </a:cubicBezTo>
                  <a:cubicBezTo>
                    <a:pt x="8852" y="3323"/>
                    <a:pt x="7877" y="2215"/>
                    <a:pt x="6292" y="438"/>
                  </a:cubicBezTo>
                  <a:cubicBezTo>
                    <a:pt x="6028" y="138"/>
                    <a:pt x="5682" y="0"/>
                    <a:pt x="53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37;p2"/>
            <p:cNvSpPr/>
            <p:nvPr/>
          </p:nvSpPr>
          <p:spPr>
            <a:xfrm>
              <a:off x="3614766" y="4606809"/>
              <a:ext cx="113469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600" fill="norm" stroke="1" extrusionOk="0">
                  <a:moveTo>
                    <a:pt x="5939" y="0"/>
                  </a:moveTo>
                  <a:cubicBezTo>
                    <a:pt x="4817" y="0"/>
                    <a:pt x="3981" y="1388"/>
                    <a:pt x="4369" y="2706"/>
                  </a:cubicBezTo>
                  <a:cubicBezTo>
                    <a:pt x="4858" y="4487"/>
                    <a:pt x="5348" y="6152"/>
                    <a:pt x="5837" y="7955"/>
                  </a:cubicBezTo>
                  <a:cubicBezTo>
                    <a:pt x="4369" y="8487"/>
                    <a:pt x="3267" y="9597"/>
                    <a:pt x="1819" y="10152"/>
                  </a:cubicBezTo>
                  <a:lnTo>
                    <a:pt x="1329" y="10707"/>
                  </a:lnTo>
                  <a:cubicBezTo>
                    <a:pt x="-547" y="11332"/>
                    <a:pt x="-323" y="13668"/>
                    <a:pt x="1289" y="13668"/>
                  </a:cubicBezTo>
                  <a:cubicBezTo>
                    <a:pt x="1452" y="13668"/>
                    <a:pt x="1635" y="13645"/>
                    <a:pt x="1819" y="13598"/>
                  </a:cubicBezTo>
                  <a:lnTo>
                    <a:pt x="7897" y="13598"/>
                  </a:lnTo>
                  <a:cubicBezTo>
                    <a:pt x="8387" y="15957"/>
                    <a:pt x="8876" y="17599"/>
                    <a:pt x="8387" y="19958"/>
                  </a:cubicBezTo>
                  <a:cubicBezTo>
                    <a:pt x="8387" y="20999"/>
                    <a:pt x="9243" y="21600"/>
                    <a:pt x="10039" y="21600"/>
                  </a:cubicBezTo>
                  <a:cubicBezTo>
                    <a:pt x="10651" y="21600"/>
                    <a:pt x="11222" y="21276"/>
                    <a:pt x="11426" y="20513"/>
                  </a:cubicBezTo>
                  <a:cubicBezTo>
                    <a:pt x="11915" y="18293"/>
                    <a:pt x="12405" y="16512"/>
                    <a:pt x="13506" y="14153"/>
                  </a:cubicBezTo>
                  <a:cubicBezTo>
                    <a:pt x="15444" y="14153"/>
                    <a:pt x="17035" y="14847"/>
                    <a:pt x="19115" y="15402"/>
                  </a:cubicBezTo>
                  <a:cubicBezTo>
                    <a:pt x="20563" y="15402"/>
                    <a:pt x="21053" y="13043"/>
                    <a:pt x="20074" y="11956"/>
                  </a:cubicBezTo>
                  <a:cubicBezTo>
                    <a:pt x="18503" y="10707"/>
                    <a:pt x="17035" y="9597"/>
                    <a:pt x="15444" y="8487"/>
                  </a:cubicBezTo>
                  <a:cubicBezTo>
                    <a:pt x="16545" y="6707"/>
                    <a:pt x="17524" y="5042"/>
                    <a:pt x="18503" y="3793"/>
                  </a:cubicBezTo>
                  <a:cubicBezTo>
                    <a:pt x="18993" y="2914"/>
                    <a:pt x="18381" y="1249"/>
                    <a:pt x="17361" y="1249"/>
                  </a:cubicBezTo>
                  <a:cubicBezTo>
                    <a:pt x="17116" y="1249"/>
                    <a:pt x="16851" y="1341"/>
                    <a:pt x="16545" y="1596"/>
                  </a:cubicBezTo>
                  <a:cubicBezTo>
                    <a:pt x="14485" y="2151"/>
                    <a:pt x="12405" y="3261"/>
                    <a:pt x="10957" y="4487"/>
                  </a:cubicBezTo>
                  <a:cubicBezTo>
                    <a:pt x="9366" y="3261"/>
                    <a:pt x="7897" y="2151"/>
                    <a:pt x="6939" y="347"/>
                  </a:cubicBezTo>
                  <a:cubicBezTo>
                    <a:pt x="6592" y="116"/>
                    <a:pt x="6265" y="0"/>
                    <a:pt x="59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7" name="Google Shape;238;p2"/>
          <p:cNvGrpSpPr/>
          <p:nvPr/>
        </p:nvGrpSpPr>
        <p:grpSpPr>
          <a:xfrm>
            <a:off x="888730" y="1724333"/>
            <a:ext cx="7367671" cy="2211203"/>
            <a:chOff x="0" y="0"/>
            <a:chExt cx="7367669" cy="2211201"/>
          </a:xfrm>
        </p:grpSpPr>
        <p:grpSp>
          <p:nvGrpSpPr>
            <p:cNvPr id="305" name="Google Shape;239;p2"/>
            <p:cNvGrpSpPr/>
            <p:nvPr/>
          </p:nvGrpSpPr>
          <p:grpSpPr>
            <a:xfrm>
              <a:off x="-1" y="-1"/>
              <a:ext cx="7367671" cy="2211203"/>
              <a:chOff x="0" y="0"/>
              <a:chExt cx="7367669" cy="2211201"/>
            </a:xfrm>
          </p:grpSpPr>
          <p:sp>
            <p:nvSpPr>
              <p:cNvPr id="291" name="Google Shape;240;p2"/>
              <p:cNvSpPr/>
              <p:nvPr/>
            </p:nvSpPr>
            <p:spPr>
              <a:xfrm rot="131351">
                <a:off x="5924350" y="905750"/>
                <a:ext cx="1396431" cy="1162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21" y="0"/>
                    </a:moveTo>
                    <a:cubicBezTo>
                      <a:pt x="13688" y="1025"/>
                      <a:pt x="4883" y="2068"/>
                      <a:pt x="1064" y="2841"/>
                    </a:cubicBezTo>
                    <a:lnTo>
                      <a:pt x="0" y="21600"/>
                    </a:lnTo>
                    <a:cubicBezTo>
                      <a:pt x="7290" y="20735"/>
                      <a:pt x="14392" y="18759"/>
                      <a:pt x="21600" y="17326"/>
                    </a:cubicBezTo>
                    <a:cubicBezTo>
                      <a:pt x="18403" y="15053"/>
                      <a:pt x="15374" y="12303"/>
                      <a:pt x="11920" y="10413"/>
                    </a:cubicBezTo>
                    <a:cubicBezTo>
                      <a:pt x="13774" y="6913"/>
                      <a:pt x="15992" y="3683"/>
                      <a:pt x="174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2" name="Google Shape;241;p2"/>
              <p:cNvSpPr/>
              <p:nvPr/>
            </p:nvSpPr>
            <p:spPr>
              <a:xfrm rot="131351">
                <a:off x="5901442" y="884876"/>
                <a:ext cx="1443721" cy="1206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6509" y="892"/>
                    </a:moveTo>
                    <a:cubicBezTo>
                      <a:pt x="15151" y="4203"/>
                      <a:pt x="13143" y="7142"/>
                      <a:pt x="11462" y="10233"/>
                    </a:cubicBezTo>
                    <a:cubicBezTo>
                      <a:pt x="11380" y="10409"/>
                      <a:pt x="11462" y="10585"/>
                      <a:pt x="11627" y="10673"/>
                    </a:cubicBezTo>
                    <a:cubicBezTo>
                      <a:pt x="14725" y="12457"/>
                      <a:pt x="17434" y="14784"/>
                      <a:pt x="20259" y="16858"/>
                    </a:cubicBezTo>
                    <a:cubicBezTo>
                      <a:pt x="13789" y="18198"/>
                      <a:pt x="7330" y="19952"/>
                      <a:pt x="708" y="20774"/>
                    </a:cubicBezTo>
                    <a:cubicBezTo>
                      <a:pt x="953" y="15867"/>
                      <a:pt x="1289" y="10905"/>
                      <a:pt x="1551" y="6027"/>
                    </a:cubicBezTo>
                    <a:cubicBezTo>
                      <a:pt x="1633" y="5105"/>
                      <a:pt x="1633" y="4210"/>
                      <a:pt x="1716" y="3289"/>
                    </a:cubicBezTo>
                    <a:lnTo>
                      <a:pt x="1716" y="3112"/>
                    </a:lnTo>
                    <a:cubicBezTo>
                      <a:pt x="1716" y="3311"/>
                      <a:pt x="1788" y="3366"/>
                      <a:pt x="1895" y="3366"/>
                    </a:cubicBezTo>
                    <a:cubicBezTo>
                      <a:pt x="2029" y="3366"/>
                      <a:pt x="2211" y="3289"/>
                      <a:pt x="2393" y="3289"/>
                    </a:cubicBezTo>
                    <a:cubicBezTo>
                      <a:pt x="3335" y="3112"/>
                      <a:pt x="4280" y="2914"/>
                      <a:pt x="5143" y="2826"/>
                    </a:cubicBezTo>
                    <a:cubicBezTo>
                      <a:pt x="8915" y="2228"/>
                      <a:pt x="12779" y="1787"/>
                      <a:pt x="16509" y="892"/>
                    </a:cubicBezTo>
                    <a:close/>
                    <a:moveTo>
                      <a:pt x="17024" y="0"/>
                    </a:moveTo>
                    <a:cubicBezTo>
                      <a:pt x="11813" y="1362"/>
                      <a:pt x="6498" y="1732"/>
                      <a:pt x="1283" y="2742"/>
                    </a:cubicBezTo>
                    <a:cubicBezTo>
                      <a:pt x="1118" y="2742"/>
                      <a:pt x="1038" y="2914"/>
                      <a:pt x="1038" y="3112"/>
                    </a:cubicBezTo>
                    <a:cubicBezTo>
                      <a:pt x="688" y="9139"/>
                      <a:pt x="341" y="15166"/>
                      <a:pt x="11" y="21189"/>
                    </a:cubicBezTo>
                    <a:cubicBezTo>
                      <a:pt x="-41" y="21464"/>
                      <a:pt x="107" y="21600"/>
                      <a:pt x="279" y="21600"/>
                    </a:cubicBezTo>
                    <a:cubicBezTo>
                      <a:pt x="354" y="21600"/>
                      <a:pt x="437" y="21574"/>
                      <a:pt x="506" y="21523"/>
                    </a:cubicBezTo>
                    <a:cubicBezTo>
                      <a:pt x="7467" y="20701"/>
                      <a:pt x="14329" y="18792"/>
                      <a:pt x="21294" y="17441"/>
                    </a:cubicBezTo>
                    <a:cubicBezTo>
                      <a:pt x="21559" y="17357"/>
                      <a:pt x="21559" y="16895"/>
                      <a:pt x="21294" y="16696"/>
                    </a:cubicBezTo>
                    <a:cubicBezTo>
                      <a:pt x="18307" y="14571"/>
                      <a:pt x="15474" y="12116"/>
                      <a:pt x="12270" y="10211"/>
                    </a:cubicBezTo>
                    <a:cubicBezTo>
                      <a:pt x="14102" y="6977"/>
                      <a:pt x="16131" y="3964"/>
                      <a:pt x="17454" y="462"/>
                    </a:cubicBezTo>
                    <a:cubicBezTo>
                      <a:pt x="17537" y="176"/>
                      <a:pt x="17189" y="0"/>
                      <a:pt x="17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3" name="Google Shape;242;p2"/>
              <p:cNvSpPr/>
              <p:nvPr/>
            </p:nvSpPr>
            <p:spPr>
              <a:xfrm rot="131351">
                <a:off x="44341" y="46200"/>
                <a:ext cx="1309601" cy="107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937" y="811"/>
                      <a:pt x="6433" y="1844"/>
                      <a:pt x="0" y="2264"/>
                    </a:cubicBezTo>
                    <a:cubicBezTo>
                      <a:pt x="929" y="3490"/>
                      <a:pt x="6048" y="8405"/>
                      <a:pt x="8707" y="11059"/>
                    </a:cubicBezTo>
                    <a:cubicBezTo>
                      <a:pt x="5115" y="14941"/>
                      <a:pt x="2068" y="20077"/>
                      <a:pt x="929" y="21600"/>
                    </a:cubicBezTo>
                    <a:cubicBezTo>
                      <a:pt x="7572" y="20690"/>
                      <a:pt x="14211" y="19657"/>
                      <a:pt x="18667" y="19464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4" name="Google Shape;243;p2"/>
              <p:cNvSpPr/>
              <p:nvPr/>
            </p:nvSpPr>
            <p:spPr>
              <a:xfrm rot="131351">
                <a:off x="20837" y="25477"/>
                <a:ext cx="1355275" cy="111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600" fill="norm" stroke="1" extrusionOk="0">
                    <a:moveTo>
                      <a:pt x="20708" y="844"/>
                    </a:moveTo>
                    <a:cubicBezTo>
                      <a:pt x="19829" y="6781"/>
                      <a:pt x="18967" y="12817"/>
                      <a:pt x="18007" y="18750"/>
                    </a:cubicBezTo>
                    <a:cubicBezTo>
                      <a:pt x="12633" y="18960"/>
                      <a:pt x="7355" y="19931"/>
                      <a:pt x="2063" y="20684"/>
                    </a:cubicBezTo>
                    <a:cubicBezTo>
                      <a:pt x="4353" y="17494"/>
                      <a:pt x="6417" y="14252"/>
                      <a:pt x="9038" y="11335"/>
                    </a:cubicBezTo>
                    <a:cubicBezTo>
                      <a:pt x="9126" y="11145"/>
                      <a:pt x="9210" y="10955"/>
                      <a:pt x="9038" y="10741"/>
                    </a:cubicBezTo>
                    <a:cubicBezTo>
                      <a:pt x="6487" y="8180"/>
                      <a:pt x="3459" y="5767"/>
                      <a:pt x="1128" y="2901"/>
                    </a:cubicBezTo>
                    <a:cubicBezTo>
                      <a:pt x="7641" y="2394"/>
                      <a:pt x="14177" y="1419"/>
                      <a:pt x="20708" y="844"/>
                    </a:cubicBezTo>
                    <a:close/>
                    <a:moveTo>
                      <a:pt x="21159" y="0"/>
                    </a:moveTo>
                    <a:cubicBezTo>
                      <a:pt x="14224" y="591"/>
                      <a:pt x="7286" y="1680"/>
                      <a:pt x="373" y="2176"/>
                    </a:cubicBezTo>
                    <a:cubicBezTo>
                      <a:pt x="-1" y="2176"/>
                      <a:pt x="-89" y="2580"/>
                      <a:pt x="87" y="2862"/>
                    </a:cubicBezTo>
                    <a:cubicBezTo>
                      <a:pt x="2275" y="5727"/>
                      <a:pt x="5097" y="7998"/>
                      <a:pt x="7660" y="10459"/>
                    </a:cubicBezTo>
                    <a:cubicBezTo>
                      <a:pt x="7832" y="10645"/>
                      <a:pt x="8382" y="10955"/>
                      <a:pt x="8118" y="11240"/>
                    </a:cubicBezTo>
                    <a:cubicBezTo>
                      <a:pt x="7660" y="11735"/>
                      <a:pt x="7198" y="12231"/>
                      <a:pt x="6850" y="12730"/>
                    </a:cubicBezTo>
                    <a:cubicBezTo>
                      <a:pt x="6017" y="13701"/>
                      <a:pt x="5207" y="14787"/>
                      <a:pt x="4463" y="15782"/>
                    </a:cubicBezTo>
                    <a:cubicBezTo>
                      <a:pt x="3283" y="17462"/>
                      <a:pt x="2187" y="19234"/>
                      <a:pt x="1007" y="20914"/>
                    </a:cubicBezTo>
                    <a:cubicBezTo>
                      <a:pt x="831" y="21105"/>
                      <a:pt x="919" y="21600"/>
                      <a:pt x="1267" y="21600"/>
                    </a:cubicBezTo>
                    <a:cubicBezTo>
                      <a:pt x="6938" y="20795"/>
                      <a:pt x="12582" y="19733"/>
                      <a:pt x="18337" y="19519"/>
                    </a:cubicBezTo>
                    <a:cubicBezTo>
                      <a:pt x="18348" y="19519"/>
                      <a:pt x="18355" y="19519"/>
                      <a:pt x="18366" y="19519"/>
                    </a:cubicBezTo>
                    <a:cubicBezTo>
                      <a:pt x="18366" y="19519"/>
                      <a:pt x="18370" y="19519"/>
                      <a:pt x="18373" y="19519"/>
                    </a:cubicBezTo>
                    <a:cubicBezTo>
                      <a:pt x="18516" y="19519"/>
                      <a:pt x="18652" y="19432"/>
                      <a:pt x="18685" y="19234"/>
                    </a:cubicBezTo>
                    <a:cubicBezTo>
                      <a:pt x="19605" y="13012"/>
                      <a:pt x="20613" y="6718"/>
                      <a:pt x="21511" y="495"/>
                    </a:cubicBezTo>
                    <a:cubicBezTo>
                      <a:pt x="21511" y="309"/>
                      <a:pt x="21423" y="0"/>
                      <a:pt x="21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5" name="Google Shape;244;p2"/>
              <p:cNvSpPr/>
              <p:nvPr/>
            </p:nvSpPr>
            <p:spPr>
              <a:xfrm rot="131351">
                <a:off x="913850" y="148035"/>
                <a:ext cx="5386330" cy="1938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1473" y="0"/>
                    </a:moveTo>
                    <a:cubicBezTo>
                      <a:pt x="19591" y="1813"/>
                      <a:pt x="17896" y="3857"/>
                      <a:pt x="15876" y="4935"/>
                    </a:cubicBezTo>
                    <a:cubicBezTo>
                      <a:pt x="13699" y="6146"/>
                      <a:pt x="11631" y="6904"/>
                      <a:pt x="9506" y="6904"/>
                    </a:cubicBezTo>
                    <a:cubicBezTo>
                      <a:pt x="8543" y="6904"/>
                      <a:pt x="7568" y="6746"/>
                      <a:pt x="6565" y="6408"/>
                    </a:cubicBezTo>
                    <a:cubicBezTo>
                      <a:pt x="5272" y="5968"/>
                      <a:pt x="4192" y="4933"/>
                      <a:pt x="2904" y="4933"/>
                    </a:cubicBezTo>
                    <a:cubicBezTo>
                      <a:pt x="2872" y="4933"/>
                      <a:pt x="2839" y="4933"/>
                      <a:pt x="2807" y="4935"/>
                    </a:cubicBezTo>
                    <a:cubicBezTo>
                      <a:pt x="1799" y="5045"/>
                      <a:pt x="1018" y="5385"/>
                      <a:pt x="99" y="6244"/>
                    </a:cubicBezTo>
                    <a:cubicBezTo>
                      <a:pt x="99" y="9133"/>
                      <a:pt x="-39" y="15950"/>
                      <a:pt x="11" y="19483"/>
                    </a:cubicBezTo>
                    <a:cubicBezTo>
                      <a:pt x="254" y="19467"/>
                      <a:pt x="496" y="19460"/>
                      <a:pt x="738" y="19460"/>
                    </a:cubicBezTo>
                    <a:cubicBezTo>
                      <a:pt x="2595" y="19460"/>
                      <a:pt x="4425" y="19878"/>
                      <a:pt x="6290" y="20723"/>
                    </a:cubicBezTo>
                    <a:cubicBezTo>
                      <a:pt x="7371" y="21228"/>
                      <a:pt x="8873" y="21600"/>
                      <a:pt x="10565" y="21600"/>
                    </a:cubicBezTo>
                    <a:cubicBezTo>
                      <a:pt x="12896" y="21600"/>
                      <a:pt x="15588" y="20894"/>
                      <a:pt x="18034" y="18855"/>
                    </a:cubicBezTo>
                    <a:cubicBezTo>
                      <a:pt x="18809" y="18174"/>
                      <a:pt x="20460" y="17151"/>
                      <a:pt x="21424" y="15393"/>
                    </a:cubicBezTo>
                    <a:cubicBezTo>
                      <a:pt x="21561" y="8576"/>
                      <a:pt x="21473" y="3517"/>
                      <a:pt x="21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6" name="Google Shape;245;p2"/>
              <p:cNvSpPr/>
              <p:nvPr/>
            </p:nvSpPr>
            <p:spPr>
              <a:xfrm rot="131351">
                <a:off x="891041" y="125993"/>
                <a:ext cx="5436662" cy="198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21338" y="529"/>
                    </a:moveTo>
                    <a:cubicBezTo>
                      <a:pt x="21359" y="2821"/>
                      <a:pt x="21379" y="5110"/>
                      <a:pt x="21379" y="7401"/>
                    </a:cubicBezTo>
                    <a:cubicBezTo>
                      <a:pt x="21379" y="8906"/>
                      <a:pt x="21357" y="10400"/>
                      <a:pt x="21357" y="11905"/>
                    </a:cubicBezTo>
                    <a:cubicBezTo>
                      <a:pt x="21335" y="12732"/>
                      <a:pt x="21335" y="13574"/>
                      <a:pt x="21313" y="14400"/>
                    </a:cubicBezTo>
                    <a:cubicBezTo>
                      <a:pt x="21292" y="15398"/>
                      <a:pt x="21040" y="15626"/>
                      <a:pt x="20696" y="16066"/>
                    </a:cubicBezTo>
                    <a:cubicBezTo>
                      <a:pt x="19760" y="17238"/>
                      <a:pt x="18716" y="17906"/>
                      <a:pt x="17688" y="18679"/>
                    </a:cubicBezTo>
                    <a:cubicBezTo>
                      <a:pt x="16413" y="19679"/>
                      <a:pt x="15091" y="20345"/>
                      <a:pt x="13745" y="20731"/>
                    </a:cubicBezTo>
                    <a:cubicBezTo>
                      <a:pt x="12695" y="21022"/>
                      <a:pt x="11623" y="21173"/>
                      <a:pt x="10550" y="21173"/>
                    </a:cubicBezTo>
                    <a:cubicBezTo>
                      <a:pt x="9346" y="21173"/>
                      <a:pt x="8139" y="20981"/>
                      <a:pt x="6959" y="20573"/>
                    </a:cubicBezTo>
                    <a:cubicBezTo>
                      <a:pt x="5706" y="20119"/>
                      <a:pt x="4498" y="19572"/>
                      <a:pt x="3219" y="19293"/>
                    </a:cubicBezTo>
                    <a:cubicBezTo>
                      <a:pt x="2535" y="19172"/>
                      <a:pt x="1852" y="19065"/>
                      <a:pt x="1146" y="19065"/>
                    </a:cubicBezTo>
                    <a:lnTo>
                      <a:pt x="189" y="19065"/>
                    </a:lnTo>
                    <a:lnTo>
                      <a:pt x="189" y="17171"/>
                    </a:lnTo>
                    <a:cubicBezTo>
                      <a:pt x="189" y="13634"/>
                      <a:pt x="279" y="10083"/>
                      <a:pt x="282" y="6532"/>
                    </a:cubicBezTo>
                    <a:cubicBezTo>
                      <a:pt x="1061" y="5827"/>
                      <a:pt x="1868" y="5451"/>
                      <a:pt x="2721" y="5346"/>
                    </a:cubicBezTo>
                    <a:cubicBezTo>
                      <a:pt x="2840" y="5324"/>
                      <a:pt x="2958" y="5315"/>
                      <a:pt x="3077" y="5315"/>
                    </a:cubicBezTo>
                    <a:cubicBezTo>
                      <a:pt x="3883" y="5315"/>
                      <a:pt x="4659" y="5789"/>
                      <a:pt x="5455" y="6173"/>
                    </a:cubicBezTo>
                    <a:cubicBezTo>
                      <a:pt x="6805" y="6923"/>
                      <a:pt x="8179" y="7209"/>
                      <a:pt x="9552" y="7209"/>
                    </a:cubicBezTo>
                    <a:cubicBezTo>
                      <a:pt x="10009" y="7209"/>
                      <a:pt x="10467" y="7178"/>
                      <a:pt x="10924" y="7120"/>
                    </a:cubicBezTo>
                    <a:cubicBezTo>
                      <a:pt x="12766" y="6840"/>
                      <a:pt x="14614" y="6119"/>
                      <a:pt x="16391" y="5014"/>
                    </a:cubicBezTo>
                    <a:cubicBezTo>
                      <a:pt x="18101" y="3989"/>
                      <a:pt x="19701" y="2117"/>
                      <a:pt x="21338" y="529"/>
                    </a:cubicBezTo>
                    <a:close/>
                    <a:moveTo>
                      <a:pt x="21436" y="0"/>
                    </a:moveTo>
                    <a:cubicBezTo>
                      <a:pt x="21425" y="0"/>
                      <a:pt x="21414" y="4"/>
                      <a:pt x="21401" y="13"/>
                    </a:cubicBezTo>
                    <a:cubicBezTo>
                      <a:pt x="19788" y="1574"/>
                      <a:pt x="18191" y="3348"/>
                      <a:pt x="16507" y="4507"/>
                    </a:cubicBezTo>
                    <a:cubicBezTo>
                      <a:pt x="14658" y="5733"/>
                      <a:pt x="12679" y="6400"/>
                      <a:pt x="10765" y="6680"/>
                    </a:cubicBezTo>
                    <a:cubicBezTo>
                      <a:pt x="10385" y="6735"/>
                      <a:pt x="10006" y="6762"/>
                      <a:pt x="9628" y="6762"/>
                    </a:cubicBezTo>
                    <a:cubicBezTo>
                      <a:pt x="8075" y="6762"/>
                      <a:pt x="6540" y="6311"/>
                      <a:pt x="5023" y="5507"/>
                    </a:cubicBezTo>
                    <a:cubicBezTo>
                      <a:pt x="4323" y="5136"/>
                      <a:pt x="3640" y="4942"/>
                      <a:pt x="2964" y="4942"/>
                    </a:cubicBezTo>
                    <a:cubicBezTo>
                      <a:pt x="2029" y="4942"/>
                      <a:pt x="1106" y="5315"/>
                      <a:pt x="167" y="6119"/>
                    </a:cubicBezTo>
                    <a:cubicBezTo>
                      <a:pt x="156" y="6133"/>
                      <a:pt x="148" y="6150"/>
                      <a:pt x="141" y="6168"/>
                    </a:cubicBezTo>
                    <a:cubicBezTo>
                      <a:pt x="118" y="6202"/>
                      <a:pt x="101" y="6262"/>
                      <a:pt x="101" y="6347"/>
                    </a:cubicBezTo>
                    <a:cubicBezTo>
                      <a:pt x="101" y="10679"/>
                      <a:pt x="-35" y="14958"/>
                      <a:pt x="9" y="19293"/>
                    </a:cubicBezTo>
                    <a:cubicBezTo>
                      <a:pt x="31" y="19398"/>
                      <a:pt x="52" y="19505"/>
                      <a:pt x="101" y="19505"/>
                    </a:cubicBezTo>
                    <a:cubicBezTo>
                      <a:pt x="274" y="19499"/>
                      <a:pt x="445" y="19496"/>
                      <a:pt x="616" y="19496"/>
                    </a:cubicBezTo>
                    <a:cubicBezTo>
                      <a:pt x="1896" y="19496"/>
                      <a:pt x="3166" y="19670"/>
                      <a:pt x="4449" y="20012"/>
                    </a:cubicBezTo>
                    <a:cubicBezTo>
                      <a:pt x="5570" y="20345"/>
                      <a:pt x="6664" y="20959"/>
                      <a:pt x="7801" y="21238"/>
                    </a:cubicBezTo>
                    <a:cubicBezTo>
                      <a:pt x="8721" y="21482"/>
                      <a:pt x="9651" y="21600"/>
                      <a:pt x="10583" y="21600"/>
                    </a:cubicBezTo>
                    <a:cubicBezTo>
                      <a:pt x="11962" y="21600"/>
                      <a:pt x="13345" y="21341"/>
                      <a:pt x="14702" y="20838"/>
                    </a:cubicBezTo>
                    <a:cubicBezTo>
                      <a:pt x="15933" y="20399"/>
                      <a:pt x="17119" y="19626"/>
                      <a:pt x="18306" y="18679"/>
                    </a:cubicBezTo>
                    <a:cubicBezTo>
                      <a:pt x="19263" y="17906"/>
                      <a:pt x="20241" y="17238"/>
                      <a:pt x="21127" y="15959"/>
                    </a:cubicBezTo>
                    <a:cubicBezTo>
                      <a:pt x="21221" y="15838"/>
                      <a:pt x="21451" y="15626"/>
                      <a:pt x="21472" y="15347"/>
                    </a:cubicBezTo>
                    <a:cubicBezTo>
                      <a:pt x="21565" y="14679"/>
                      <a:pt x="21516" y="13839"/>
                      <a:pt x="21516" y="13120"/>
                    </a:cubicBezTo>
                    <a:cubicBezTo>
                      <a:pt x="21538" y="11452"/>
                      <a:pt x="21565" y="9786"/>
                      <a:pt x="21565" y="8120"/>
                    </a:cubicBezTo>
                    <a:cubicBezTo>
                      <a:pt x="21565" y="5628"/>
                      <a:pt x="21538" y="3173"/>
                      <a:pt x="21516" y="681"/>
                    </a:cubicBezTo>
                    <a:lnTo>
                      <a:pt x="21516" y="241"/>
                    </a:lnTo>
                    <a:cubicBezTo>
                      <a:pt x="21516" y="98"/>
                      <a:pt x="21486" y="0"/>
                      <a:pt x="214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7" name="Google Shape;246;p2"/>
              <p:cNvSpPr/>
              <p:nvPr/>
            </p:nvSpPr>
            <p:spPr>
              <a:xfrm rot="131351">
                <a:off x="5917861" y="1597207"/>
                <a:ext cx="358375" cy="450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3" h="21600" fill="norm" stroke="1" extrusionOk="0">
                    <a:moveTo>
                      <a:pt x="19644" y="0"/>
                    </a:moveTo>
                    <a:cubicBezTo>
                      <a:pt x="19289" y="0"/>
                      <a:pt x="18957" y="149"/>
                      <a:pt x="18780" y="500"/>
                    </a:cubicBezTo>
                    <a:cubicBezTo>
                      <a:pt x="14320" y="7937"/>
                      <a:pt x="6419" y="13593"/>
                      <a:pt x="196" y="20346"/>
                    </a:cubicBezTo>
                    <a:cubicBezTo>
                      <a:pt x="-395" y="20969"/>
                      <a:pt x="457" y="21600"/>
                      <a:pt x="1297" y="21600"/>
                    </a:cubicBezTo>
                    <a:cubicBezTo>
                      <a:pt x="1651" y="21600"/>
                      <a:pt x="2006" y="21495"/>
                      <a:pt x="2255" y="21232"/>
                    </a:cubicBezTo>
                    <a:cubicBezTo>
                      <a:pt x="8465" y="14479"/>
                      <a:pt x="16379" y="8822"/>
                      <a:pt x="20826" y="1394"/>
                    </a:cubicBezTo>
                    <a:cubicBezTo>
                      <a:pt x="21205" y="649"/>
                      <a:pt x="20389" y="0"/>
                      <a:pt x="196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" name="Google Shape;247;p2"/>
              <p:cNvSpPr/>
              <p:nvPr/>
            </p:nvSpPr>
            <p:spPr>
              <a:xfrm rot="131351">
                <a:off x="755542" y="929376"/>
                <a:ext cx="180299" cy="4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9" h="21600" fill="norm" stroke="1" extrusionOk="0">
                    <a:moveTo>
                      <a:pt x="2290" y="0"/>
                    </a:moveTo>
                    <a:cubicBezTo>
                      <a:pt x="-763" y="0"/>
                      <a:pt x="-763" y="21600"/>
                      <a:pt x="2290" y="21600"/>
                    </a:cubicBezTo>
                    <a:lnTo>
                      <a:pt x="17605" y="21600"/>
                    </a:lnTo>
                    <a:cubicBezTo>
                      <a:pt x="20837" y="21600"/>
                      <a:pt x="20837" y="0"/>
                      <a:pt x="17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" name="Google Shape;248;p2"/>
              <p:cNvSpPr/>
              <p:nvPr/>
            </p:nvSpPr>
            <p:spPr>
              <a:xfrm rot="131351">
                <a:off x="799731" y="827344"/>
                <a:ext cx="140002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4" h="21600" fill="norm" stroke="1" extrusionOk="0">
                    <a:moveTo>
                      <a:pt x="3027" y="0"/>
                    </a:moveTo>
                    <a:cubicBezTo>
                      <a:pt x="-1009" y="0"/>
                      <a:pt x="-1009" y="21600"/>
                      <a:pt x="3027" y="21600"/>
                    </a:cubicBezTo>
                    <a:lnTo>
                      <a:pt x="16523" y="21600"/>
                    </a:lnTo>
                    <a:cubicBezTo>
                      <a:pt x="20591" y="21600"/>
                      <a:pt x="20591" y="0"/>
                      <a:pt x="16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" name="Google Shape;249;p2"/>
              <p:cNvSpPr/>
              <p:nvPr/>
            </p:nvSpPr>
            <p:spPr>
              <a:xfrm rot="131351">
                <a:off x="758700" y="674129"/>
                <a:ext cx="210262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3" h="21600" fill="norm" stroke="1" extrusionOk="0">
                    <a:moveTo>
                      <a:pt x="2081" y="0"/>
                    </a:moveTo>
                    <a:cubicBezTo>
                      <a:pt x="-694" y="0"/>
                      <a:pt x="-694" y="21600"/>
                      <a:pt x="2081" y="21600"/>
                    </a:cubicBezTo>
                    <a:lnTo>
                      <a:pt x="18131" y="21600"/>
                    </a:lnTo>
                    <a:cubicBezTo>
                      <a:pt x="20906" y="21600"/>
                      <a:pt x="20906" y="0"/>
                      <a:pt x="18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" name="Google Shape;250;p2"/>
              <p:cNvSpPr/>
              <p:nvPr/>
            </p:nvSpPr>
            <p:spPr>
              <a:xfrm rot="131351">
                <a:off x="6281663" y="1150396"/>
                <a:ext cx="176556" cy="45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3" h="21600" fill="norm" stroke="1" extrusionOk="0">
                    <a:moveTo>
                      <a:pt x="17270" y="0"/>
                    </a:moveTo>
                    <a:cubicBezTo>
                      <a:pt x="12044" y="0"/>
                      <a:pt x="6972" y="0"/>
                      <a:pt x="1900" y="2228"/>
                    </a:cubicBezTo>
                    <a:cubicBezTo>
                      <a:pt x="-1112" y="4456"/>
                      <a:pt x="-262" y="21600"/>
                      <a:pt x="2492" y="21600"/>
                    </a:cubicBezTo>
                    <a:cubicBezTo>
                      <a:pt x="2698" y="21600"/>
                      <a:pt x="2904" y="21600"/>
                      <a:pt x="3110" y="21309"/>
                    </a:cubicBezTo>
                    <a:cubicBezTo>
                      <a:pt x="7590" y="19082"/>
                      <a:pt x="12044" y="19082"/>
                      <a:pt x="17270" y="19082"/>
                    </a:cubicBezTo>
                    <a:cubicBezTo>
                      <a:pt x="20488" y="19082"/>
                      <a:pt x="20488" y="0"/>
                      <a:pt x="17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" name="Google Shape;251;p2"/>
              <p:cNvSpPr/>
              <p:nvPr/>
            </p:nvSpPr>
            <p:spPr>
              <a:xfrm rot="131351">
                <a:off x="6290061" y="1278589"/>
                <a:ext cx="214418" cy="4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6" h="21600" fill="norm" stroke="1" extrusionOk="0">
                    <a:moveTo>
                      <a:pt x="2421" y="0"/>
                    </a:moveTo>
                    <a:cubicBezTo>
                      <a:pt x="-807" y="0"/>
                      <a:pt x="-807" y="21600"/>
                      <a:pt x="2421" y="21600"/>
                    </a:cubicBezTo>
                    <a:lnTo>
                      <a:pt x="18085" y="21600"/>
                    </a:lnTo>
                    <a:cubicBezTo>
                      <a:pt x="20793" y="21600"/>
                      <a:pt x="20793" y="0"/>
                      <a:pt x="18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" name="Google Shape;252;p2"/>
              <p:cNvSpPr/>
              <p:nvPr/>
            </p:nvSpPr>
            <p:spPr>
              <a:xfrm rot="131351">
                <a:off x="6263414" y="1393627"/>
                <a:ext cx="127531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9" h="21600" fill="norm" stroke="1" extrusionOk="0">
                    <a:moveTo>
                      <a:pt x="15948" y="0"/>
                    </a:moveTo>
                    <a:cubicBezTo>
                      <a:pt x="11600" y="0"/>
                      <a:pt x="8261" y="2258"/>
                      <a:pt x="3913" y="2258"/>
                    </a:cubicBezTo>
                    <a:cubicBezTo>
                      <a:pt x="-1304" y="2258"/>
                      <a:pt x="-1304" y="21600"/>
                      <a:pt x="3913" y="21600"/>
                    </a:cubicBezTo>
                    <a:cubicBezTo>
                      <a:pt x="8261" y="21600"/>
                      <a:pt x="11600" y="19342"/>
                      <a:pt x="15948" y="19342"/>
                    </a:cubicBezTo>
                    <a:cubicBezTo>
                      <a:pt x="20296" y="19342"/>
                      <a:pt x="20296" y="0"/>
                      <a:pt x="159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" name="Google Shape;253;p2"/>
              <p:cNvSpPr/>
              <p:nvPr/>
            </p:nvSpPr>
            <p:spPr>
              <a:xfrm rot="131351">
                <a:off x="6272985" y="1516654"/>
                <a:ext cx="171379" cy="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7" h="21600" fill="norm" stroke="1" extrusionOk="0">
                    <a:moveTo>
                      <a:pt x="16740" y="0"/>
                    </a:moveTo>
                    <a:cubicBezTo>
                      <a:pt x="16559" y="0"/>
                      <a:pt x="16351" y="77"/>
                      <a:pt x="16169" y="232"/>
                    </a:cubicBezTo>
                    <a:cubicBezTo>
                      <a:pt x="10899" y="2013"/>
                      <a:pt x="6408" y="3871"/>
                      <a:pt x="1916" y="8052"/>
                    </a:cubicBezTo>
                    <a:cubicBezTo>
                      <a:pt x="-1147" y="9755"/>
                      <a:pt x="-238" y="21600"/>
                      <a:pt x="2540" y="21600"/>
                    </a:cubicBezTo>
                    <a:cubicBezTo>
                      <a:pt x="2747" y="21600"/>
                      <a:pt x="2929" y="21600"/>
                      <a:pt x="3137" y="21445"/>
                    </a:cubicBezTo>
                    <a:cubicBezTo>
                      <a:pt x="7628" y="19587"/>
                      <a:pt x="12898" y="17265"/>
                      <a:pt x="17415" y="13626"/>
                    </a:cubicBezTo>
                    <a:cubicBezTo>
                      <a:pt x="20453" y="11845"/>
                      <a:pt x="19415" y="0"/>
                      <a:pt x="1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06" name="Google Shape;254;p2"/>
            <p:cNvSpPr/>
            <p:nvPr/>
          </p:nvSpPr>
          <p:spPr>
            <a:xfrm rot="131351">
              <a:off x="987329" y="83116"/>
              <a:ext cx="378711" cy="52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9644" y="0"/>
                  </a:moveTo>
                  <a:cubicBezTo>
                    <a:pt x="19289" y="0"/>
                    <a:pt x="18957" y="149"/>
                    <a:pt x="18780" y="500"/>
                  </a:cubicBezTo>
                  <a:cubicBezTo>
                    <a:pt x="14320" y="7937"/>
                    <a:pt x="6419" y="13593"/>
                    <a:pt x="196" y="20346"/>
                  </a:cubicBezTo>
                  <a:cubicBezTo>
                    <a:pt x="-395" y="20969"/>
                    <a:pt x="457" y="21600"/>
                    <a:pt x="1297" y="21600"/>
                  </a:cubicBezTo>
                  <a:cubicBezTo>
                    <a:pt x="1651" y="21600"/>
                    <a:pt x="2006" y="21495"/>
                    <a:pt x="2255" y="21232"/>
                  </a:cubicBezTo>
                  <a:cubicBezTo>
                    <a:pt x="8465" y="14479"/>
                    <a:pt x="16379" y="8822"/>
                    <a:pt x="20826" y="1394"/>
                  </a:cubicBezTo>
                  <a:cubicBezTo>
                    <a:pt x="21205" y="649"/>
                    <a:pt x="20389" y="0"/>
                    <a:pt x="196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7" name="Google Shape;255;p2"/>
          <p:cNvGrpSpPr/>
          <p:nvPr/>
        </p:nvGrpSpPr>
        <p:grpSpPr>
          <a:xfrm>
            <a:off x="-106363" y="4113750"/>
            <a:ext cx="1606597" cy="1202557"/>
            <a:chOff x="0" y="0"/>
            <a:chExt cx="1606595" cy="1202556"/>
          </a:xfrm>
        </p:grpSpPr>
        <p:grpSp>
          <p:nvGrpSpPr>
            <p:cNvPr id="312" name="Google Shape;256;p2"/>
            <p:cNvGrpSpPr/>
            <p:nvPr/>
          </p:nvGrpSpPr>
          <p:grpSpPr>
            <a:xfrm>
              <a:off x="38604" y="108457"/>
              <a:ext cx="344021" cy="590284"/>
              <a:chOff x="0" y="0"/>
              <a:chExt cx="344019" cy="590282"/>
            </a:xfrm>
          </p:grpSpPr>
          <p:sp>
            <p:nvSpPr>
              <p:cNvPr id="308" name="Google Shape;257;p2"/>
              <p:cNvSpPr/>
              <p:nvPr/>
            </p:nvSpPr>
            <p:spPr>
              <a:xfrm>
                <a:off x="0" y="407817"/>
                <a:ext cx="320107" cy="182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8" h="21600" fill="norm" stroke="1" extrusionOk="0">
                    <a:moveTo>
                      <a:pt x="307" y="0"/>
                    </a:moveTo>
                    <a:cubicBezTo>
                      <a:pt x="153" y="0"/>
                      <a:pt x="0" y="271"/>
                      <a:pt x="0" y="542"/>
                    </a:cubicBezTo>
                    <a:lnTo>
                      <a:pt x="0" y="886"/>
                    </a:lnTo>
                    <a:cubicBezTo>
                      <a:pt x="0" y="1157"/>
                      <a:pt x="0" y="1428"/>
                      <a:pt x="153" y="1699"/>
                    </a:cubicBezTo>
                    <a:cubicBezTo>
                      <a:pt x="1568" y="3930"/>
                      <a:pt x="2718" y="8204"/>
                      <a:pt x="3832" y="11321"/>
                    </a:cubicBezTo>
                    <a:cubicBezTo>
                      <a:pt x="5099" y="14438"/>
                      <a:pt x="6208" y="17826"/>
                      <a:pt x="7169" y="21225"/>
                    </a:cubicBezTo>
                    <a:cubicBezTo>
                      <a:pt x="7275" y="21412"/>
                      <a:pt x="7481" y="21600"/>
                      <a:pt x="7646" y="21600"/>
                    </a:cubicBezTo>
                    <a:cubicBezTo>
                      <a:pt x="7711" y="21600"/>
                      <a:pt x="7776" y="21569"/>
                      <a:pt x="7817" y="21496"/>
                    </a:cubicBezTo>
                    <a:cubicBezTo>
                      <a:pt x="12115" y="16137"/>
                      <a:pt x="17096" y="12749"/>
                      <a:pt x="21240" y="7047"/>
                    </a:cubicBezTo>
                    <a:cubicBezTo>
                      <a:pt x="21600" y="6411"/>
                      <a:pt x="21394" y="5379"/>
                      <a:pt x="21040" y="5379"/>
                    </a:cubicBezTo>
                    <a:cubicBezTo>
                      <a:pt x="20946" y="5379"/>
                      <a:pt x="20845" y="5452"/>
                      <a:pt x="20739" y="5629"/>
                    </a:cubicBezTo>
                    <a:cubicBezTo>
                      <a:pt x="16907" y="10717"/>
                      <a:pt x="12303" y="14105"/>
                      <a:pt x="8124" y="18910"/>
                    </a:cubicBezTo>
                    <a:cubicBezTo>
                      <a:pt x="8106" y="18931"/>
                      <a:pt x="8088" y="18942"/>
                      <a:pt x="8065" y="18942"/>
                    </a:cubicBezTo>
                    <a:cubicBezTo>
                      <a:pt x="7328" y="18942"/>
                      <a:pt x="4439" y="9862"/>
                      <a:pt x="4138" y="8746"/>
                    </a:cubicBezTo>
                    <a:cubicBezTo>
                      <a:pt x="3490" y="7318"/>
                      <a:pt x="2871" y="5629"/>
                      <a:pt x="2222" y="4274"/>
                    </a:cubicBezTo>
                    <a:cubicBezTo>
                      <a:pt x="1916" y="3117"/>
                      <a:pt x="1415" y="1970"/>
                      <a:pt x="1108" y="1157"/>
                    </a:cubicBezTo>
                    <a:cubicBezTo>
                      <a:pt x="1067" y="980"/>
                      <a:pt x="1020" y="886"/>
                      <a:pt x="979" y="855"/>
                    </a:cubicBezTo>
                    <a:cubicBezTo>
                      <a:pt x="943" y="427"/>
                      <a:pt x="731" y="0"/>
                      <a:pt x="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" name="Google Shape;258;p2"/>
              <p:cNvSpPr/>
              <p:nvPr/>
            </p:nvSpPr>
            <p:spPr>
              <a:xfrm>
                <a:off x="168256" y="0"/>
                <a:ext cx="161581" cy="13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849" y="0"/>
                    </a:moveTo>
                    <a:cubicBezTo>
                      <a:pt x="255" y="0"/>
                      <a:pt x="-281" y="849"/>
                      <a:pt x="164" y="1809"/>
                    </a:cubicBezTo>
                    <a:cubicBezTo>
                      <a:pt x="2309" y="7877"/>
                      <a:pt x="5059" y="14307"/>
                      <a:pt x="6919" y="20737"/>
                    </a:cubicBezTo>
                    <a:cubicBezTo>
                      <a:pt x="6919" y="21266"/>
                      <a:pt x="7273" y="21600"/>
                      <a:pt x="7695" y="21600"/>
                    </a:cubicBezTo>
                    <a:cubicBezTo>
                      <a:pt x="7855" y="21600"/>
                      <a:pt x="8014" y="21558"/>
                      <a:pt x="8174" y="21461"/>
                    </a:cubicBezTo>
                    <a:cubicBezTo>
                      <a:pt x="12179" y="18469"/>
                      <a:pt x="16196" y="16214"/>
                      <a:pt x="20566" y="13945"/>
                    </a:cubicBezTo>
                    <a:cubicBezTo>
                      <a:pt x="21319" y="13263"/>
                      <a:pt x="20806" y="11872"/>
                      <a:pt x="20052" y="11872"/>
                    </a:cubicBezTo>
                    <a:cubicBezTo>
                      <a:pt x="19916" y="11872"/>
                      <a:pt x="19756" y="11927"/>
                      <a:pt x="19607" y="12039"/>
                    </a:cubicBezTo>
                    <a:cubicBezTo>
                      <a:pt x="15625" y="13806"/>
                      <a:pt x="11905" y="15866"/>
                      <a:pt x="8140" y="18816"/>
                    </a:cubicBezTo>
                    <a:cubicBezTo>
                      <a:pt x="6337" y="12832"/>
                      <a:pt x="4021" y="6778"/>
                      <a:pt x="1647" y="724"/>
                    </a:cubicBezTo>
                    <a:cubicBezTo>
                      <a:pt x="1442" y="223"/>
                      <a:pt x="1145" y="0"/>
                      <a:pt x="8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" name="Google Shape;259;p2"/>
              <p:cNvSpPr/>
              <p:nvPr/>
            </p:nvSpPr>
            <p:spPr>
              <a:xfrm>
                <a:off x="72974" y="150674"/>
                <a:ext cx="271046" cy="22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21600" fill="norm" stroke="1" extrusionOk="0">
                    <a:moveTo>
                      <a:pt x="512" y="0"/>
                    </a:moveTo>
                    <a:cubicBezTo>
                      <a:pt x="181" y="0"/>
                      <a:pt x="-149" y="302"/>
                      <a:pt x="71" y="872"/>
                    </a:cubicBezTo>
                    <a:cubicBezTo>
                      <a:pt x="1950" y="7689"/>
                      <a:pt x="3959" y="14288"/>
                      <a:pt x="6202" y="21105"/>
                    </a:cubicBezTo>
                    <a:cubicBezTo>
                      <a:pt x="6202" y="21281"/>
                      <a:pt x="6464" y="21600"/>
                      <a:pt x="6656" y="21600"/>
                    </a:cubicBezTo>
                    <a:cubicBezTo>
                      <a:pt x="6705" y="21600"/>
                      <a:pt x="6746" y="21583"/>
                      <a:pt x="6780" y="21541"/>
                    </a:cubicBezTo>
                    <a:cubicBezTo>
                      <a:pt x="11618" y="19252"/>
                      <a:pt x="15912" y="15378"/>
                      <a:pt x="20742" y="13139"/>
                    </a:cubicBezTo>
                    <a:cubicBezTo>
                      <a:pt x="21451" y="12938"/>
                      <a:pt x="21196" y="11756"/>
                      <a:pt x="20687" y="11756"/>
                    </a:cubicBezTo>
                    <a:cubicBezTo>
                      <a:pt x="20653" y="11756"/>
                      <a:pt x="20611" y="11764"/>
                      <a:pt x="20563" y="11781"/>
                    </a:cubicBezTo>
                    <a:cubicBezTo>
                      <a:pt x="18327" y="12921"/>
                      <a:pt x="16269" y="14011"/>
                      <a:pt x="14253" y="15647"/>
                    </a:cubicBezTo>
                    <a:cubicBezTo>
                      <a:pt x="13139" y="16301"/>
                      <a:pt x="12017" y="17013"/>
                      <a:pt x="11081" y="17667"/>
                    </a:cubicBezTo>
                    <a:cubicBezTo>
                      <a:pt x="10063" y="18288"/>
                      <a:pt x="8728" y="19487"/>
                      <a:pt x="7682" y="19487"/>
                    </a:cubicBezTo>
                    <a:cubicBezTo>
                      <a:pt x="7166" y="19487"/>
                      <a:pt x="6718" y="19193"/>
                      <a:pt x="6423" y="18380"/>
                    </a:cubicBezTo>
                    <a:cubicBezTo>
                      <a:pt x="4544" y="12435"/>
                      <a:pt x="2665" y="6540"/>
                      <a:pt x="1007" y="377"/>
                    </a:cubicBezTo>
                    <a:cubicBezTo>
                      <a:pt x="938" y="126"/>
                      <a:pt x="725" y="0"/>
                      <a:pt x="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" name="Google Shape;260;p2"/>
              <p:cNvSpPr/>
              <p:nvPr/>
            </p:nvSpPr>
            <p:spPr>
              <a:xfrm>
                <a:off x="139296" y="546427"/>
                <a:ext cx="23185" cy="2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6" name="Google Shape;261;p2"/>
            <p:cNvGrpSpPr/>
            <p:nvPr/>
          </p:nvGrpSpPr>
          <p:grpSpPr>
            <a:xfrm>
              <a:off x="0" y="-1"/>
              <a:ext cx="1606596" cy="1202558"/>
              <a:chOff x="0" y="0"/>
              <a:chExt cx="1606595" cy="1202556"/>
            </a:xfrm>
          </p:grpSpPr>
          <p:grpSp>
            <p:nvGrpSpPr>
              <p:cNvPr id="332" name="Google Shape;262;p2"/>
              <p:cNvGrpSpPr/>
              <p:nvPr/>
            </p:nvGrpSpPr>
            <p:grpSpPr>
              <a:xfrm>
                <a:off x="0" y="-1"/>
                <a:ext cx="1606596" cy="1202558"/>
                <a:chOff x="0" y="0"/>
                <a:chExt cx="1606595" cy="1202556"/>
              </a:xfrm>
            </p:grpSpPr>
            <p:sp>
              <p:nvSpPr>
                <p:cNvPr id="313" name="Google Shape;263;p2"/>
                <p:cNvSpPr/>
                <p:nvPr/>
              </p:nvSpPr>
              <p:spPr>
                <a:xfrm>
                  <a:off x="364542" y="744108"/>
                  <a:ext cx="1242054" cy="458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037" y="0"/>
                      </a:moveTo>
                      <a:cubicBezTo>
                        <a:pt x="11192" y="0"/>
                        <a:pt x="10345" y="185"/>
                        <a:pt x="9498" y="634"/>
                      </a:cubicBezTo>
                      <a:cubicBezTo>
                        <a:pt x="6605" y="2138"/>
                        <a:pt x="757" y="7603"/>
                        <a:pt x="0" y="16702"/>
                      </a:cubicBezTo>
                      <a:lnTo>
                        <a:pt x="90" y="16126"/>
                      </a:lnTo>
                      <a:cubicBezTo>
                        <a:pt x="423" y="20688"/>
                        <a:pt x="7815" y="21592"/>
                        <a:pt x="9418" y="21592"/>
                      </a:cubicBezTo>
                      <a:cubicBezTo>
                        <a:pt x="9508" y="21596"/>
                        <a:pt x="9598" y="21600"/>
                        <a:pt x="9686" y="21600"/>
                      </a:cubicBezTo>
                      <a:cubicBezTo>
                        <a:pt x="14894" y="21600"/>
                        <a:pt x="17880" y="11422"/>
                        <a:pt x="21600" y="3041"/>
                      </a:cubicBezTo>
                      <a:cubicBezTo>
                        <a:pt x="18412" y="2588"/>
                        <a:pt x="15224" y="0"/>
                        <a:pt x="12037" y="0"/>
                      </a:cubicBezTo>
                      <a:close/>
                    </a:path>
                  </a:pathLst>
                </a:custGeom>
                <a:solidFill>
                  <a:srgbClr val="FADB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64;p2"/>
                <p:cNvSpPr/>
                <p:nvPr/>
              </p:nvSpPr>
              <p:spPr>
                <a:xfrm>
                  <a:off x="370790" y="750528"/>
                  <a:ext cx="751623" cy="439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fill="norm" stroke="1" extrusionOk="0">
                      <a:moveTo>
                        <a:pt x="21246" y="0"/>
                      </a:moveTo>
                      <a:cubicBezTo>
                        <a:pt x="21192" y="0"/>
                        <a:pt x="21139" y="35"/>
                        <a:pt x="21088" y="118"/>
                      </a:cubicBezTo>
                      <a:cubicBezTo>
                        <a:pt x="18256" y="5699"/>
                        <a:pt x="13636" y="5813"/>
                        <a:pt x="9907" y="8544"/>
                      </a:cubicBezTo>
                      <a:cubicBezTo>
                        <a:pt x="6181" y="11165"/>
                        <a:pt x="2587" y="15547"/>
                        <a:pt x="35" y="20987"/>
                      </a:cubicBezTo>
                      <a:cubicBezTo>
                        <a:pt x="-64" y="21263"/>
                        <a:pt x="61" y="21600"/>
                        <a:pt x="219" y="21600"/>
                      </a:cubicBezTo>
                      <a:cubicBezTo>
                        <a:pt x="272" y="21600"/>
                        <a:pt x="328" y="21561"/>
                        <a:pt x="384" y="21469"/>
                      </a:cubicBezTo>
                      <a:cubicBezTo>
                        <a:pt x="3132" y="15433"/>
                        <a:pt x="7207" y="10680"/>
                        <a:pt x="11415" y="8176"/>
                      </a:cubicBezTo>
                      <a:cubicBezTo>
                        <a:pt x="14945" y="6185"/>
                        <a:pt x="18803" y="5699"/>
                        <a:pt x="21437" y="604"/>
                      </a:cubicBezTo>
                      <a:cubicBezTo>
                        <a:pt x="21536" y="324"/>
                        <a:pt x="21401" y="0"/>
                        <a:pt x="212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65;p2"/>
                <p:cNvSpPr/>
                <p:nvPr/>
              </p:nvSpPr>
              <p:spPr>
                <a:xfrm>
                  <a:off x="920617" y="700421"/>
                  <a:ext cx="160616" cy="325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1600" fill="norm" stroke="1" extrusionOk="0">
                      <a:moveTo>
                        <a:pt x="7764" y="0"/>
                      </a:moveTo>
                      <a:cubicBezTo>
                        <a:pt x="7434" y="0"/>
                        <a:pt x="7148" y="95"/>
                        <a:pt x="7148" y="296"/>
                      </a:cubicBezTo>
                      <a:cubicBezTo>
                        <a:pt x="5653" y="3482"/>
                        <a:pt x="-1507" y="8134"/>
                        <a:pt x="286" y="11675"/>
                      </a:cubicBezTo>
                      <a:cubicBezTo>
                        <a:pt x="2353" y="16286"/>
                        <a:pt x="12229" y="18556"/>
                        <a:pt x="18168" y="21440"/>
                      </a:cubicBezTo>
                      <a:cubicBezTo>
                        <a:pt x="18377" y="21553"/>
                        <a:pt x="18608" y="21600"/>
                        <a:pt x="18839" y="21600"/>
                      </a:cubicBezTo>
                      <a:cubicBezTo>
                        <a:pt x="19521" y="21600"/>
                        <a:pt x="20093" y="21163"/>
                        <a:pt x="19664" y="20784"/>
                      </a:cubicBezTo>
                      <a:cubicBezTo>
                        <a:pt x="13659" y="18053"/>
                        <a:pt x="6511" y="16132"/>
                        <a:pt x="2639" y="12443"/>
                      </a:cubicBezTo>
                      <a:cubicBezTo>
                        <a:pt x="-649" y="9251"/>
                        <a:pt x="7148" y="3984"/>
                        <a:pt x="8655" y="603"/>
                      </a:cubicBezTo>
                      <a:cubicBezTo>
                        <a:pt x="8820" y="207"/>
                        <a:pt x="8248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66;p2"/>
                <p:cNvSpPr/>
                <p:nvPr/>
              </p:nvSpPr>
              <p:spPr>
                <a:xfrm>
                  <a:off x="922356" y="864114"/>
                  <a:ext cx="230579" cy="4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0" h="21600" fill="norm" stroke="1" extrusionOk="0">
                      <a:moveTo>
                        <a:pt x="1760" y="0"/>
                      </a:moveTo>
                      <a:cubicBezTo>
                        <a:pt x="1327" y="0"/>
                        <a:pt x="903" y="0"/>
                        <a:pt x="478" y="79"/>
                      </a:cubicBezTo>
                      <a:cubicBezTo>
                        <a:pt x="-159" y="79"/>
                        <a:pt x="-159" y="6539"/>
                        <a:pt x="478" y="6539"/>
                      </a:cubicBezTo>
                      <a:cubicBezTo>
                        <a:pt x="903" y="6460"/>
                        <a:pt x="1327" y="6421"/>
                        <a:pt x="1752" y="6421"/>
                      </a:cubicBezTo>
                      <a:cubicBezTo>
                        <a:pt x="8154" y="6421"/>
                        <a:pt x="14369" y="13515"/>
                        <a:pt x="20396" y="21481"/>
                      </a:cubicBezTo>
                      <a:cubicBezTo>
                        <a:pt x="20445" y="21560"/>
                        <a:pt x="20494" y="21600"/>
                        <a:pt x="20543" y="21600"/>
                      </a:cubicBezTo>
                      <a:cubicBezTo>
                        <a:pt x="21139" y="21600"/>
                        <a:pt x="21441" y="15972"/>
                        <a:pt x="20608" y="15021"/>
                      </a:cubicBezTo>
                      <a:cubicBezTo>
                        <a:pt x="14630" y="7055"/>
                        <a:pt x="8187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67;p2"/>
                <p:cNvSpPr/>
                <p:nvPr/>
              </p:nvSpPr>
              <p:spPr>
                <a:xfrm>
                  <a:off x="1053044" y="1001574"/>
                  <a:ext cx="45131" cy="4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720" y="0"/>
                      </a:moveTo>
                      <a:cubicBezTo>
                        <a:pt x="-2573" y="0"/>
                        <a:pt x="-2573" y="21600"/>
                        <a:pt x="7720" y="21600"/>
                      </a:cubicBezTo>
                      <a:cubicBezTo>
                        <a:pt x="19027" y="21600"/>
                        <a:pt x="19027" y="0"/>
                        <a:pt x="7720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68;p2"/>
                <p:cNvSpPr/>
                <p:nvPr/>
              </p:nvSpPr>
              <p:spPr>
                <a:xfrm>
                  <a:off x="-1" y="0"/>
                  <a:ext cx="384375" cy="10962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38" h="21600" fill="norm" stroke="1" extrusionOk="0">
                      <a:moveTo>
                        <a:pt x="15257" y="399"/>
                      </a:moveTo>
                      <a:cubicBezTo>
                        <a:pt x="15637" y="399"/>
                        <a:pt x="15584" y="747"/>
                        <a:pt x="15669" y="933"/>
                      </a:cubicBezTo>
                      <a:cubicBezTo>
                        <a:pt x="15880" y="1458"/>
                        <a:pt x="16118" y="2029"/>
                        <a:pt x="16223" y="2554"/>
                      </a:cubicBezTo>
                      <a:cubicBezTo>
                        <a:pt x="16539" y="3457"/>
                        <a:pt x="16668" y="4360"/>
                        <a:pt x="16774" y="5319"/>
                      </a:cubicBezTo>
                      <a:cubicBezTo>
                        <a:pt x="16879" y="7273"/>
                        <a:pt x="16539" y="9215"/>
                        <a:pt x="15774" y="11123"/>
                      </a:cubicBezTo>
                      <a:cubicBezTo>
                        <a:pt x="14278" y="14856"/>
                        <a:pt x="10654" y="18456"/>
                        <a:pt x="4530" y="21203"/>
                      </a:cubicBezTo>
                      <a:cubicBezTo>
                        <a:pt x="4521" y="21189"/>
                        <a:pt x="4505" y="21177"/>
                        <a:pt x="4489" y="21164"/>
                      </a:cubicBezTo>
                      <a:cubicBezTo>
                        <a:pt x="-1324" y="18503"/>
                        <a:pt x="990" y="13843"/>
                        <a:pt x="2070" y="10598"/>
                      </a:cubicBezTo>
                      <a:cubicBezTo>
                        <a:pt x="3514" y="6930"/>
                        <a:pt x="7118" y="2509"/>
                        <a:pt x="14909" y="464"/>
                      </a:cubicBezTo>
                      <a:cubicBezTo>
                        <a:pt x="15054" y="418"/>
                        <a:pt x="15168" y="399"/>
                        <a:pt x="15257" y="399"/>
                      </a:cubicBezTo>
                      <a:close/>
                      <a:moveTo>
                        <a:pt x="15706" y="0"/>
                      </a:moveTo>
                      <a:cubicBezTo>
                        <a:pt x="15633" y="0"/>
                        <a:pt x="15548" y="11"/>
                        <a:pt x="15459" y="30"/>
                      </a:cubicBezTo>
                      <a:cubicBezTo>
                        <a:pt x="11725" y="748"/>
                        <a:pt x="9092" y="2359"/>
                        <a:pt x="6908" y="3787"/>
                      </a:cubicBezTo>
                      <a:cubicBezTo>
                        <a:pt x="4044" y="5743"/>
                        <a:pt x="2515" y="7981"/>
                        <a:pt x="1650" y="10220"/>
                      </a:cubicBezTo>
                      <a:cubicBezTo>
                        <a:pt x="226" y="13602"/>
                        <a:pt x="-2088" y="18594"/>
                        <a:pt x="3939" y="21359"/>
                      </a:cubicBezTo>
                      <a:cubicBezTo>
                        <a:pt x="3996" y="21384"/>
                        <a:pt x="4060" y="21398"/>
                        <a:pt x="4121" y="21403"/>
                      </a:cubicBezTo>
                      <a:cubicBezTo>
                        <a:pt x="4052" y="21498"/>
                        <a:pt x="4242" y="21600"/>
                        <a:pt x="4461" y="21600"/>
                      </a:cubicBezTo>
                      <a:cubicBezTo>
                        <a:pt x="4542" y="21600"/>
                        <a:pt x="4623" y="21586"/>
                        <a:pt x="4699" y="21554"/>
                      </a:cubicBezTo>
                      <a:cubicBezTo>
                        <a:pt x="17194" y="15979"/>
                        <a:pt x="19512" y="7455"/>
                        <a:pt x="15880" y="76"/>
                      </a:cubicBezTo>
                      <a:cubicBezTo>
                        <a:pt x="15880" y="21"/>
                        <a:pt x="15807" y="0"/>
                        <a:pt x="157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69;p2"/>
                <p:cNvSpPr/>
                <p:nvPr/>
              </p:nvSpPr>
              <p:spPr>
                <a:xfrm>
                  <a:off x="84410" y="4279"/>
                  <a:ext cx="267065" cy="10772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6" h="21600" fill="norm" stroke="1" extrusionOk="0">
                      <a:moveTo>
                        <a:pt x="20750" y="0"/>
                      </a:moveTo>
                      <a:cubicBezTo>
                        <a:pt x="20614" y="0"/>
                        <a:pt x="20479" y="14"/>
                        <a:pt x="20350" y="48"/>
                      </a:cubicBezTo>
                      <a:cubicBezTo>
                        <a:pt x="16864" y="863"/>
                        <a:pt x="16079" y="2222"/>
                        <a:pt x="15286" y="3339"/>
                      </a:cubicBezTo>
                      <a:cubicBezTo>
                        <a:pt x="13757" y="5281"/>
                        <a:pt x="10829" y="7117"/>
                        <a:pt x="9107" y="9001"/>
                      </a:cubicBezTo>
                      <a:cubicBezTo>
                        <a:pt x="7157" y="11141"/>
                        <a:pt x="5250" y="13268"/>
                        <a:pt x="3300" y="15395"/>
                      </a:cubicBezTo>
                      <a:cubicBezTo>
                        <a:pt x="1350" y="17383"/>
                        <a:pt x="0" y="19417"/>
                        <a:pt x="0" y="21452"/>
                      </a:cubicBezTo>
                      <a:cubicBezTo>
                        <a:pt x="0" y="21552"/>
                        <a:pt x="293" y="21600"/>
                        <a:pt x="586" y="21600"/>
                      </a:cubicBezTo>
                      <a:cubicBezTo>
                        <a:pt x="871" y="21600"/>
                        <a:pt x="1164" y="21552"/>
                        <a:pt x="1164" y="21452"/>
                      </a:cubicBezTo>
                      <a:cubicBezTo>
                        <a:pt x="979" y="17535"/>
                        <a:pt x="6414" y="13650"/>
                        <a:pt x="9479" y="9827"/>
                      </a:cubicBezTo>
                      <a:cubicBezTo>
                        <a:pt x="11057" y="7942"/>
                        <a:pt x="13757" y="6200"/>
                        <a:pt x="15471" y="4351"/>
                      </a:cubicBezTo>
                      <a:cubicBezTo>
                        <a:pt x="16864" y="3001"/>
                        <a:pt x="16864" y="1258"/>
                        <a:pt x="21279" y="234"/>
                      </a:cubicBezTo>
                      <a:cubicBezTo>
                        <a:pt x="21600" y="163"/>
                        <a:pt x="21207" y="0"/>
                        <a:pt x="207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70;p2"/>
                <p:cNvSpPr/>
                <p:nvPr/>
              </p:nvSpPr>
              <p:spPr>
                <a:xfrm>
                  <a:off x="59" y="772639"/>
                  <a:ext cx="280774" cy="97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677" y="0"/>
                      </a:moveTo>
                      <a:cubicBezTo>
                        <a:pt x="208" y="0"/>
                        <a:pt x="-247" y="1777"/>
                        <a:pt x="155" y="2586"/>
                      </a:cubicBezTo>
                      <a:cubicBezTo>
                        <a:pt x="1460" y="5785"/>
                        <a:pt x="2900" y="8490"/>
                        <a:pt x="4159" y="11688"/>
                      </a:cubicBezTo>
                      <a:cubicBezTo>
                        <a:pt x="5250" y="14393"/>
                        <a:pt x="6161" y="19152"/>
                        <a:pt x="7426" y="20297"/>
                      </a:cubicBezTo>
                      <a:cubicBezTo>
                        <a:pt x="8196" y="21205"/>
                        <a:pt x="9026" y="21600"/>
                        <a:pt x="9883" y="21600"/>
                      </a:cubicBezTo>
                      <a:cubicBezTo>
                        <a:pt x="13472" y="21600"/>
                        <a:pt x="17603" y="14907"/>
                        <a:pt x="20663" y="12715"/>
                      </a:cubicBezTo>
                      <a:cubicBezTo>
                        <a:pt x="21353" y="12241"/>
                        <a:pt x="21099" y="9457"/>
                        <a:pt x="20610" y="9457"/>
                      </a:cubicBezTo>
                      <a:cubicBezTo>
                        <a:pt x="20570" y="9457"/>
                        <a:pt x="20529" y="9477"/>
                        <a:pt x="20489" y="9517"/>
                      </a:cubicBezTo>
                      <a:cubicBezTo>
                        <a:pt x="17075" y="11945"/>
                        <a:pt x="13191" y="18362"/>
                        <a:pt x="9522" y="18362"/>
                      </a:cubicBezTo>
                      <a:cubicBezTo>
                        <a:pt x="9127" y="18362"/>
                        <a:pt x="8732" y="18283"/>
                        <a:pt x="8343" y="18125"/>
                      </a:cubicBezTo>
                      <a:cubicBezTo>
                        <a:pt x="7078" y="17612"/>
                        <a:pt x="5250" y="10662"/>
                        <a:pt x="4333" y="7977"/>
                      </a:cubicBezTo>
                      <a:cubicBezTo>
                        <a:pt x="3248" y="5272"/>
                        <a:pt x="1983" y="3100"/>
                        <a:pt x="1072" y="533"/>
                      </a:cubicBezTo>
                      <a:cubicBezTo>
                        <a:pt x="952" y="138"/>
                        <a:pt x="811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71;p2"/>
                <p:cNvSpPr/>
                <p:nvPr/>
              </p:nvSpPr>
              <p:spPr>
                <a:xfrm>
                  <a:off x="67648" y="322928"/>
                  <a:ext cx="821676" cy="848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824" y="0"/>
                      </a:moveTo>
                      <a:cubicBezTo>
                        <a:pt x="15745" y="0"/>
                        <a:pt x="13587" y="4258"/>
                        <a:pt x="12452" y="5357"/>
                      </a:cubicBezTo>
                      <a:cubicBezTo>
                        <a:pt x="12452" y="3370"/>
                        <a:pt x="11491" y="718"/>
                        <a:pt x="10073" y="718"/>
                      </a:cubicBezTo>
                      <a:cubicBezTo>
                        <a:pt x="9563" y="718"/>
                        <a:pt x="8991" y="1063"/>
                        <a:pt x="8384" y="1914"/>
                      </a:cubicBezTo>
                      <a:cubicBezTo>
                        <a:pt x="6860" y="3879"/>
                        <a:pt x="8123" y="7823"/>
                        <a:pt x="7362" y="10037"/>
                      </a:cubicBezTo>
                      <a:cubicBezTo>
                        <a:pt x="6956" y="8643"/>
                        <a:pt x="5883" y="5802"/>
                        <a:pt x="4282" y="5802"/>
                      </a:cubicBezTo>
                      <a:cubicBezTo>
                        <a:pt x="3900" y="5802"/>
                        <a:pt x="3488" y="5963"/>
                        <a:pt x="3049" y="6345"/>
                      </a:cubicBezTo>
                      <a:cubicBezTo>
                        <a:pt x="1784" y="7321"/>
                        <a:pt x="2789" y="11263"/>
                        <a:pt x="2545" y="12739"/>
                      </a:cubicBezTo>
                      <a:cubicBezTo>
                        <a:pt x="2027" y="15444"/>
                        <a:pt x="0" y="19134"/>
                        <a:pt x="0" y="21600"/>
                      </a:cubicBezTo>
                      <a:lnTo>
                        <a:pt x="258" y="21350"/>
                      </a:lnTo>
                      <a:cubicBezTo>
                        <a:pt x="4573" y="21350"/>
                        <a:pt x="9405" y="20376"/>
                        <a:pt x="13460" y="19386"/>
                      </a:cubicBezTo>
                      <a:cubicBezTo>
                        <a:pt x="14984" y="18898"/>
                        <a:pt x="19052" y="18396"/>
                        <a:pt x="19816" y="16432"/>
                      </a:cubicBezTo>
                      <a:cubicBezTo>
                        <a:pt x="20318" y="14218"/>
                        <a:pt x="17269" y="14467"/>
                        <a:pt x="15244" y="13480"/>
                      </a:cubicBezTo>
                      <a:cubicBezTo>
                        <a:pt x="18033" y="12489"/>
                        <a:pt x="20836" y="11263"/>
                        <a:pt x="21600" y="8059"/>
                      </a:cubicBezTo>
                      <a:cubicBezTo>
                        <a:pt x="21403" y="7221"/>
                        <a:pt x="20848" y="6983"/>
                        <a:pt x="20149" y="6983"/>
                      </a:cubicBezTo>
                      <a:cubicBezTo>
                        <a:pt x="19221" y="6983"/>
                        <a:pt x="18040" y="7405"/>
                        <a:pt x="17121" y="7405"/>
                      </a:cubicBezTo>
                      <a:cubicBezTo>
                        <a:pt x="16898" y="7405"/>
                        <a:pt x="16692" y="7380"/>
                        <a:pt x="16507" y="7321"/>
                      </a:cubicBezTo>
                      <a:cubicBezTo>
                        <a:pt x="17789" y="6095"/>
                        <a:pt x="21080" y="1412"/>
                        <a:pt x="18551" y="186"/>
                      </a:cubicBezTo>
                      <a:cubicBezTo>
                        <a:pt x="18312" y="59"/>
                        <a:pt x="18068" y="0"/>
                        <a:pt x="178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72;p2"/>
                <p:cNvSpPr/>
                <p:nvPr/>
              </p:nvSpPr>
              <p:spPr>
                <a:xfrm>
                  <a:off x="26748" y="424746"/>
                  <a:ext cx="681972" cy="768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600" fill="norm" stroke="1" extrusionOk="0">
                      <a:moveTo>
                        <a:pt x="21160" y="0"/>
                      </a:moveTo>
                      <a:cubicBezTo>
                        <a:pt x="21087" y="0"/>
                        <a:pt x="21020" y="40"/>
                        <a:pt x="20995" y="130"/>
                      </a:cubicBezTo>
                      <a:cubicBezTo>
                        <a:pt x="16682" y="8626"/>
                        <a:pt x="9621" y="16975"/>
                        <a:pt x="136" y="21262"/>
                      </a:cubicBezTo>
                      <a:cubicBezTo>
                        <a:pt x="-124" y="21319"/>
                        <a:pt x="24" y="21600"/>
                        <a:pt x="279" y="21600"/>
                      </a:cubicBezTo>
                      <a:cubicBezTo>
                        <a:pt x="310" y="21600"/>
                        <a:pt x="341" y="21597"/>
                        <a:pt x="374" y="21587"/>
                      </a:cubicBezTo>
                      <a:cubicBezTo>
                        <a:pt x="9929" y="17250"/>
                        <a:pt x="17065" y="8887"/>
                        <a:pt x="21378" y="326"/>
                      </a:cubicBezTo>
                      <a:cubicBezTo>
                        <a:pt x="21476" y="153"/>
                        <a:pt x="21305" y="0"/>
                        <a:pt x="211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73;p2"/>
                <p:cNvSpPr/>
                <p:nvPr/>
              </p:nvSpPr>
              <p:spPr>
                <a:xfrm>
                  <a:off x="443616" y="482966"/>
                  <a:ext cx="332427" cy="279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5" h="21600" fill="norm" stroke="1" extrusionOk="0">
                      <a:moveTo>
                        <a:pt x="411" y="0"/>
                      </a:moveTo>
                      <a:cubicBezTo>
                        <a:pt x="143" y="0"/>
                        <a:pt x="-119" y="248"/>
                        <a:pt x="58" y="702"/>
                      </a:cubicBezTo>
                      <a:cubicBezTo>
                        <a:pt x="2207" y="7232"/>
                        <a:pt x="3917" y="13769"/>
                        <a:pt x="3917" y="21015"/>
                      </a:cubicBezTo>
                      <a:cubicBezTo>
                        <a:pt x="3917" y="21421"/>
                        <a:pt x="4214" y="21600"/>
                        <a:pt x="4396" y="21600"/>
                      </a:cubicBezTo>
                      <a:cubicBezTo>
                        <a:pt x="10108" y="20657"/>
                        <a:pt x="15336" y="18242"/>
                        <a:pt x="20894" y="16721"/>
                      </a:cubicBezTo>
                      <a:cubicBezTo>
                        <a:pt x="21481" y="16556"/>
                        <a:pt x="21270" y="15586"/>
                        <a:pt x="20848" y="15586"/>
                      </a:cubicBezTo>
                      <a:cubicBezTo>
                        <a:pt x="20820" y="15586"/>
                        <a:pt x="20780" y="15593"/>
                        <a:pt x="20746" y="15600"/>
                      </a:cubicBezTo>
                      <a:cubicBezTo>
                        <a:pt x="18118" y="16363"/>
                        <a:pt x="15666" y="17306"/>
                        <a:pt x="13038" y="18242"/>
                      </a:cubicBezTo>
                      <a:cubicBezTo>
                        <a:pt x="11624" y="18600"/>
                        <a:pt x="10108" y="19185"/>
                        <a:pt x="8700" y="19543"/>
                      </a:cubicBezTo>
                      <a:cubicBezTo>
                        <a:pt x="7959" y="19804"/>
                        <a:pt x="7064" y="20155"/>
                        <a:pt x="6323" y="20155"/>
                      </a:cubicBezTo>
                      <a:cubicBezTo>
                        <a:pt x="5536" y="20155"/>
                        <a:pt x="4920" y="19756"/>
                        <a:pt x="4841" y="18421"/>
                      </a:cubicBezTo>
                      <a:cubicBezTo>
                        <a:pt x="4692" y="12070"/>
                        <a:pt x="2840" y="6117"/>
                        <a:pt x="839" y="344"/>
                      </a:cubicBezTo>
                      <a:cubicBezTo>
                        <a:pt x="776" y="110"/>
                        <a:pt x="594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74;p2"/>
                <p:cNvSpPr/>
                <p:nvPr/>
              </p:nvSpPr>
              <p:spPr>
                <a:xfrm>
                  <a:off x="269493" y="739829"/>
                  <a:ext cx="409874" cy="19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8" h="21600" fill="norm" stroke="1" extrusionOk="0">
                      <a:moveTo>
                        <a:pt x="358" y="0"/>
                      </a:moveTo>
                      <a:cubicBezTo>
                        <a:pt x="112" y="0"/>
                        <a:pt x="-106" y="459"/>
                        <a:pt x="56" y="1182"/>
                      </a:cubicBezTo>
                      <a:cubicBezTo>
                        <a:pt x="2078" y="7031"/>
                        <a:pt x="4341" y="13065"/>
                        <a:pt x="4703" y="20750"/>
                      </a:cubicBezTo>
                      <a:cubicBezTo>
                        <a:pt x="4823" y="21317"/>
                        <a:pt x="4944" y="21571"/>
                        <a:pt x="5213" y="21571"/>
                      </a:cubicBezTo>
                      <a:cubicBezTo>
                        <a:pt x="7986" y="20721"/>
                        <a:pt x="10828" y="20155"/>
                        <a:pt x="13662" y="20155"/>
                      </a:cubicBezTo>
                      <a:cubicBezTo>
                        <a:pt x="16106" y="20155"/>
                        <a:pt x="18540" y="20575"/>
                        <a:pt x="20928" y="21571"/>
                      </a:cubicBezTo>
                      <a:cubicBezTo>
                        <a:pt x="20951" y="21590"/>
                        <a:pt x="20979" y="21600"/>
                        <a:pt x="21002" y="21600"/>
                      </a:cubicBezTo>
                      <a:cubicBezTo>
                        <a:pt x="21322" y="21600"/>
                        <a:pt x="21494" y="20223"/>
                        <a:pt x="21049" y="19979"/>
                      </a:cubicBezTo>
                      <a:cubicBezTo>
                        <a:pt x="18661" y="18954"/>
                        <a:pt x="16203" y="18583"/>
                        <a:pt x="13750" y="18583"/>
                      </a:cubicBezTo>
                      <a:cubicBezTo>
                        <a:pt x="11802" y="18583"/>
                        <a:pt x="9855" y="18817"/>
                        <a:pt x="7958" y="19159"/>
                      </a:cubicBezTo>
                      <a:cubicBezTo>
                        <a:pt x="7207" y="19413"/>
                        <a:pt x="6451" y="19725"/>
                        <a:pt x="5695" y="19725"/>
                      </a:cubicBezTo>
                      <a:cubicBezTo>
                        <a:pt x="5690" y="19735"/>
                        <a:pt x="5681" y="19735"/>
                        <a:pt x="5672" y="19735"/>
                      </a:cubicBezTo>
                      <a:cubicBezTo>
                        <a:pt x="5310" y="19735"/>
                        <a:pt x="4819" y="14384"/>
                        <a:pt x="4703" y="13886"/>
                      </a:cubicBezTo>
                      <a:cubicBezTo>
                        <a:pt x="3826" y="8867"/>
                        <a:pt x="2199" y="4619"/>
                        <a:pt x="692" y="361"/>
                      </a:cubicBezTo>
                      <a:cubicBezTo>
                        <a:pt x="599" y="107"/>
                        <a:pt x="474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75;p2"/>
                <p:cNvSpPr/>
                <p:nvPr/>
              </p:nvSpPr>
              <p:spPr>
                <a:xfrm>
                  <a:off x="221329" y="869553"/>
                  <a:ext cx="225507" cy="1924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2" h="21600" fill="norm" stroke="1" extrusionOk="0">
                      <a:moveTo>
                        <a:pt x="598" y="0"/>
                      </a:moveTo>
                      <a:cubicBezTo>
                        <a:pt x="195" y="0"/>
                        <a:pt x="-190" y="360"/>
                        <a:pt x="103" y="1040"/>
                      </a:cubicBezTo>
                      <a:cubicBezTo>
                        <a:pt x="2122" y="7543"/>
                        <a:pt x="1687" y="13786"/>
                        <a:pt x="975" y="20560"/>
                      </a:cubicBezTo>
                      <a:cubicBezTo>
                        <a:pt x="757" y="21080"/>
                        <a:pt x="975" y="21600"/>
                        <a:pt x="1469" y="21600"/>
                      </a:cubicBezTo>
                      <a:cubicBezTo>
                        <a:pt x="5264" y="21130"/>
                        <a:pt x="9077" y="21040"/>
                        <a:pt x="12897" y="21040"/>
                      </a:cubicBezTo>
                      <a:cubicBezTo>
                        <a:pt x="15436" y="21040"/>
                        <a:pt x="17992" y="21080"/>
                        <a:pt x="20539" y="21080"/>
                      </a:cubicBezTo>
                      <a:cubicBezTo>
                        <a:pt x="21410" y="21080"/>
                        <a:pt x="21410" y="19449"/>
                        <a:pt x="20539" y="19449"/>
                      </a:cubicBezTo>
                      <a:cubicBezTo>
                        <a:pt x="17992" y="19449"/>
                        <a:pt x="15436" y="19409"/>
                        <a:pt x="12897" y="19409"/>
                      </a:cubicBezTo>
                      <a:cubicBezTo>
                        <a:pt x="9345" y="19409"/>
                        <a:pt x="5801" y="19489"/>
                        <a:pt x="2273" y="19879"/>
                      </a:cubicBezTo>
                      <a:cubicBezTo>
                        <a:pt x="3086" y="13276"/>
                        <a:pt x="3354" y="6893"/>
                        <a:pt x="1192" y="450"/>
                      </a:cubicBezTo>
                      <a:cubicBezTo>
                        <a:pt x="1109" y="150"/>
                        <a:pt x="849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76;p2"/>
                <p:cNvSpPr/>
                <p:nvPr/>
              </p:nvSpPr>
              <p:spPr>
                <a:xfrm>
                  <a:off x="578654" y="806340"/>
                  <a:ext cx="23472" cy="23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77;p2"/>
                <p:cNvSpPr/>
                <p:nvPr/>
              </p:nvSpPr>
              <p:spPr>
                <a:xfrm>
                  <a:off x="544975" y="859121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78;p2"/>
                <p:cNvSpPr/>
                <p:nvPr/>
              </p:nvSpPr>
              <p:spPr>
                <a:xfrm>
                  <a:off x="525271" y="815613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79;p2"/>
                <p:cNvSpPr/>
                <p:nvPr/>
              </p:nvSpPr>
              <p:spPr>
                <a:xfrm>
                  <a:off x="278840" y="893269"/>
                  <a:ext cx="23471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80;p2"/>
                <p:cNvSpPr/>
                <p:nvPr/>
              </p:nvSpPr>
              <p:spPr>
                <a:xfrm>
                  <a:off x="380301" y="980287"/>
                  <a:ext cx="23538" cy="23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81;p2"/>
                <p:cNvSpPr/>
                <p:nvPr/>
              </p:nvSpPr>
              <p:spPr>
                <a:xfrm>
                  <a:off x="153573" y="999366"/>
                  <a:ext cx="23539" cy="24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3" name="Google Shape;282;p2"/>
              <p:cNvSpPr/>
              <p:nvPr/>
            </p:nvSpPr>
            <p:spPr>
              <a:xfrm>
                <a:off x="1128944" y="883274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283;p2"/>
              <p:cNvSpPr/>
              <p:nvPr/>
            </p:nvSpPr>
            <p:spPr>
              <a:xfrm>
                <a:off x="1099519" y="727349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" name="Google Shape;284;p2"/>
              <p:cNvSpPr/>
              <p:nvPr/>
            </p:nvSpPr>
            <p:spPr>
              <a:xfrm>
                <a:off x="966144" y="678474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70" name="Google Shape;285;p2"/>
          <p:cNvGrpSpPr/>
          <p:nvPr/>
        </p:nvGrpSpPr>
        <p:grpSpPr>
          <a:xfrm>
            <a:off x="-108638" y="-152323"/>
            <a:ext cx="1171168" cy="1194176"/>
            <a:chOff x="0" y="0"/>
            <a:chExt cx="1171167" cy="1194175"/>
          </a:xfrm>
        </p:grpSpPr>
        <p:grpSp>
          <p:nvGrpSpPr>
            <p:cNvPr id="368" name="Google Shape;286;p2"/>
            <p:cNvGrpSpPr/>
            <p:nvPr/>
          </p:nvGrpSpPr>
          <p:grpSpPr>
            <a:xfrm>
              <a:off x="-1" y="-1"/>
              <a:ext cx="1171169" cy="1194177"/>
              <a:chOff x="0" y="0"/>
              <a:chExt cx="1171167" cy="1194175"/>
            </a:xfrm>
          </p:grpSpPr>
          <p:sp>
            <p:nvSpPr>
              <p:cNvPr id="338" name="Google Shape;287;p2"/>
              <p:cNvSpPr/>
              <p:nvPr/>
            </p:nvSpPr>
            <p:spPr>
              <a:xfrm>
                <a:off x="370726" y="2763"/>
                <a:ext cx="751623" cy="439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fill="norm" stroke="1" extrusionOk="0">
                    <a:moveTo>
                      <a:pt x="217" y="0"/>
                    </a:moveTo>
                    <a:cubicBezTo>
                      <a:pt x="59" y="0"/>
                      <a:pt x="-63" y="333"/>
                      <a:pt x="36" y="591"/>
                    </a:cubicBezTo>
                    <a:cubicBezTo>
                      <a:pt x="2588" y="6053"/>
                      <a:pt x="6182" y="10553"/>
                      <a:pt x="9908" y="13170"/>
                    </a:cubicBezTo>
                    <a:cubicBezTo>
                      <a:pt x="13637" y="15792"/>
                      <a:pt x="18257" y="15906"/>
                      <a:pt x="21089" y="21482"/>
                    </a:cubicBezTo>
                    <a:cubicBezTo>
                      <a:pt x="21137" y="21565"/>
                      <a:pt x="21191" y="21600"/>
                      <a:pt x="21242" y="21600"/>
                    </a:cubicBezTo>
                    <a:cubicBezTo>
                      <a:pt x="21399" y="21600"/>
                      <a:pt x="21537" y="21259"/>
                      <a:pt x="21438" y="21000"/>
                    </a:cubicBezTo>
                    <a:cubicBezTo>
                      <a:pt x="18870" y="16019"/>
                      <a:pt x="14946" y="15306"/>
                      <a:pt x="11416" y="13398"/>
                    </a:cubicBezTo>
                    <a:cubicBezTo>
                      <a:pt x="7208" y="11034"/>
                      <a:pt x="3133" y="6053"/>
                      <a:pt x="385" y="136"/>
                    </a:cubicBezTo>
                    <a:cubicBezTo>
                      <a:pt x="329" y="39"/>
                      <a:pt x="273" y="0"/>
                      <a:pt x="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" name="Google Shape;288;p2"/>
              <p:cNvSpPr/>
              <p:nvPr/>
            </p:nvSpPr>
            <p:spPr>
              <a:xfrm>
                <a:off x="922057" y="167170"/>
                <a:ext cx="159147" cy="3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1" h="21600" fill="norm" stroke="1" extrusionOk="0">
                    <a:moveTo>
                      <a:pt x="18571" y="0"/>
                    </a:moveTo>
                    <a:cubicBezTo>
                      <a:pt x="18373" y="0"/>
                      <a:pt x="18153" y="47"/>
                      <a:pt x="17966" y="159"/>
                    </a:cubicBezTo>
                    <a:cubicBezTo>
                      <a:pt x="12605" y="2729"/>
                      <a:pt x="2167" y="5259"/>
                      <a:pt x="388" y="9438"/>
                    </a:cubicBezTo>
                    <a:cubicBezTo>
                      <a:pt x="-1689" y="13423"/>
                      <a:pt x="5167" y="17568"/>
                      <a:pt x="6958" y="21246"/>
                    </a:cubicBezTo>
                    <a:cubicBezTo>
                      <a:pt x="6958" y="21494"/>
                      <a:pt x="7221" y="21600"/>
                      <a:pt x="7518" y="21600"/>
                    </a:cubicBezTo>
                    <a:cubicBezTo>
                      <a:pt x="8012" y="21600"/>
                      <a:pt x="8639" y="21323"/>
                      <a:pt x="8463" y="20940"/>
                    </a:cubicBezTo>
                    <a:cubicBezTo>
                      <a:pt x="6958" y="17414"/>
                      <a:pt x="2167" y="14384"/>
                      <a:pt x="1596" y="10552"/>
                    </a:cubicBezTo>
                    <a:cubicBezTo>
                      <a:pt x="959" y="6561"/>
                      <a:pt x="14385" y="3189"/>
                      <a:pt x="19461" y="814"/>
                    </a:cubicBezTo>
                    <a:cubicBezTo>
                      <a:pt x="19911" y="542"/>
                      <a:pt x="19274" y="0"/>
                      <a:pt x="18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289;p2"/>
              <p:cNvSpPr/>
              <p:nvPr/>
            </p:nvSpPr>
            <p:spPr>
              <a:xfrm>
                <a:off x="922306" y="280578"/>
                <a:ext cx="230565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4" h="21600" fill="norm" stroke="1" extrusionOk="0">
                    <a:moveTo>
                      <a:pt x="20591" y="0"/>
                    </a:moveTo>
                    <a:cubicBezTo>
                      <a:pt x="20534" y="0"/>
                      <a:pt x="20468" y="40"/>
                      <a:pt x="20411" y="158"/>
                    </a:cubicBezTo>
                    <a:cubicBezTo>
                      <a:pt x="14380" y="8110"/>
                      <a:pt x="8161" y="15152"/>
                      <a:pt x="1753" y="15152"/>
                    </a:cubicBezTo>
                    <a:cubicBezTo>
                      <a:pt x="1328" y="15152"/>
                      <a:pt x="903" y="15152"/>
                      <a:pt x="478" y="15073"/>
                    </a:cubicBezTo>
                    <a:cubicBezTo>
                      <a:pt x="-159" y="15073"/>
                      <a:pt x="-159" y="21521"/>
                      <a:pt x="478" y="21521"/>
                    </a:cubicBezTo>
                    <a:cubicBezTo>
                      <a:pt x="903" y="21560"/>
                      <a:pt x="1328" y="21600"/>
                      <a:pt x="1762" y="21600"/>
                    </a:cubicBezTo>
                    <a:cubicBezTo>
                      <a:pt x="8193" y="21600"/>
                      <a:pt x="14641" y="14558"/>
                      <a:pt x="20624" y="6567"/>
                    </a:cubicBezTo>
                    <a:cubicBezTo>
                      <a:pt x="21441" y="5420"/>
                      <a:pt x="21163" y="0"/>
                      <a:pt x="20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" name="Google Shape;290;p2"/>
              <p:cNvSpPr/>
              <p:nvPr/>
            </p:nvSpPr>
            <p:spPr>
              <a:xfrm>
                <a:off x="1053078" y="142919"/>
                <a:ext cx="45605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" name="Google Shape;291;p2"/>
              <p:cNvSpPr/>
              <p:nvPr/>
            </p:nvSpPr>
            <p:spPr>
              <a:xfrm>
                <a:off x="1125496" y="268720"/>
                <a:ext cx="45672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33" y="0"/>
                    </a:moveTo>
                    <a:cubicBezTo>
                      <a:pt x="-2577" y="0"/>
                      <a:pt x="-2577" y="21600"/>
                      <a:pt x="7733" y="21600"/>
                    </a:cubicBezTo>
                    <a:cubicBezTo>
                      <a:pt x="19023" y="21600"/>
                      <a:pt x="19023" y="0"/>
                      <a:pt x="7733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292;p2"/>
              <p:cNvSpPr/>
              <p:nvPr/>
            </p:nvSpPr>
            <p:spPr>
              <a:xfrm>
                <a:off x="1101758" y="406201"/>
                <a:ext cx="45203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" name="Google Shape;293;p2"/>
              <p:cNvSpPr/>
              <p:nvPr/>
            </p:nvSpPr>
            <p:spPr>
              <a:xfrm>
                <a:off x="961424" y="466472"/>
                <a:ext cx="45204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" name="Google Shape;294;p2"/>
              <p:cNvSpPr/>
              <p:nvPr/>
            </p:nvSpPr>
            <p:spPr>
              <a:xfrm>
                <a:off x="1430" y="97003"/>
                <a:ext cx="382894" cy="109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56" h="21600" fill="norm" stroke="1" extrusionOk="0">
                    <a:moveTo>
                      <a:pt x="4476" y="397"/>
                    </a:moveTo>
                    <a:cubicBezTo>
                      <a:pt x="10528" y="3124"/>
                      <a:pt x="14069" y="6544"/>
                      <a:pt x="15679" y="10184"/>
                    </a:cubicBezTo>
                    <a:cubicBezTo>
                      <a:pt x="16552" y="12125"/>
                      <a:pt x="16894" y="14077"/>
                      <a:pt x="16788" y="16029"/>
                    </a:cubicBezTo>
                    <a:cubicBezTo>
                      <a:pt x="16788" y="16931"/>
                      <a:pt x="16552" y="17889"/>
                      <a:pt x="16341" y="18792"/>
                    </a:cubicBezTo>
                    <a:cubicBezTo>
                      <a:pt x="16130" y="19316"/>
                      <a:pt x="16024" y="19831"/>
                      <a:pt x="15784" y="20356"/>
                    </a:cubicBezTo>
                    <a:cubicBezTo>
                      <a:pt x="15691" y="20608"/>
                      <a:pt x="15764" y="21198"/>
                      <a:pt x="15179" y="21198"/>
                    </a:cubicBezTo>
                    <a:cubicBezTo>
                      <a:pt x="15101" y="21198"/>
                      <a:pt x="15012" y="21189"/>
                      <a:pt x="14914" y="21166"/>
                    </a:cubicBezTo>
                    <a:cubicBezTo>
                      <a:pt x="11398" y="20356"/>
                      <a:pt x="8858" y="18644"/>
                      <a:pt x="6769" y="17172"/>
                    </a:cubicBezTo>
                    <a:cubicBezTo>
                      <a:pt x="4338" y="15413"/>
                      <a:pt x="3017" y="13370"/>
                      <a:pt x="2249" y="11327"/>
                    </a:cubicBezTo>
                    <a:cubicBezTo>
                      <a:pt x="822" y="8039"/>
                      <a:pt x="-1503" y="3142"/>
                      <a:pt x="4444" y="425"/>
                    </a:cubicBezTo>
                    <a:cubicBezTo>
                      <a:pt x="4456" y="416"/>
                      <a:pt x="4468" y="407"/>
                      <a:pt x="4476" y="397"/>
                    </a:cubicBezTo>
                    <a:close/>
                    <a:moveTo>
                      <a:pt x="4407" y="0"/>
                    </a:moveTo>
                    <a:cubicBezTo>
                      <a:pt x="4192" y="0"/>
                      <a:pt x="4009" y="95"/>
                      <a:pt x="4074" y="193"/>
                    </a:cubicBezTo>
                    <a:cubicBezTo>
                      <a:pt x="4013" y="200"/>
                      <a:pt x="3948" y="216"/>
                      <a:pt x="3891" y="242"/>
                    </a:cubicBezTo>
                    <a:cubicBezTo>
                      <a:pt x="-2060" y="2993"/>
                      <a:pt x="269" y="7707"/>
                      <a:pt x="1484" y="11040"/>
                    </a:cubicBezTo>
                    <a:cubicBezTo>
                      <a:pt x="2249" y="13324"/>
                      <a:pt x="3781" y="15550"/>
                      <a:pt x="6533" y="17547"/>
                    </a:cubicBezTo>
                    <a:cubicBezTo>
                      <a:pt x="8622" y="19078"/>
                      <a:pt x="11610" y="20835"/>
                      <a:pt x="15467" y="21600"/>
                    </a:cubicBezTo>
                    <a:cubicBezTo>
                      <a:pt x="15679" y="21600"/>
                      <a:pt x="15890" y="21600"/>
                      <a:pt x="15890" y="21496"/>
                    </a:cubicBezTo>
                    <a:cubicBezTo>
                      <a:pt x="19540" y="14181"/>
                      <a:pt x="17211" y="5619"/>
                      <a:pt x="4655" y="47"/>
                    </a:cubicBezTo>
                    <a:cubicBezTo>
                      <a:pt x="4578" y="14"/>
                      <a:pt x="4488" y="0"/>
                      <a:pt x="4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295;p2"/>
              <p:cNvSpPr/>
              <p:nvPr/>
            </p:nvSpPr>
            <p:spPr>
              <a:xfrm>
                <a:off x="84303" y="111625"/>
                <a:ext cx="267133" cy="1077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85" y="0"/>
                    </a:moveTo>
                    <a:cubicBezTo>
                      <a:pt x="295" y="0"/>
                      <a:pt x="4" y="46"/>
                      <a:pt x="4" y="139"/>
                    </a:cubicBezTo>
                    <a:cubicBezTo>
                      <a:pt x="-180" y="4206"/>
                      <a:pt x="5395" y="8273"/>
                      <a:pt x="8668" y="12203"/>
                    </a:cubicBezTo>
                    <a:cubicBezTo>
                      <a:pt x="10376" y="14190"/>
                      <a:pt x="13464" y="16025"/>
                      <a:pt x="14980" y="18012"/>
                    </a:cubicBezTo>
                    <a:cubicBezTo>
                      <a:pt x="15767" y="19222"/>
                      <a:pt x="16504" y="20674"/>
                      <a:pt x="20187" y="21545"/>
                    </a:cubicBezTo>
                    <a:cubicBezTo>
                      <a:pt x="20329" y="21584"/>
                      <a:pt x="20485" y="21600"/>
                      <a:pt x="20627" y="21600"/>
                    </a:cubicBezTo>
                    <a:cubicBezTo>
                      <a:pt x="21059" y="21600"/>
                      <a:pt x="21420" y="21461"/>
                      <a:pt x="21108" y="21348"/>
                    </a:cubicBezTo>
                    <a:cubicBezTo>
                      <a:pt x="17099" y="20430"/>
                      <a:pt x="16730" y="18734"/>
                      <a:pt x="15583" y="17478"/>
                    </a:cubicBezTo>
                    <a:cubicBezTo>
                      <a:pt x="14201" y="15689"/>
                      <a:pt x="11339" y="13945"/>
                      <a:pt x="9823" y="12154"/>
                    </a:cubicBezTo>
                    <a:cubicBezTo>
                      <a:pt x="6366" y="8227"/>
                      <a:pt x="975" y="4160"/>
                      <a:pt x="1159" y="139"/>
                    </a:cubicBezTo>
                    <a:cubicBezTo>
                      <a:pt x="1159" y="46"/>
                      <a:pt x="868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" name="Google Shape;296;p2"/>
              <p:cNvSpPr/>
              <p:nvPr/>
            </p:nvSpPr>
            <p:spPr>
              <a:xfrm>
                <a:off x="110184" y="703631"/>
                <a:ext cx="274407" cy="22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21600" fill="norm" stroke="1" extrusionOk="0">
                    <a:moveTo>
                      <a:pt x="6780" y="0"/>
                    </a:moveTo>
                    <a:cubicBezTo>
                      <a:pt x="6601" y="0"/>
                      <a:pt x="6202" y="218"/>
                      <a:pt x="6202" y="436"/>
                    </a:cubicBezTo>
                    <a:cubicBezTo>
                      <a:pt x="3959" y="7247"/>
                      <a:pt x="1950" y="13841"/>
                      <a:pt x="71" y="20653"/>
                    </a:cubicBezTo>
                    <a:cubicBezTo>
                      <a:pt x="-149" y="21215"/>
                      <a:pt x="181" y="21600"/>
                      <a:pt x="518" y="21600"/>
                    </a:cubicBezTo>
                    <a:cubicBezTo>
                      <a:pt x="725" y="21600"/>
                      <a:pt x="938" y="21449"/>
                      <a:pt x="1007" y="21089"/>
                    </a:cubicBezTo>
                    <a:cubicBezTo>
                      <a:pt x="2665" y="14981"/>
                      <a:pt x="4544" y="9040"/>
                      <a:pt x="6423" y="3159"/>
                    </a:cubicBezTo>
                    <a:cubicBezTo>
                      <a:pt x="6712" y="2229"/>
                      <a:pt x="7097" y="1902"/>
                      <a:pt x="7558" y="1902"/>
                    </a:cubicBezTo>
                    <a:cubicBezTo>
                      <a:pt x="8232" y="1902"/>
                      <a:pt x="9051" y="2606"/>
                      <a:pt x="9959" y="3159"/>
                    </a:cubicBezTo>
                    <a:cubicBezTo>
                      <a:pt x="11439" y="4089"/>
                      <a:pt x="12733" y="4960"/>
                      <a:pt x="14253" y="6100"/>
                    </a:cubicBezTo>
                    <a:cubicBezTo>
                      <a:pt x="16269" y="7465"/>
                      <a:pt x="18327" y="8823"/>
                      <a:pt x="20563" y="9753"/>
                    </a:cubicBezTo>
                    <a:cubicBezTo>
                      <a:pt x="20611" y="9769"/>
                      <a:pt x="20653" y="9778"/>
                      <a:pt x="20687" y="9778"/>
                    </a:cubicBezTo>
                    <a:cubicBezTo>
                      <a:pt x="21196" y="9778"/>
                      <a:pt x="21451" y="8596"/>
                      <a:pt x="20742" y="8387"/>
                    </a:cubicBezTo>
                    <a:cubicBezTo>
                      <a:pt x="15912" y="6100"/>
                      <a:pt x="11618" y="2237"/>
                      <a:pt x="6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" name="Google Shape;297;p2"/>
              <p:cNvSpPr/>
              <p:nvPr/>
            </p:nvSpPr>
            <p:spPr>
              <a:xfrm>
                <a:off x="36304" y="488494"/>
                <a:ext cx="324085" cy="18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7809" y="0"/>
                    </a:moveTo>
                    <a:cubicBezTo>
                      <a:pt x="7655" y="0"/>
                      <a:pt x="7314" y="0"/>
                      <a:pt x="7161" y="544"/>
                    </a:cubicBezTo>
                    <a:cubicBezTo>
                      <a:pt x="6201" y="3943"/>
                      <a:pt x="5094" y="7071"/>
                      <a:pt x="3828" y="10209"/>
                    </a:cubicBezTo>
                    <a:cubicBezTo>
                      <a:pt x="2715" y="13337"/>
                      <a:pt x="1566" y="17552"/>
                      <a:pt x="153" y="19864"/>
                    </a:cubicBezTo>
                    <a:cubicBezTo>
                      <a:pt x="0" y="20136"/>
                      <a:pt x="0" y="20408"/>
                      <a:pt x="0" y="20680"/>
                    </a:cubicBezTo>
                    <a:lnTo>
                      <a:pt x="0" y="20951"/>
                    </a:lnTo>
                    <a:cubicBezTo>
                      <a:pt x="0" y="21223"/>
                      <a:pt x="153" y="21569"/>
                      <a:pt x="306" y="21569"/>
                    </a:cubicBezTo>
                    <a:lnTo>
                      <a:pt x="459" y="21569"/>
                    </a:lnTo>
                    <a:cubicBezTo>
                      <a:pt x="495" y="21590"/>
                      <a:pt x="530" y="21600"/>
                      <a:pt x="565" y="21600"/>
                    </a:cubicBezTo>
                    <a:cubicBezTo>
                      <a:pt x="995" y="21600"/>
                      <a:pt x="1213" y="20115"/>
                      <a:pt x="612" y="19864"/>
                    </a:cubicBezTo>
                    <a:cubicBezTo>
                      <a:pt x="1166" y="20021"/>
                      <a:pt x="1025" y="20847"/>
                      <a:pt x="1066" y="20847"/>
                    </a:cubicBezTo>
                    <a:cubicBezTo>
                      <a:pt x="1089" y="20847"/>
                      <a:pt x="1213" y="20408"/>
                      <a:pt x="1761" y="18985"/>
                    </a:cubicBezTo>
                    <a:cubicBezTo>
                      <a:pt x="2373" y="17008"/>
                      <a:pt x="3333" y="14759"/>
                      <a:pt x="4134" y="12719"/>
                    </a:cubicBezTo>
                    <a:cubicBezTo>
                      <a:pt x="4434" y="11663"/>
                      <a:pt x="7337" y="2500"/>
                      <a:pt x="8062" y="2500"/>
                    </a:cubicBezTo>
                    <a:cubicBezTo>
                      <a:pt x="8079" y="2500"/>
                      <a:pt x="8103" y="2500"/>
                      <a:pt x="8115" y="2521"/>
                    </a:cubicBezTo>
                    <a:cubicBezTo>
                      <a:pt x="12290" y="7615"/>
                      <a:pt x="16736" y="10753"/>
                      <a:pt x="20717" y="16119"/>
                    </a:cubicBezTo>
                    <a:cubicBezTo>
                      <a:pt x="20799" y="16224"/>
                      <a:pt x="20882" y="16276"/>
                      <a:pt x="20958" y="16276"/>
                    </a:cubicBezTo>
                    <a:cubicBezTo>
                      <a:pt x="21341" y="16276"/>
                      <a:pt x="21600" y="15157"/>
                      <a:pt x="21217" y="14424"/>
                    </a:cubicBezTo>
                    <a:cubicBezTo>
                      <a:pt x="17077" y="8776"/>
                      <a:pt x="12101" y="5376"/>
                      <a:pt x="78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" name="Google Shape;298;p2"/>
              <p:cNvSpPr/>
              <p:nvPr/>
            </p:nvSpPr>
            <p:spPr>
              <a:xfrm>
                <a:off x="-1" y="323285"/>
                <a:ext cx="280784" cy="97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9294" y="0"/>
                    </a:moveTo>
                    <a:cubicBezTo>
                      <a:pt x="8859" y="0"/>
                      <a:pt x="8430" y="79"/>
                      <a:pt x="8001" y="256"/>
                    </a:cubicBezTo>
                    <a:cubicBezTo>
                      <a:pt x="6695" y="769"/>
                      <a:pt x="5817" y="5499"/>
                      <a:pt x="5080" y="7686"/>
                    </a:cubicBezTo>
                    <a:cubicBezTo>
                      <a:pt x="3639" y="11904"/>
                      <a:pt x="1810" y="15116"/>
                      <a:pt x="156" y="18841"/>
                    </a:cubicBezTo>
                    <a:cubicBezTo>
                      <a:pt x="-233" y="20082"/>
                      <a:pt x="176" y="21600"/>
                      <a:pt x="631" y="21600"/>
                    </a:cubicBezTo>
                    <a:cubicBezTo>
                      <a:pt x="779" y="21600"/>
                      <a:pt x="939" y="21442"/>
                      <a:pt x="1073" y="21009"/>
                    </a:cubicBezTo>
                    <a:cubicBezTo>
                      <a:pt x="2902" y="16259"/>
                      <a:pt x="5080" y="11904"/>
                      <a:pt x="6909" y="6011"/>
                    </a:cubicBezTo>
                    <a:cubicBezTo>
                      <a:pt x="7586" y="3902"/>
                      <a:pt x="8570" y="3074"/>
                      <a:pt x="9723" y="3074"/>
                    </a:cubicBezTo>
                    <a:cubicBezTo>
                      <a:pt x="13160" y="3074"/>
                      <a:pt x="18057" y="10366"/>
                      <a:pt x="20503" y="11904"/>
                    </a:cubicBezTo>
                    <a:cubicBezTo>
                      <a:pt x="20543" y="11943"/>
                      <a:pt x="20583" y="11963"/>
                      <a:pt x="20623" y="11963"/>
                    </a:cubicBezTo>
                    <a:cubicBezTo>
                      <a:pt x="21112" y="11963"/>
                      <a:pt x="21367" y="9184"/>
                      <a:pt x="20677" y="8711"/>
                    </a:cubicBezTo>
                    <a:cubicBezTo>
                      <a:pt x="17106" y="6287"/>
                      <a:pt x="13213" y="0"/>
                      <a:pt x="9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" name="Google Shape;299;p2"/>
              <p:cNvSpPr/>
              <p:nvPr/>
            </p:nvSpPr>
            <p:spPr>
              <a:xfrm>
                <a:off x="67598" y="22289"/>
                <a:ext cx="821676" cy="848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452"/>
                      <a:pt x="2027" y="6144"/>
                      <a:pt x="2545" y="8860"/>
                    </a:cubicBezTo>
                    <a:cubicBezTo>
                      <a:pt x="2789" y="10338"/>
                      <a:pt x="1784" y="14266"/>
                      <a:pt x="3049" y="15254"/>
                    </a:cubicBezTo>
                    <a:cubicBezTo>
                      <a:pt x="3488" y="15631"/>
                      <a:pt x="3898" y="15792"/>
                      <a:pt x="4280" y="15792"/>
                    </a:cubicBezTo>
                    <a:cubicBezTo>
                      <a:pt x="5883" y="15792"/>
                      <a:pt x="6956" y="12958"/>
                      <a:pt x="7362" y="11562"/>
                    </a:cubicBezTo>
                    <a:cubicBezTo>
                      <a:pt x="8123" y="13778"/>
                      <a:pt x="6860" y="17720"/>
                      <a:pt x="8384" y="19684"/>
                    </a:cubicBezTo>
                    <a:cubicBezTo>
                      <a:pt x="8991" y="20535"/>
                      <a:pt x="9563" y="20882"/>
                      <a:pt x="10073" y="20882"/>
                    </a:cubicBezTo>
                    <a:cubicBezTo>
                      <a:pt x="11491" y="20882"/>
                      <a:pt x="12452" y="18228"/>
                      <a:pt x="12452" y="16244"/>
                    </a:cubicBezTo>
                    <a:cubicBezTo>
                      <a:pt x="13587" y="17340"/>
                      <a:pt x="15745" y="21600"/>
                      <a:pt x="17824" y="21600"/>
                    </a:cubicBezTo>
                    <a:cubicBezTo>
                      <a:pt x="18068" y="21600"/>
                      <a:pt x="18312" y="21541"/>
                      <a:pt x="18551" y="21412"/>
                    </a:cubicBezTo>
                    <a:cubicBezTo>
                      <a:pt x="21080" y="20172"/>
                      <a:pt x="17789" y="15506"/>
                      <a:pt x="16507" y="14266"/>
                    </a:cubicBezTo>
                    <a:cubicBezTo>
                      <a:pt x="16688" y="14207"/>
                      <a:pt x="16889" y="14184"/>
                      <a:pt x="17107" y="14184"/>
                    </a:cubicBezTo>
                    <a:cubicBezTo>
                      <a:pt x="18026" y="14184"/>
                      <a:pt x="19209" y="14607"/>
                      <a:pt x="20140" y="14607"/>
                    </a:cubicBezTo>
                    <a:cubicBezTo>
                      <a:pt x="20843" y="14607"/>
                      <a:pt x="21403" y="14366"/>
                      <a:pt x="21600" y="13526"/>
                    </a:cubicBezTo>
                    <a:cubicBezTo>
                      <a:pt x="20836" y="10338"/>
                      <a:pt x="18033" y="9096"/>
                      <a:pt x="15244" y="8122"/>
                    </a:cubicBezTo>
                    <a:cubicBezTo>
                      <a:pt x="17269" y="7132"/>
                      <a:pt x="20318" y="7384"/>
                      <a:pt x="19816" y="5168"/>
                    </a:cubicBezTo>
                    <a:cubicBezTo>
                      <a:pt x="19052" y="3190"/>
                      <a:pt x="14984" y="2702"/>
                      <a:pt x="13460" y="2216"/>
                    </a:cubicBezTo>
                    <a:cubicBezTo>
                      <a:pt x="9405" y="1226"/>
                      <a:pt x="4573" y="236"/>
                      <a:pt x="258" y="2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" name="Google Shape;300;p2"/>
              <p:cNvSpPr/>
              <p:nvPr/>
            </p:nvSpPr>
            <p:spPr>
              <a:xfrm>
                <a:off x="26690" y="0"/>
                <a:ext cx="681982" cy="769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6" h="21600" fill="norm" stroke="1" extrusionOk="0">
                    <a:moveTo>
                      <a:pt x="296" y="0"/>
                    </a:moveTo>
                    <a:cubicBezTo>
                      <a:pt x="30" y="0"/>
                      <a:pt x="-129" y="295"/>
                      <a:pt x="137" y="416"/>
                    </a:cubicBezTo>
                    <a:cubicBezTo>
                      <a:pt x="9616" y="4696"/>
                      <a:pt x="16674" y="12967"/>
                      <a:pt x="20984" y="21512"/>
                    </a:cubicBezTo>
                    <a:cubicBezTo>
                      <a:pt x="21007" y="21575"/>
                      <a:pt x="21063" y="21600"/>
                      <a:pt x="21124" y="21600"/>
                    </a:cubicBezTo>
                    <a:cubicBezTo>
                      <a:pt x="21275" y="21600"/>
                      <a:pt x="21471" y="21455"/>
                      <a:pt x="21368" y="21317"/>
                    </a:cubicBezTo>
                    <a:cubicBezTo>
                      <a:pt x="17057" y="12689"/>
                      <a:pt x="9924" y="4353"/>
                      <a:pt x="374" y="8"/>
                    </a:cubicBezTo>
                    <a:cubicBezTo>
                      <a:pt x="347" y="3"/>
                      <a:pt x="321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" name="Google Shape;301;p2"/>
              <p:cNvSpPr/>
              <p:nvPr/>
            </p:nvSpPr>
            <p:spPr>
              <a:xfrm>
                <a:off x="443579" y="430541"/>
                <a:ext cx="332414" cy="279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4" h="21600" fill="norm" stroke="1" extrusionOk="0">
                    <a:moveTo>
                      <a:pt x="4395" y="0"/>
                    </a:moveTo>
                    <a:cubicBezTo>
                      <a:pt x="4213" y="0"/>
                      <a:pt x="3916" y="358"/>
                      <a:pt x="3916" y="538"/>
                    </a:cubicBezTo>
                    <a:cubicBezTo>
                      <a:pt x="3916" y="7843"/>
                      <a:pt x="2206" y="14384"/>
                      <a:pt x="57" y="20931"/>
                    </a:cubicBezTo>
                    <a:cubicBezTo>
                      <a:pt x="-120" y="21366"/>
                      <a:pt x="148" y="21600"/>
                      <a:pt x="422" y="21600"/>
                    </a:cubicBezTo>
                    <a:cubicBezTo>
                      <a:pt x="598" y="21600"/>
                      <a:pt x="781" y="21504"/>
                      <a:pt x="838" y="21290"/>
                    </a:cubicBezTo>
                    <a:cubicBezTo>
                      <a:pt x="2690" y="15866"/>
                      <a:pt x="4213" y="10262"/>
                      <a:pt x="4840" y="4480"/>
                    </a:cubicBezTo>
                    <a:lnTo>
                      <a:pt x="4840" y="1882"/>
                    </a:lnTo>
                    <a:cubicBezTo>
                      <a:pt x="5421" y="1627"/>
                      <a:pt x="6003" y="1461"/>
                      <a:pt x="6578" y="1461"/>
                    </a:cubicBezTo>
                    <a:cubicBezTo>
                      <a:pt x="6926" y="1461"/>
                      <a:pt x="7274" y="1523"/>
                      <a:pt x="7622" y="1654"/>
                    </a:cubicBezTo>
                    <a:cubicBezTo>
                      <a:pt x="9178" y="2061"/>
                      <a:pt x="10552" y="2598"/>
                      <a:pt x="11960" y="2998"/>
                    </a:cubicBezTo>
                    <a:cubicBezTo>
                      <a:pt x="14890" y="4122"/>
                      <a:pt x="17814" y="5245"/>
                      <a:pt x="20745" y="5962"/>
                    </a:cubicBezTo>
                    <a:cubicBezTo>
                      <a:pt x="20779" y="5975"/>
                      <a:pt x="20819" y="5975"/>
                      <a:pt x="20847" y="5975"/>
                    </a:cubicBezTo>
                    <a:cubicBezTo>
                      <a:pt x="21269" y="5975"/>
                      <a:pt x="21480" y="5004"/>
                      <a:pt x="20893" y="4838"/>
                    </a:cubicBezTo>
                    <a:cubicBezTo>
                      <a:pt x="15335" y="3356"/>
                      <a:pt x="10107" y="937"/>
                      <a:pt x="4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" name="Google Shape;302;p2"/>
              <p:cNvSpPr/>
              <p:nvPr/>
            </p:nvSpPr>
            <p:spPr>
              <a:xfrm>
                <a:off x="269435" y="256327"/>
                <a:ext cx="409882" cy="19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9" h="21600" fill="norm" stroke="1" extrusionOk="0">
                    <a:moveTo>
                      <a:pt x="20994" y="0"/>
                    </a:moveTo>
                    <a:cubicBezTo>
                      <a:pt x="20970" y="0"/>
                      <a:pt x="20943" y="10"/>
                      <a:pt x="20920" y="29"/>
                    </a:cubicBezTo>
                    <a:cubicBezTo>
                      <a:pt x="18421" y="1027"/>
                      <a:pt x="15872" y="1492"/>
                      <a:pt x="13318" y="1492"/>
                    </a:cubicBezTo>
                    <a:cubicBezTo>
                      <a:pt x="10597" y="1492"/>
                      <a:pt x="7871" y="969"/>
                      <a:pt x="5211" y="29"/>
                    </a:cubicBezTo>
                    <a:cubicBezTo>
                      <a:pt x="4942" y="29"/>
                      <a:pt x="4821" y="281"/>
                      <a:pt x="4701" y="785"/>
                    </a:cubicBezTo>
                    <a:cubicBezTo>
                      <a:pt x="4339" y="8408"/>
                      <a:pt x="2077" y="14452"/>
                      <a:pt x="57" y="20496"/>
                    </a:cubicBezTo>
                    <a:cubicBezTo>
                      <a:pt x="-115" y="21029"/>
                      <a:pt x="135" y="21600"/>
                      <a:pt x="395" y="21600"/>
                    </a:cubicBezTo>
                    <a:cubicBezTo>
                      <a:pt x="501" y="21600"/>
                      <a:pt x="608" y="21493"/>
                      <a:pt x="692" y="21251"/>
                    </a:cubicBezTo>
                    <a:cubicBezTo>
                      <a:pt x="2198" y="16844"/>
                      <a:pt x="3584" y="12621"/>
                      <a:pt x="4701" y="7904"/>
                    </a:cubicBezTo>
                    <a:cubicBezTo>
                      <a:pt x="5090" y="6325"/>
                      <a:pt x="5211" y="4494"/>
                      <a:pt x="5452" y="2673"/>
                    </a:cubicBezTo>
                    <a:cubicBezTo>
                      <a:pt x="5507" y="1976"/>
                      <a:pt x="5758" y="1782"/>
                      <a:pt x="6059" y="1782"/>
                    </a:cubicBezTo>
                    <a:cubicBezTo>
                      <a:pt x="6453" y="1782"/>
                      <a:pt x="6930" y="2102"/>
                      <a:pt x="7204" y="2102"/>
                    </a:cubicBezTo>
                    <a:cubicBezTo>
                      <a:pt x="9281" y="2712"/>
                      <a:pt x="11417" y="3041"/>
                      <a:pt x="13559" y="3041"/>
                    </a:cubicBezTo>
                    <a:cubicBezTo>
                      <a:pt x="16071" y="3041"/>
                      <a:pt x="18597" y="2586"/>
                      <a:pt x="21040" y="1598"/>
                    </a:cubicBezTo>
                    <a:cubicBezTo>
                      <a:pt x="21485" y="1366"/>
                      <a:pt x="21313" y="0"/>
                      <a:pt x="20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" name="Google Shape;303;p2"/>
              <p:cNvSpPr/>
              <p:nvPr/>
            </p:nvSpPr>
            <p:spPr>
              <a:xfrm>
                <a:off x="221262" y="130704"/>
                <a:ext cx="225523" cy="192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600" fill="norm" stroke="1" extrusionOk="0">
                    <a:moveTo>
                      <a:pt x="1470" y="0"/>
                    </a:moveTo>
                    <a:cubicBezTo>
                      <a:pt x="976" y="0"/>
                      <a:pt x="758" y="589"/>
                      <a:pt x="976" y="1108"/>
                    </a:cubicBezTo>
                    <a:cubicBezTo>
                      <a:pt x="1688" y="7855"/>
                      <a:pt x="2123" y="14094"/>
                      <a:pt x="104" y="20582"/>
                    </a:cubicBezTo>
                    <a:cubicBezTo>
                      <a:pt x="-189" y="21241"/>
                      <a:pt x="188" y="21600"/>
                      <a:pt x="573" y="21600"/>
                    </a:cubicBezTo>
                    <a:cubicBezTo>
                      <a:pt x="842" y="21600"/>
                      <a:pt x="1110" y="21440"/>
                      <a:pt x="1193" y="21101"/>
                    </a:cubicBezTo>
                    <a:cubicBezTo>
                      <a:pt x="3355" y="14723"/>
                      <a:pt x="3087" y="8355"/>
                      <a:pt x="2274" y="1757"/>
                    </a:cubicBezTo>
                    <a:cubicBezTo>
                      <a:pt x="5265" y="2216"/>
                      <a:pt x="8265" y="2336"/>
                      <a:pt x="11273" y="2336"/>
                    </a:cubicBezTo>
                    <a:cubicBezTo>
                      <a:pt x="14356" y="2336"/>
                      <a:pt x="17448" y="2206"/>
                      <a:pt x="20540" y="2206"/>
                    </a:cubicBezTo>
                    <a:cubicBezTo>
                      <a:pt x="21411" y="2206"/>
                      <a:pt x="21411" y="589"/>
                      <a:pt x="20540" y="589"/>
                    </a:cubicBezTo>
                    <a:cubicBezTo>
                      <a:pt x="17448" y="589"/>
                      <a:pt x="14356" y="709"/>
                      <a:pt x="11273" y="709"/>
                    </a:cubicBezTo>
                    <a:cubicBezTo>
                      <a:pt x="7997" y="709"/>
                      <a:pt x="4729" y="569"/>
                      <a:pt x="1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" name="Google Shape;304;p2"/>
              <p:cNvSpPr/>
              <p:nvPr/>
            </p:nvSpPr>
            <p:spPr>
              <a:xfrm>
                <a:off x="578604" y="362692"/>
                <a:ext cx="23472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" name="Google Shape;305;p2"/>
              <p:cNvSpPr/>
              <p:nvPr/>
            </p:nvSpPr>
            <p:spPr>
              <a:xfrm>
                <a:off x="544925" y="309911"/>
                <a:ext cx="23538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" name="Google Shape;306;p2"/>
              <p:cNvSpPr/>
              <p:nvPr/>
            </p:nvSpPr>
            <p:spPr>
              <a:xfrm>
                <a:off x="525221" y="353420"/>
                <a:ext cx="23471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" name="Google Shape;307;p2"/>
              <p:cNvSpPr/>
              <p:nvPr/>
            </p:nvSpPr>
            <p:spPr>
              <a:xfrm>
                <a:off x="226008" y="522106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" name="Google Shape;308;p2"/>
              <p:cNvSpPr/>
              <p:nvPr/>
            </p:nvSpPr>
            <p:spPr>
              <a:xfrm>
                <a:off x="216179" y="469325"/>
                <a:ext cx="23471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" name="Google Shape;309;p2"/>
              <p:cNvSpPr/>
              <p:nvPr/>
            </p:nvSpPr>
            <p:spPr>
              <a:xfrm>
                <a:off x="177328" y="507662"/>
                <a:ext cx="23472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" name="Google Shape;310;p2"/>
              <p:cNvSpPr/>
              <p:nvPr/>
            </p:nvSpPr>
            <p:spPr>
              <a:xfrm>
                <a:off x="423760" y="788241"/>
                <a:ext cx="23471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" name="Google Shape;311;p2"/>
              <p:cNvSpPr/>
              <p:nvPr/>
            </p:nvSpPr>
            <p:spPr>
              <a:xfrm>
                <a:off x="399955" y="749458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" name="Google Shape;312;p2"/>
              <p:cNvSpPr/>
              <p:nvPr/>
            </p:nvSpPr>
            <p:spPr>
              <a:xfrm>
                <a:off x="573968" y="647996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" name="Google Shape;313;p2"/>
              <p:cNvSpPr/>
              <p:nvPr/>
            </p:nvSpPr>
            <p:spPr>
              <a:xfrm>
                <a:off x="747914" y="759265"/>
                <a:ext cx="23472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" name="Google Shape;314;p2"/>
              <p:cNvSpPr/>
              <p:nvPr/>
            </p:nvSpPr>
            <p:spPr>
              <a:xfrm>
                <a:off x="278790" y="275675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" name="Google Shape;315;p2"/>
              <p:cNvSpPr/>
              <p:nvPr/>
            </p:nvSpPr>
            <p:spPr>
              <a:xfrm>
                <a:off x="380251" y="188746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" name="Google Shape;316;p2"/>
              <p:cNvSpPr/>
              <p:nvPr/>
            </p:nvSpPr>
            <p:spPr>
              <a:xfrm>
                <a:off x="153523" y="169577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69" name="Google Shape;317;p2"/>
            <p:cNvSpPr/>
            <p:nvPr/>
          </p:nvSpPr>
          <p:spPr>
            <a:xfrm>
              <a:off x="202751" y="931771"/>
              <a:ext cx="167939" cy="14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7762" y="0"/>
                  </a:moveTo>
                  <a:cubicBezTo>
                    <a:pt x="7297" y="0"/>
                    <a:pt x="6888" y="569"/>
                    <a:pt x="6888" y="860"/>
                  </a:cubicBezTo>
                  <a:cubicBezTo>
                    <a:pt x="5037" y="7630"/>
                    <a:pt x="2300" y="13665"/>
                    <a:pt x="165" y="19991"/>
                  </a:cubicBezTo>
                  <a:cubicBezTo>
                    <a:pt x="-312" y="20823"/>
                    <a:pt x="335" y="21600"/>
                    <a:pt x="960" y="21600"/>
                  </a:cubicBezTo>
                  <a:cubicBezTo>
                    <a:pt x="1210" y="21600"/>
                    <a:pt x="1471" y="21475"/>
                    <a:pt x="1641" y="21156"/>
                  </a:cubicBezTo>
                  <a:cubicBezTo>
                    <a:pt x="3969" y="14872"/>
                    <a:pt x="6241" y="9212"/>
                    <a:pt x="8035" y="3010"/>
                  </a:cubicBezTo>
                  <a:cubicBezTo>
                    <a:pt x="11805" y="5688"/>
                    <a:pt x="15530" y="7783"/>
                    <a:pt x="19516" y="9877"/>
                  </a:cubicBezTo>
                  <a:cubicBezTo>
                    <a:pt x="19596" y="9919"/>
                    <a:pt x="19675" y="9933"/>
                    <a:pt x="19755" y="9933"/>
                  </a:cubicBezTo>
                  <a:cubicBezTo>
                    <a:pt x="20607" y="9933"/>
                    <a:pt x="21288" y="8282"/>
                    <a:pt x="20470" y="7630"/>
                  </a:cubicBezTo>
                  <a:cubicBezTo>
                    <a:pt x="16121" y="5729"/>
                    <a:pt x="12123" y="3482"/>
                    <a:pt x="8137" y="139"/>
                  </a:cubicBezTo>
                  <a:cubicBezTo>
                    <a:pt x="8012" y="42"/>
                    <a:pt x="7887" y="0"/>
                    <a:pt x="77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04" name="Google Shape;318;p2"/>
          <p:cNvGrpSpPr/>
          <p:nvPr/>
        </p:nvGrpSpPr>
        <p:grpSpPr>
          <a:xfrm>
            <a:off x="8073363" y="-152323"/>
            <a:ext cx="1177278" cy="1194176"/>
            <a:chOff x="0" y="0"/>
            <a:chExt cx="1177277" cy="1194175"/>
          </a:xfrm>
        </p:grpSpPr>
        <p:grpSp>
          <p:nvGrpSpPr>
            <p:cNvPr id="402" name="Google Shape;319;p2"/>
            <p:cNvGrpSpPr/>
            <p:nvPr/>
          </p:nvGrpSpPr>
          <p:grpSpPr>
            <a:xfrm>
              <a:off x="0" y="-1"/>
              <a:ext cx="1177278" cy="1194177"/>
              <a:chOff x="0" y="0"/>
              <a:chExt cx="1177277" cy="1194175"/>
            </a:xfrm>
          </p:grpSpPr>
          <p:grpSp>
            <p:nvGrpSpPr>
              <p:cNvPr id="398" name="Google Shape;320;p2"/>
              <p:cNvGrpSpPr/>
              <p:nvPr/>
            </p:nvGrpSpPr>
            <p:grpSpPr>
              <a:xfrm>
                <a:off x="24201" y="-1"/>
                <a:ext cx="1153077" cy="1194177"/>
                <a:chOff x="0" y="0"/>
                <a:chExt cx="1153076" cy="1194175"/>
              </a:xfrm>
            </p:grpSpPr>
            <p:sp>
              <p:nvSpPr>
                <p:cNvPr id="371" name="Google Shape;321;p2"/>
                <p:cNvSpPr/>
                <p:nvPr/>
              </p:nvSpPr>
              <p:spPr>
                <a:xfrm>
                  <a:off x="30884" y="2763"/>
                  <a:ext cx="751619" cy="439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fill="norm" stroke="1" extrusionOk="0">
                      <a:moveTo>
                        <a:pt x="21248" y="0"/>
                      </a:moveTo>
                      <a:cubicBezTo>
                        <a:pt x="21195" y="0"/>
                        <a:pt x="21139" y="39"/>
                        <a:pt x="21088" y="136"/>
                      </a:cubicBezTo>
                      <a:cubicBezTo>
                        <a:pt x="18322" y="6167"/>
                        <a:pt x="14247" y="10920"/>
                        <a:pt x="9973" y="13398"/>
                      </a:cubicBezTo>
                      <a:cubicBezTo>
                        <a:pt x="6530" y="15420"/>
                        <a:pt x="2587" y="15906"/>
                        <a:pt x="35" y="21000"/>
                      </a:cubicBezTo>
                      <a:cubicBezTo>
                        <a:pt x="-64" y="21259"/>
                        <a:pt x="63" y="21600"/>
                        <a:pt x="226" y="21600"/>
                      </a:cubicBezTo>
                      <a:cubicBezTo>
                        <a:pt x="277" y="21600"/>
                        <a:pt x="331" y="21565"/>
                        <a:pt x="384" y="21482"/>
                      </a:cubicBezTo>
                      <a:cubicBezTo>
                        <a:pt x="3132" y="15906"/>
                        <a:pt x="7836" y="15792"/>
                        <a:pt x="11565" y="13170"/>
                      </a:cubicBezTo>
                      <a:cubicBezTo>
                        <a:pt x="15291" y="10553"/>
                        <a:pt x="18869" y="6053"/>
                        <a:pt x="21437" y="591"/>
                      </a:cubicBezTo>
                      <a:cubicBezTo>
                        <a:pt x="21536" y="333"/>
                        <a:pt x="21404" y="0"/>
                        <a:pt x="212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2" name="Google Shape;322;p2"/>
                <p:cNvSpPr/>
                <p:nvPr/>
              </p:nvSpPr>
              <p:spPr>
                <a:xfrm>
                  <a:off x="70953" y="167170"/>
                  <a:ext cx="161765" cy="32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21600" fill="norm" stroke="1" extrusionOk="0">
                      <a:moveTo>
                        <a:pt x="1100" y="0"/>
                      </a:moveTo>
                      <a:cubicBezTo>
                        <a:pt x="307" y="0"/>
                        <a:pt x="-420" y="542"/>
                        <a:pt x="286" y="814"/>
                      </a:cubicBezTo>
                      <a:cubicBezTo>
                        <a:pt x="5865" y="3496"/>
                        <a:pt x="13202" y="5412"/>
                        <a:pt x="17012" y="9090"/>
                      </a:cubicBezTo>
                      <a:cubicBezTo>
                        <a:pt x="20268" y="12468"/>
                        <a:pt x="12638" y="17721"/>
                        <a:pt x="11162" y="20940"/>
                      </a:cubicBezTo>
                      <a:cubicBezTo>
                        <a:pt x="10977" y="21323"/>
                        <a:pt x="11487" y="21600"/>
                        <a:pt x="11965" y="21600"/>
                      </a:cubicBezTo>
                      <a:cubicBezTo>
                        <a:pt x="12247" y="21600"/>
                        <a:pt x="12529" y="21494"/>
                        <a:pt x="12638" y="21246"/>
                      </a:cubicBezTo>
                      <a:cubicBezTo>
                        <a:pt x="14125" y="18063"/>
                        <a:pt x="21180" y="13423"/>
                        <a:pt x="19411" y="9898"/>
                      </a:cubicBezTo>
                      <a:cubicBezTo>
                        <a:pt x="17294" y="5412"/>
                        <a:pt x="7623" y="3036"/>
                        <a:pt x="1773" y="159"/>
                      </a:cubicBezTo>
                      <a:cubicBezTo>
                        <a:pt x="1566" y="47"/>
                        <a:pt x="1328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3" name="Google Shape;323;p2"/>
                <p:cNvSpPr/>
                <p:nvPr/>
              </p:nvSpPr>
              <p:spPr>
                <a:xfrm>
                  <a:off x="-1" y="280578"/>
                  <a:ext cx="230331" cy="48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9" h="21600" fill="norm" stroke="1" extrusionOk="0">
                      <a:moveTo>
                        <a:pt x="547" y="0"/>
                      </a:moveTo>
                      <a:cubicBezTo>
                        <a:pt x="1" y="0"/>
                        <a:pt x="-325" y="5420"/>
                        <a:pt x="498" y="6567"/>
                      </a:cubicBezTo>
                      <a:cubicBezTo>
                        <a:pt x="6511" y="14558"/>
                        <a:pt x="12712" y="21600"/>
                        <a:pt x="19091" y="21600"/>
                      </a:cubicBezTo>
                      <a:cubicBezTo>
                        <a:pt x="19515" y="21600"/>
                        <a:pt x="19947" y="21560"/>
                        <a:pt x="20371" y="21521"/>
                      </a:cubicBezTo>
                      <a:cubicBezTo>
                        <a:pt x="21275" y="21521"/>
                        <a:pt x="21275" y="15073"/>
                        <a:pt x="20371" y="15073"/>
                      </a:cubicBezTo>
                      <a:cubicBezTo>
                        <a:pt x="19955" y="15152"/>
                        <a:pt x="19548" y="15152"/>
                        <a:pt x="19132" y="15152"/>
                      </a:cubicBezTo>
                      <a:cubicBezTo>
                        <a:pt x="12923" y="15152"/>
                        <a:pt x="6723" y="8110"/>
                        <a:pt x="710" y="158"/>
                      </a:cubicBezTo>
                      <a:cubicBezTo>
                        <a:pt x="653" y="40"/>
                        <a:pt x="596" y="0"/>
                        <a:pt x="5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4" name="Google Shape;324;p2"/>
                <p:cNvSpPr/>
                <p:nvPr/>
              </p:nvSpPr>
              <p:spPr>
                <a:xfrm>
                  <a:off x="145473" y="466472"/>
                  <a:ext cx="45271" cy="48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801" y="0"/>
                      </a:moveTo>
                      <a:cubicBezTo>
                        <a:pt x="-2600" y="0"/>
                        <a:pt x="-2600" y="21600"/>
                        <a:pt x="7801" y="21600"/>
                      </a:cubicBezTo>
                      <a:cubicBezTo>
                        <a:pt x="19000" y="21600"/>
                        <a:pt x="19000" y="0"/>
                        <a:pt x="7801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5" name="Google Shape;325;p2"/>
                <p:cNvSpPr/>
                <p:nvPr/>
              </p:nvSpPr>
              <p:spPr>
                <a:xfrm>
                  <a:off x="768289" y="97003"/>
                  <a:ext cx="384788" cy="10971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80" h="21600" fill="norm" stroke="1" extrusionOk="0">
                      <a:moveTo>
                        <a:pt x="12948" y="405"/>
                      </a:moveTo>
                      <a:cubicBezTo>
                        <a:pt x="12952" y="412"/>
                        <a:pt x="12960" y="418"/>
                        <a:pt x="12972" y="425"/>
                      </a:cubicBezTo>
                      <a:cubicBezTo>
                        <a:pt x="18793" y="3096"/>
                        <a:pt x="16500" y="7753"/>
                        <a:pt x="15289" y="10984"/>
                      </a:cubicBezTo>
                      <a:cubicBezTo>
                        <a:pt x="13973" y="14647"/>
                        <a:pt x="10336" y="19123"/>
                        <a:pt x="2567" y="21166"/>
                      </a:cubicBezTo>
                      <a:cubicBezTo>
                        <a:pt x="2438" y="21198"/>
                        <a:pt x="2336" y="21212"/>
                        <a:pt x="2251" y="21212"/>
                      </a:cubicBezTo>
                      <a:cubicBezTo>
                        <a:pt x="1810" y="21212"/>
                        <a:pt x="1887" y="20842"/>
                        <a:pt x="1777" y="20642"/>
                      </a:cubicBezTo>
                      <a:cubicBezTo>
                        <a:pt x="1567" y="20115"/>
                        <a:pt x="1356" y="19603"/>
                        <a:pt x="1251" y="19078"/>
                      </a:cubicBezTo>
                      <a:cubicBezTo>
                        <a:pt x="907" y="18118"/>
                        <a:pt x="801" y="17217"/>
                        <a:pt x="696" y="16315"/>
                      </a:cubicBezTo>
                      <a:cubicBezTo>
                        <a:pt x="457" y="14363"/>
                        <a:pt x="801" y="12411"/>
                        <a:pt x="1567" y="10470"/>
                      </a:cubicBezTo>
                      <a:cubicBezTo>
                        <a:pt x="3191" y="6731"/>
                        <a:pt x="6796" y="3189"/>
                        <a:pt x="12948" y="405"/>
                      </a:cubicBezTo>
                      <a:close/>
                      <a:moveTo>
                        <a:pt x="13021" y="0"/>
                      </a:moveTo>
                      <a:cubicBezTo>
                        <a:pt x="12936" y="0"/>
                        <a:pt x="12847" y="14"/>
                        <a:pt x="12762" y="47"/>
                      </a:cubicBezTo>
                      <a:cubicBezTo>
                        <a:pt x="141" y="5619"/>
                        <a:pt x="-2042" y="14181"/>
                        <a:pt x="1567" y="21496"/>
                      </a:cubicBezTo>
                      <a:cubicBezTo>
                        <a:pt x="1567" y="21600"/>
                        <a:pt x="1777" y="21600"/>
                        <a:pt x="2012" y="21600"/>
                      </a:cubicBezTo>
                      <a:cubicBezTo>
                        <a:pt x="5726" y="20835"/>
                        <a:pt x="8363" y="19215"/>
                        <a:pt x="10575" y="17788"/>
                      </a:cubicBezTo>
                      <a:cubicBezTo>
                        <a:pt x="13418" y="15836"/>
                        <a:pt x="14945" y="13654"/>
                        <a:pt x="15844" y="11372"/>
                      </a:cubicBezTo>
                      <a:cubicBezTo>
                        <a:pt x="17266" y="7993"/>
                        <a:pt x="19558" y="3051"/>
                        <a:pt x="13523" y="242"/>
                      </a:cubicBezTo>
                      <a:cubicBezTo>
                        <a:pt x="13470" y="218"/>
                        <a:pt x="13414" y="202"/>
                        <a:pt x="13361" y="195"/>
                      </a:cubicBezTo>
                      <a:cubicBezTo>
                        <a:pt x="13414" y="97"/>
                        <a:pt x="13236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6" name="Google Shape;326;p2"/>
                <p:cNvSpPr/>
                <p:nvPr/>
              </p:nvSpPr>
              <p:spPr>
                <a:xfrm>
                  <a:off x="800609" y="111625"/>
                  <a:ext cx="265586" cy="1077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6" h="21600" fill="norm" stroke="1" extrusionOk="0">
                      <a:moveTo>
                        <a:pt x="20593" y="0"/>
                      </a:moveTo>
                      <a:cubicBezTo>
                        <a:pt x="20301" y="0"/>
                        <a:pt x="20017" y="46"/>
                        <a:pt x="20017" y="139"/>
                      </a:cubicBezTo>
                      <a:cubicBezTo>
                        <a:pt x="20429" y="4067"/>
                        <a:pt x="15017" y="7937"/>
                        <a:pt x="11731" y="11760"/>
                      </a:cubicBezTo>
                      <a:cubicBezTo>
                        <a:pt x="10209" y="13654"/>
                        <a:pt x="7713" y="15398"/>
                        <a:pt x="5771" y="17235"/>
                      </a:cubicBezTo>
                      <a:cubicBezTo>
                        <a:pt x="4427" y="18593"/>
                        <a:pt x="4612" y="20337"/>
                        <a:pt x="174" y="21348"/>
                      </a:cubicBezTo>
                      <a:cubicBezTo>
                        <a:pt x="-246" y="21461"/>
                        <a:pt x="167" y="21600"/>
                        <a:pt x="650" y="21600"/>
                      </a:cubicBezTo>
                      <a:cubicBezTo>
                        <a:pt x="814" y="21600"/>
                        <a:pt x="992" y="21584"/>
                        <a:pt x="1141" y="21545"/>
                      </a:cubicBezTo>
                      <a:cubicBezTo>
                        <a:pt x="4612" y="20721"/>
                        <a:pt x="5394" y="19372"/>
                        <a:pt x="6141" y="18257"/>
                      </a:cubicBezTo>
                      <a:cubicBezTo>
                        <a:pt x="7713" y="16316"/>
                        <a:pt x="10579" y="14479"/>
                        <a:pt x="12336" y="12585"/>
                      </a:cubicBezTo>
                      <a:cubicBezTo>
                        <a:pt x="14235" y="10459"/>
                        <a:pt x="15991" y="8332"/>
                        <a:pt x="18118" y="6240"/>
                      </a:cubicBezTo>
                      <a:cubicBezTo>
                        <a:pt x="20017" y="4206"/>
                        <a:pt x="21354" y="2230"/>
                        <a:pt x="21169" y="139"/>
                      </a:cubicBezTo>
                      <a:cubicBezTo>
                        <a:pt x="21169" y="46"/>
                        <a:pt x="20885" y="0"/>
                        <a:pt x="205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7" name="Google Shape;327;p2"/>
                <p:cNvSpPr/>
                <p:nvPr/>
              </p:nvSpPr>
              <p:spPr>
                <a:xfrm>
                  <a:off x="768317" y="703631"/>
                  <a:ext cx="274824" cy="229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0" h="21600" fill="norm" stroke="1" extrusionOk="0">
                      <a:moveTo>
                        <a:pt x="14400" y="0"/>
                      </a:moveTo>
                      <a:cubicBezTo>
                        <a:pt x="9352" y="2237"/>
                        <a:pt x="5245" y="6100"/>
                        <a:pt x="417" y="8387"/>
                      </a:cubicBezTo>
                      <a:cubicBezTo>
                        <a:pt x="-284" y="8596"/>
                        <a:pt x="11" y="9778"/>
                        <a:pt x="485" y="9778"/>
                      </a:cubicBezTo>
                      <a:cubicBezTo>
                        <a:pt x="520" y="9778"/>
                        <a:pt x="561" y="9769"/>
                        <a:pt x="595" y="9753"/>
                      </a:cubicBezTo>
                      <a:cubicBezTo>
                        <a:pt x="2834" y="8823"/>
                        <a:pt x="4888" y="7465"/>
                        <a:pt x="6941" y="6100"/>
                      </a:cubicBezTo>
                      <a:cubicBezTo>
                        <a:pt x="8061" y="5228"/>
                        <a:pt x="9173" y="4524"/>
                        <a:pt x="10114" y="3871"/>
                      </a:cubicBezTo>
                      <a:cubicBezTo>
                        <a:pt x="11096" y="3251"/>
                        <a:pt x="12422" y="2019"/>
                        <a:pt x="13466" y="2019"/>
                      </a:cubicBezTo>
                      <a:cubicBezTo>
                        <a:pt x="13988" y="2019"/>
                        <a:pt x="14448" y="2329"/>
                        <a:pt x="14757" y="3159"/>
                      </a:cubicBezTo>
                      <a:cubicBezTo>
                        <a:pt x="16632" y="9040"/>
                        <a:pt x="18466" y="14981"/>
                        <a:pt x="20162" y="21089"/>
                      </a:cubicBezTo>
                      <a:cubicBezTo>
                        <a:pt x="20231" y="21449"/>
                        <a:pt x="20444" y="21600"/>
                        <a:pt x="20657" y="21600"/>
                      </a:cubicBezTo>
                      <a:cubicBezTo>
                        <a:pt x="20986" y="21600"/>
                        <a:pt x="21316" y="21215"/>
                        <a:pt x="21103" y="20653"/>
                      </a:cubicBezTo>
                      <a:cubicBezTo>
                        <a:pt x="19221" y="13841"/>
                        <a:pt x="17168" y="7247"/>
                        <a:pt x="14936" y="436"/>
                      </a:cubicBezTo>
                      <a:cubicBezTo>
                        <a:pt x="14936" y="218"/>
                        <a:pt x="14578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8" name="Google Shape;328;p2"/>
                <p:cNvSpPr/>
                <p:nvPr/>
              </p:nvSpPr>
              <p:spPr>
                <a:xfrm>
                  <a:off x="792661" y="488494"/>
                  <a:ext cx="324407" cy="184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2" h="21600" fill="norm" stroke="1" extrusionOk="0">
                      <a:moveTo>
                        <a:pt x="13590" y="0"/>
                      </a:moveTo>
                      <a:cubicBezTo>
                        <a:pt x="9269" y="5376"/>
                        <a:pt x="4337" y="8776"/>
                        <a:pt x="209" y="14424"/>
                      </a:cubicBezTo>
                      <a:cubicBezTo>
                        <a:pt x="-208" y="15157"/>
                        <a:pt x="68" y="16276"/>
                        <a:pt x="439" y="16276"/>
                      </a:cubicBezTo>
                      <a:cubicBezTo>
                        <a:pt x="509" y="16276"/>
                        <a:pt x="586" y="16224"/>
                        <a:pt x="668" y="16119"/>
                      </a:cubicBezTo>
                      <a:cubicBezTo>
                        <a:pt x="4489" y="10753"/>
                        <a:pt x="9116" y="7343"/>
                        <a:pt x="13091" y="2521"/>
                      </a:cubicBezTo>
                      <a:cubicBezTo>
                        <a:pt x="13114" y="2500"/>
                        <a:pt x="13138" y="2500"/>
                        <a:pt x="13161" y="2500"/>
                      </a:cubicBezTo>
                      <a:cubicBezTo>
                        <a:pt x="14061" y="2500"/>
                        <a:pt x="16924" y="11663"/>
                        <a:pt x="17224" y="12719"/>
                      </a:cubicBezTo>
                      <a:cubicBezTo>
                        <a:pt x="17870" y="14152"/>
                        <a:pt x="18523" y="15847"/>
                        <a:pt x="19134" y="17552"/>
                      </a:cubicBezTo>
                      <a:cubicBezTo>
                        <a:pt x="19475" y="18441"/>
                        <a:pt x="19781" y="19529"/>
                        <a:pt x="20281" y="20680"/>
                      </a:cubicBezTo>
                      <a:cubicBezTo>
                        <a:pt x="20298" y="20711"/>
                        <a:pt x="20316" y="20742"/>
                        <a:pt x="20334" y="20753"/>
                      </a:cubicBezTo>
                      <a:cubicBezTo>
                        <a:pt x="20334" y="21182"/>
                        <a:pt x="20498" y="21600"/>
                        <a:pt x="20763" y="21600"/>
                      </a:cubicBezTo>
                      <a:cubicBezTo>
                        <a:pt x="20804" y="21600"/>
                        <a:pt x="20845" y="21590"/>
                        <a:pt x="20892" y="21569"/>
                      </a:cubicBezTo>
                      <a:lnTo>
                        <a:pt x="21045" y="21569"/>
                      </a:lnTo>
                      <a:cubicBezTo>
                        <a:pt x="21239" y="21569"/>
                        <a:pt x="21239" y="21223"/>
                        <a:pt x="21392" y="20951"/>
                      </a:cubicBezTo>
                      <a:lnTo>
                        <a:pt x="21392" y="20680"/>
                      </a:lnTo>
                      <a:cubicBezTo>
                        <a:pt x="21392" y="20408"/>
                        <a:pt x="21392" y="20136"/>
                        <a:pt x="21239" y="19864"/>
                      </a:cubicBezTo>
                      <a:cubicBezTo>
                        <a:pt x="19781" y="17552"/>
                        <a:pt x="18676" y="13337"/>
                        <a:pt x="17565" y="10209"/>
                      </a:cubicBezTo>
                      <a:cubicBezTo>
                        <a:pt x="16265" y="7071"/>
                        <a:pt x="15154" y="3943"/>
                        <a:pt x="14202" y="544"/>
                      </a:cubicBezTo>
                      <a:cubicBezTo>
                        <a:pt x="14049" y="0"/>
                        <a:pt x="13743" y="0"/>
                        <a:pt x="135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9" name="Google Shape;329;p2"/>
                <p:cNvSpPr/>
                <p:nvPr/>
              </p:nvSpPr>
              <p:spPr>
                <a:xfrm>
                  <a:off x="871633" y="322928"/>
                  <a:ext cx="280289" cy="980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1288" y="0"/>
                      </a:moveTo>
                      <a:cubicBezTo>
                        <a:pt x="7703" y="0"/>
                        <a:pt x="3550" y="6598"/>
                        <a:pt x="451" y="8758"/>
                      </a:cubicBezTo>
                      <a:cubicBezTo>
                        <a:pt x="-204" y="9229"/>
                        <a:pt x="-103" y="11998"/>
                        <a:pt x="478" y="11998"/>
                      </a:cubicBezTo>
                      <a:cubicBezTo>
                        <a:pt x="525" y="11998"/>
                        <a:pt x="572" y="11978"/>
                        <a:pt x="627" y="11939"/>
                      </a:cubicBezTo>
                      <a:cubicBezTo>
                        <a:pt x="4104" y="9524"/>
                        <a:pt x="8013" y="3279"/>
                        <a:pt x="11707" y="3279"/>
                      </a:cubicBezTo>
                      <a:cubicBezTo>
                        <a:pt x="12119" y="3279"/>
                        <a:pt x="12517" y="3358"/>
                        <a:pt x="12922" y="3515"/>
                      </a:cubicBezTo>
                      <a:cubicBezTo>
                        <a:pt x="14191" y="4025"/>
                        <a:pt x="15819" y="11428"/>
                        <a:pt x="16913" y="13608"/>
                      </a:cubicBezTo>
                      <a:cubicBezTo>
                        <a:pt x="18013" y="16279"/>
                        <a:pt x="19114" y="18340"/>
                        <a:pt x="20208" y="21011"/>
                      </a:cubicBezTo>
                      <a:cubicBezTo>
                        <a:pt x="20356" y="21443"/>
                        <a:pt x="20505" y="21600"/>
                        <a:pt x="20647" y="21600"/>
                      </a:cubicBezTo>
                      <a:cubicBezTo>
                        <a:pt x="21065" y="21600"/>
                        <a:pt x="21396" y="20088"/>
                        <a:pt x="21133" y="18851"/>
                      </a:cubicBezTo>
                      <a:cubicBezTo>
                        <a:pt x="19857" y="15650"/>
                        <a:pt x="18412" y="13097"/>
                        <a:pt x="17088" y="9897"/>
                      </a:cubicBezTo>
                      <a:cubicBezTo>
                        <a:pt x="15994" y="7226"/>
                        <a:pt x="15117" y="2887"/>
                        <a:pt x="13800" y="1355"/>
                      </a:cubicBezTo>
                      <a:cubicBezTo>
                        <a:pt x="13010" y="393"/>
                        <a:pt x="12166" y="0"/>
                        <a:pt x="112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0" name="Google Shape;330;p2"/>
                <p:cNvSpPr/>
                <p:nvPr/>
              </p:nvSpPr>
              <p:spPr>
                <a:xfrm>
                  <a:off x="261779" y="22289"/>
                  <a:ext cx="821052" cy="8481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21356" y="236"/>
                      </a:lnTo>
                      <a:cubicBezTo>
                        <a:pt x="17024" y="236"/>
                        <a:pt x="12204" y="1226"/>
                        <a:pt x="8130" y="2216"/>
                      </a:cubicBezTo>
                      <a:cubicBezTo>
                        <a:pt x="6605" y="2702"/>
                        <a:pt x="2531" y="3190"/>
                        <a:pt x="1769" y="5168"/>
                      </a:cubicBezTo>
                      <a:cubicBezTo>
                        <a:pt x="1264" y="7384"/>
                        <a:pt x="4316" y="7132"/>
                        <a:pt x="6345" y="8122"/>
                      </a:cubicBezTo>
                      <a:cubicBezTo>
                        <a:pt x="3553" y="9096"/>
                        <a:pt x="762" y="10338"/>
                        <a:pt x="0" y="13526"/>
                      </a:cubicBezTo>
                      <a:cubicBezTo>
                        <a:pt x="190" y="14366"/>
                        <a:pt x="746" y="14607"/>
                        <a:pt x="1447" y="14607"/>
                      </a:cubicBezTo>
                      <a:cubicBezTo>
                        <a:pt x="2376" y="14607"/>
                        <a:pt x="3561" y="14184"/>
                        <a:pt x="4480" y="14184"/>
                      </a:cubicBezTo>
                      <a:cubicBezTo>
                        <a:pt x="4696" y="14184"/>
                        <a:pt x="4897" y="14207"/>
                        <a:pt x="5078" y="14266"/>
                      </a:cubicBezTo>
                      <a:cubicBezTo>
                        <a:pt x="3814" y="15506"/>
                        <a:pt x="502" y="20172"/>
                        <a:pt x="3049" y="21412"/>
                      </a:cubicBezTo>
                      <a:cubicBezTo>
                        <a:pt x="3291" y="21541"/>
                        <a:pt x="3532" y="21600"/>
                        <a:pt x="3776" y="21600"/>
                      </a:cubicBezTo>
                      <a:cubicBezTo>
                        <a:pt x="5854" y="21600"/>
                        <a:pt x="8005" y="17340"/>
                        <a:pt x="9152" y="16244"/>
                      </a:cubicBezTo>
                      <a:cubicBezTo>
                        <a:pt x="9152" y="18228"/>
                        <a:pt x="10107" y="20882"/>
                        <a:pt x="11519" y="20882"/>
                      </a:cubicBezTo>
                      <a:cubicBezTo>
                        <a:pt x="12030" y="20882"/>
                        <a:pt x="12603" y="20535"/>
                        <a:pt x="13210" y="19684"/>
                      </a:cubicBezTo>
                      <a:cubicBezTo>
                        <a:pt x="14735" y="17720"/>
                        <a:pt x="13468" y="13778"/>
                        <a:pt x="14233" y="11562"/>
                      </a:cubicBezTo>
                      <a:cubicBezTo>
                        <a:pt x="14638" y="12958"/>
                        <a:pt x="15713" y="15792"/>
                        <a:pt x="17317" y="15792"/>
                      </a:cubicBezTo>
                      <a:cubicBezTo>
                        <a:pt x="17699" y="15792"/>
                        <a:pt x="18110" y="15631"/>
                        <a:pt x="18548" y="15254"/>
                      </a:cubicBezTo>
                      <a:cubicBezTo>
                        <a:pt x="19829" y="14266"/>
                        <a:pt x="18809" y="10338"/>
                        <a:pt x="19067" y="8860"/>
                      </a:cubicBezTo>
                      <a:cubicBezTo>
                        <a:pt x="19571" y="6144"/>
                        <a:pt x="21600" y="2452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1" name="Google Shape;331;p2"/>
                <p:cNvSpPr/>
                <p:nvPr/>
              </p:nvSpPr>
              <p:spPr>
                <a:xfrm>
                  <a:off x="443946" y="0"/>
                  <a:ext cx="680878" cy="769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21150" y="0"/>
                      </a:moveTo>
                      <a:cubicBezTo>
                        <a:pt x="21131" y="0"/>
                        <a:pt x="21111" y="3"/>
                        <a:pt x="21094" y="8"/>
                      </a:cubicBezTo>
                      <a:cubicBezTo>
                        <a:pt x="11520" y="4353"/>
                        <a:pt x="4373" y="12689"/>
                        <a:pt x="33" y="21317"/>
                      </a:cubicBezTo>
                      <a:cubicBezTo>
                        <a:pt x="-71" y="21455"/>
                        <a:pt x="89" y="21600"/>
                        <a:pt x="243" y="21600"/>
                      </a:cubicBezTo>
                      <a:cubicBezTo>
                        <a:pt x="308" y="21600"/>
                        <a:pt x="372" y="21575"/>
                        <a:pt x="414" y="21512"/>
                      </a:cubicBezTo>
                      <a:cubicBezTo>
                        <a:pt x="4754" y="12967"/>
                        <a:pt x="11738" y="4696"/>
                        <a:pt x="21313" y="416"/>
                      </a:cubicBezTo>
                      <a:cubicBezTo>
                        <a:pt x="21529" y="295"/>
                        <a:pt x="21350" y="0"/>
                        <a:pt x="211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2" name="Google Shape;332;p2"/>
                <p:cNvSpPr/>
                <p:nvPr/>
              </p:nvSpPr>
              <p:spPr>
                <a:xfrm>
                  <a:off x="376196" y="430541"/>
                  <a:ext cx="333507" cy="279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1" h="21600" fill="norm" stroke="1" extrusionOk="0">
                      <a:moveTo>
                        <a:pt x="16754" y="0"/>
                      </a:moveTo>
                      <a:cubicBezTo>
                        <a:pt x="11205" y="937"/>
                        <a:pt x="5798" y="3356"/>
                        <a:pt x="391" y="4838"/>
                      </a:cubicBezTo>
                      <a:cubicBezTo>
                        <a:pt x="-190" y="5004"/>
                        <a:pt x="-76" y="5975"/>
                        <a:pt x="419" y="5975"/>
                      </a:cubicBezTo>
                      <a:cubicBezTo>
                        <a:pt x="459" y="5975"/>
                        <a:pt x="499" y="5975"/>
                        <a:pt x="539" y="5962"/>
                      </a:cubicBezTo>
                      <a:cubicBezTo>
                        <a:pt x="3168" y="5245"/>
                        <a:pt x="5650" y="4301"/>
                        <a:pt x="8279" y="3356"/>
                      </a:cubicBezTo>
                      <a:cubicBezTo>
                        <a:pt x="9645" y="2998"/>
                        <a:pt x="11051" y="2419"/>
                        <a:pt x="12571" y="2061"/>
                      </a:cubicBezTo>
                      <a:cubicBezTo>
                        <a:pt x="13351" y="1861"/>
                        <a:pt x="14273" y="1475"/>
                        <a:pt x="15024" y="1475"/>
                      </a:cubicBezTo>
                      <a:cubicBezTo>
                        <a:pt x="15775" y="1475"/>
                        <a:pt x="16350" y="1861"/>
                        <a:pt x="16424" y="3177"/>
                      </a:cubicBezTo>
                      <a:cubicBezTo>
                        <a:pt x="16606" y="9497"/>
                        <a:pt x="18456" y="15507"/>
                        <a:pt x="20454" y="21290"/>
                      </a:cubicBezTo>
                      <a:cubicBezTo>
                        <a:pt x="20516" y="21504"/>
                        <a:pt x="20693" y="21600"/>
                        <a:pt x="20869" y="21600"/>
                      </a:cubicBezTo>
                      <a:cubicBezTo>
                        <a:pt x="21142" y="21600"/>
                        <a:pt x="21410" y="21366"/>
                        <a:pt x="21234" y="20931"/>
                      </a:cubicBezTo>
                      <a:cubicBezTo>
                        <a:pt x="19048" y="14384"/>
                        <a:pt x="17346" y="7843"/>
                        <a:pt x="17198" y="538"/>
                      </a:cubicBezTo>
                      <a:cubicBezTo>
                        <a:pt x="17198" y="358"/>
                        <a:pt x="17050" y="0"/>
                        <a:pt x="16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3" name="Google Shape;333;p2"/>
                <p:cNvSpPr/>
                <p:nvPr/>
              </p:nvSpPr>
              <p:spPr>
                <a:xfrm>
                  <a:off x="472868" y="256327"/>
                  <a:ext cx="410945" cy="198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7" h="21600" fill="norm" stroke="1" extrusionOk="0">
                      <a:moveTo>
                        <a:pt x="345" y="0"/>
                      </a:moveTo>
                      <a:cubicBezTo>
                        <a:pt x="-77" y="0"/>
                        <a:pt x="-146" y="1366"/>
                        <a:pt x="331" y="1598"/>
                      </a:cubicBezTo>
                      <a:cubicBezTo>
                        <a:pt x="2659" y="2606"/>
                        <a:pt x="5034" y="2983"/>
                        <a:pt x="7432" y="2983"/>
                      </a:cubicBezTo>
                      <a:cubicBezTo>
                        <a:pt x="9399" y="2983"/>
                        <a:pt x="11381" y="2722"/>
                        <a:pt x="13367" y="2354"/>
                      </a:cubicBezTo>
                      <a:cubicBezTo>
                        <a:pt x="14117" y="2102"/>
                        <a:pt x="14871" y="2102"/>
                        <a:pt x="15621" y="1850"/>
                      </a:cubicBezTo>
                      <a:cubicBezTo>
                        <a:pt x="15630" y="1850"/>
                        <a:pt x="15640" y="1840"/>
                        <a:pt x="15649" y="1840"/>
                      </a:cubicBezTo>
                      <a:cubicBezTo>
                        <a:pt x="16038" y="1840"/>
                        <a:pt x="16501" y="7090"/>
                        <a:pt x="16616" y="7652"/>
                      </a:cubicBezTo>
                      <a:cubicBezTo>
                        <a:pt x="17519" y="12621"/>
                        <a:pt x="19144" y="16844"/>
                        <a:pt x="20653" y="21251"/>
                      </a:cubicBezTo>
                      <a:cubicBezTo>
                        <a:pt x="20723" y="21493"/>
                        <a:pt x="20829" y="21600"/>
                        <a:pt x="20936" y="21600"/>
                      </a:cubicBezTo>
                      <a:cubicBezTo>
                        <a:pt x="21190" y="21600"/>
                        <a:pt x="21454" y="21029"/>
                        <a:pt x="21283" y="20496"/>
                      </a:cubicBezTo>
                      <a:cubicBezTo>
                        <a:pt x="19144" y="14452"/>
                        <a:pt x="17010" y="8408"/>
                        <a:pt x="16496" y="785"/>
                      </a:cubicBezTo>
                      <a:cubicBezTo>
                        <a:pt x="16496" y="281"/>
                        <a:pt x="16376" y="29"/>
                        <a:pt x="16135" y="29"/>
                      </a:cubicBezTo>
                      <a:cubicBezTo>
                        <a:pt x="13478" y="969"/>
                        <a:pt x="10756" y="1492"/>
                        <a:pt x="8038" y="1492"/>
                      </a:cubicBezTo>
                      <a:cubicBezTo>
                        <a:pt x="5488" y="1492"/>
                        <a:pt x="2942" y="1027"/>
                        <a:pt x="451" y="29"/>
                      </a:cubicBezTo>
                      <a:cubicBezTo>
                        <a:pt x="410" y="10"/>
                        <a:pt x="377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4" name="Google Shape;334;p2"/>
                <p:cNvSpPr/>
                <p:nvPr/>
              </p:nvSpPr>
              <p:spPr>
                <a:xfrm>
                  <a:off x="705449" y="130704"/>
                  <a:ext cx="226358" cy="192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7" h="21600" fill="norm" stroke="1" extrusionOk="0">
                      <a:moveTo>
                        <a:pt x="19581" y="0"/>
                      </a:moveTo>
                      <a:cubicBezTo>
                        <a:pt x="16300" y="569"/>
                        <a:pt x="13095" y="709"/>
                        <a:pt x="9856" y="709"/>
                      </a:cubicBezTo>
                      <a:cubicBezTo>
                        <a:pt x="6802" y="709"/>
                        <a:pt x="3730" y="589"/>
                        <a:pt x="533" y="589"/>
                      </a:cubicBezTo>
                      <a:cubicBezTo>
                        <a:pt x="-178" y="589"/>
                        <a:pt x="-178" y="2206"/>
                        <a:pt x="533" y="2206"/>
                      </a:cubicBezTo>
                      <a:cubicBezTo>
                        <a:pt x="3730" y="2206"/>
                        <a:pt x="6802" y="2336"/>
                        <a:pt x="9856" y="2336"/>
                      </a:cubicBezTo>
                      <a:cubicBezTo>
                        <a:pt x="12886" y="2336"/>
                        <a:pt x="15890" y="2216"/>
                        <a:pt x="18953" y="1727"/>
                      </a:cubicBezTo>
                      <a:cubicBezTo>
                        <a:pt x="18175" y="8335"/>
                        <a:pt x="17857" y="14713"/>
                        <a:pt x="20016" y="21101"/>
                      </a:cubicBezTo>
                      <a:cubicBezTo>
                        <a:pt x="20108" y="21440"/>
                        <a:pt x="20376" y="21600"/>
                        <a:pt x="20644" y="21600"/>
                      </a:cubicBezTo>
                      <a:cubicBezTo>
                        <a:pt x="21037" y="21600"/>
                        <a:pt x="21422" y="21241"/>
                        <a:pt x="21163" y="20582"/>
                      </a:cubicBezTo>
                      <a:cubicBezTo>
                        <a:pt x="19095" y="14094"/>
                        <a:pt x="19581" y="7855"/>
                        <a:pt x="20234" y="1108"/>
                      </a:cubicBezTo>
                      <a:cubicBezTo>
                        <a:pt x="20451" y="589"/>
                        <a:pt x="20234" y="0"/>
                        <a:pt x="195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5" name="Google Shape;335;p2"/>
                <p:cNvSpPr/>
                <p:nvPr/>
              </p:nvSpPr>
              <p:spPr>
                <a:xfrm>
                  <a:off x="550092" y="362692"/>
                  <a:ext cx="23940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376" y="0"/>
                      </a:moveTo>
                      <a:cubicBezTo>
                        <a:pt x="-2459" y="0"/>
                        <a:pt x="-2459" y="21600"/>
                        <a:pt x="7376" y="21600"/>
                      </a:cubicBezTo>
                      <a:cubicBezTo>
                        <a:pt x="19141" y="21600"/>
                        <a:pt x="19141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" name="Google Shape;336;p2"/>
                <p:cNvSpPr/>
                <p:nvPr/>
              </p:nvSpPr>
              <p:spPr>
                <a:xfrm>
                  <a:off x="584306" y="309911"/>
                  <a:ext cx="23472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" name="Google Shape;337;p2"/>
                <p:cNvSpPr/>
                <p:nvPr/>
              </p:nvSpPr>
              <p:spPr>
                <a:xfrm>
                  <a:off x="603408" y="353420"/>
                  <a:ext cx="23539" cy="23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" name="Google Shape;338;p2"/>
                <p:cNvSpPr/>
                <p:nvPr/>
              </p:nvSpPr>
              <p:spPr>
                <a:xfrm>
                  <a:off x="903223" y="522106"/>
                  <a:ext cx="23471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9" name="Google Shape;339;p2"/>
                <p:cNvSpPr/>
                <p:nvPr/>
              </p:nvSpPr>
              <p:spPr>
                <a:xfrm>
                  <a:off x="912495" y="469325"/>
                  <a:ext cx="23873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352" y="0"/>
                      </a:moveTo>
                      <a:cubicBezTo>
                        <a:pt x="-2450" y="0"/>
                        <a:pt x="-2450" y="21600"/>
                        <a:pt x="7352" y="21600"/>
                      </a:cubicBezTo>
                      <a:cubicBezTo>
                        <a:pt x="19150" y="21600"/>
                        <a:pt x="19150" y="0"/>
                        <a:pt x="73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0" name="Google Shape;340;p2"/>
                <p:cNvSpPr/>
                <p:nvPr/>
              </p:nvSpPr>
              <p:spPr>
                <a:xfrm>
                  <a:off x="951301" y="507662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1" name="Google Shape;341;p2"/>
                <p:cNvSpPr/>
                <p:nvPr/>
              </p:nvSpPr>
              <p:spPr>
                <a:xfrm>
                  <a:off x="704869" y="788241"/>
                  <a:ext cx="23539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2" name="Google Shape;342;p2"/>
                <p:cNvSpPr/>
                <p:nvPr/>
              </p:nvSpPr>
              <p:spPr>
                <a:xfrm>
                  <a:off x="729276" y="749458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" name="Google Shape;343;p2"/>
                <p:cNvSpPr/>
                <p:nvPr/>
              </p:nvSpPr>
              <p:spPr>
                <a:xfrm>
                  <a:off x="555330" y="647996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" name="Google Shape;344;p2"/>
                <p:cNvSpPr/>
                <p:nvPr/>
              </p:nvSpPr>
              <p:spPr>
                <a:xfrm>
                  <a:off x="381317" y="759265"/>
                  <a:ext cx="23538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" name="Google Shape;345;p2"/>
                <p:cNvSpPr/>
                <p:nvPr/>
              </p:nvSpPr>
              <p:spPr>
                <a:xfrm>
                  <a:off x="849840" y="275675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" name="Google Shape;346;p2"/>
                <p:cNvSpPr/>
                <p:nvPr/>
              </p:nvSpPr>
              <p:spPr>
                <a:xfrm>
                  <a:off x="748378" y="188746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" name="Google Shape;347;p2"/>
                <p:cNvSpPr/>
                <p:nvPr/>
              </p:nvSpPr>
              <p:spPr>
                <a:xfrm>
                  <a:off x="975708" y="169577"/>
                  <a:ext cx="23471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99" name="Google Shape;348;p2"/>
              <p:cNvSpPr/>
              <p:nvPr/>
            </p:nvSpPr>
            <p:spPr>
              <a:xfrm>
                <a:off x="77475" y="145772"/>
                <a:ext cx="45271" cy="48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0" name="Google Shape;349;p2"/>
              <p:cNvSpPr/>
              <p:nvPr/>
            </p:nvSpPr>
            <p:spPr>
              <a:xfrm>
                <a:off x="39225" y="409571"/>
                <a:ext cx="45271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1" name="Google Shape;350;p2"/>
              <p:cNvSpPr/>
              <p:nvPr/>
            </p:nvSpPr>
            <p:spPr>
              <a:xfrm>
                <a:off x="-1" y="265397"/>
                <a:ext cx="45272" cy="48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03" name="Google Shape;351;p2"/>
            <p:cNvSpPr/>
            <p:nvPr/>
          </p:nvSpPr>
          <p:spPr>
            <a:xfrm>
              <a:off x="795059" y="878897"/>
              <a:ext cx="197716" cy="16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600" fill="norm" stroke="1" extrusionOk="0">
                  <a:moveTo>
                    <a:pt x="13121" y="0"/>
                  </a:moveTo>
                  <a:cubicBezTo>
                    <a:pt x="13009" y="0"/>
                    <a:pt x="12886" y="42"/>
                    <a:pt x="12762" y="139"/>
                  </a:cubicBezTo>
                  <a:cubicBezTo>
                    <a:pt x="8747" y="3482"/>
                    <a:pt x="4811" y="5729"/>
                    <a:pt x="583" y="7630"/>
                  </a:cubicBezTo>
                  <a:cubicBezTo>
                    <a:pt x="-550" y="8282"/>
                    <a:pt x="145" y="9933"/>
                    <a:pt x="1166" y="9933"/>
                  </a:cubicBezTo>
                  <a:cubicBezTo>
                    <a:pt x="1256" y="9933"/>
                    <a:pt x="1357" y="9919"/>
                    <a:pt x="1457" y="9877"/>
                  </a:cubicBezTo>
                  <a:cubicBezTo>
                    <a:pt x="5450" y="7783"/>
                    <a:pt x="9140" y="5688"/>
                    <a:pt x="12796" y="3024"/>
                  </a:cubicBezTo>
                  <a:cubicBezTo>
                    <a:pt x="14579" y="9212"/>
                    <a:pt x="16878" y="14872"/>
                    <a:pt x="19110" y="21156"/>
                  </a:cubicBezTo>
                  <a:cubicBezTo>
                    <a:pt x="19188" y="21475"/>
                    <a:pt x="19413" y="21600"/>
                    <a:pt x="19659" y="21600"/>
                  </a:cubicBezTo>
                  <a:cubicBezTo>
                    <a:pt x="20254" y="21600"/>
                    <a:pt x="21050" y="20823"/>
                    <a:pt x="20635" y="19991"/>
                  </a:cubicBezTo>
                  <a:cubicBezTo>
                    <a:pt x="18527" y="13665"/>
                    <a:pt x="15757" y="7630"/>
                    <a:pt x="13929" y="860"/>
                  </a:cubicBezTo>
                  <a:cubicBezTo>
                    <a:pt x="13929" y="569"/>
                    <a:pt x="13558" y="0"/>
                    <a:pt x="131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8" name="Google Shape;352;p2"/>
          <p:cNvGrpSpPr/>
          <p:nvPr/>
        </p:nvGrpSpPr>
        <p:grpSpPr>
          <a:xfrm>
            <a:off x="7573606" y="4093350"/>
            <a:ext cx="1678199" cy="1202557"/>
            <a:chOff x="0" y="0"/>
            <a:chExt cx="1678197" cy="1202556"/>
          </a:xfrm>
        </p:grpSpPr>
        <p:grpSp>
          <p:nvGrpSpPr>
            <p:cNvPr id="436" name="Google Shape;353;p2"/>
            <p:cNvGrpSpPr/>
            <p:nvPr/>
          </p:nvGrpSpPr>
          <p:grpSpPr>
            <a:xfrm>
              <a:off x="0" y="-1"/>
              <a:ext cx="1678198" cy="1202558"/>
              <a:chOff x="0" y="0"/>
              <a:chExt cx="1678197" cy="1202556"/>
            </a:xfrm>
          </p:grpSpPr>
          <p:sp>
            <p:nvSpPr>
              <p:cNvPr id="405" name="Google Shape;354;p2"/>
              <p:cNvSpPr/>
              <p:nvPr/>
            </p:nvSpPr>
            <p:spPr>
              <a:xfrm>
                <a:off x="0" y="744108"/>
                <a:ext cx="1242053" cy="458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62" y="0"/>
                    </a:moveTo>
                    <a:cubicBezTo>
                      <a:pt x="6376" y="0"/>
                      <a:pt x="3188" y="2588"/>
                      <a:pt x="0" y="3041"/>
                    </a:cubicBezTo>
                    <a:cubicBezTo>
                      <a:pt x="3718" y="11422"/>
                      <a:pt x="6706" y="21600"/>
                      <a:pt x="11923" y="21600"/>
                    </a:cubicBezTo>
                    <a:cubicBezTo>
                      <a:pt x="12013" y="21600"/>
                      <a:pt x="12102" y="21596"/>
                      <a:pt x="12192" y="21592"/>
                    </a:cubicBezTo>
                    <a:cubicBezTo>
                      <a:pt x="13785" y="21592"/>
                      <a:pt x="21177" y="20688"/>
                      <a:pt x="21519" y="16126"/>
                    </a:cubicBezTo>
                    <a:lnTo>
                      <a:pt x="21600" y="16702"/>
                    </a:lnTo>
                    <a:cubicBezTo>
                      <a:pt x="20843" y="7603"/>
                      <a:pt x="15006" y="2138"/>
                      <a:pt x="12102" y="634"/>
                    </a:cubicBezTo>
                    <a:cubicBezTo>
                      <a:pt x="11255" y="185"/>
                      <a:pt x="10408" y="0"/>
                      <a:pt x="9562" y="0"/>
                    </a:cubicBezTo>
                    <a:close/>
                  </a:path>
                </a:pathLst>
              </a:custGeom>
              <a:solidFill>
                <a:srgbClr val="FADB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6" name="Google Shape;355;p2"/>
              <p:cNvSpPr/>
              <p:nvPr/>
            </p:nvSpPr>
            <p:spPr>
              <a:xfrm>
                <a:off x="557153" y="750528"/>
                <a:ext cx="751634" cy="439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fill="norm" stroke="1" extrusionOk="0">
                    <a:moveTo>
                      <a:pt x="221" y="0"/>
                    </a:moveTo>
                    <a:cubicBezTo>
                      <a:pt x="61" y="0"/>
                      <a:pt x="-64" y="324"/>
                      <a:pt x="35" y="604"/>
                    </a:cubicBezTo>
                    <a:cubicBezTo>
                      <a:pt x="2587" y="5585"/>
                      <a:pt x="6530" y="6298"/>
                      <a:pt x="9973" y="8176"/>
                    </a:cubicBezTo>
                    <a:cubicBezTo>
                      <a:pt x="14247" y="10566"/>
                      <a:pt x="18322" y="15547"/>
                      <a:pt x="21088" y="21469"/>
                    </a:cubicBezTo>
                    <a:cubicBezTo>
                      <a:pt x="21139" y="21561"/>
                      <a:pt x="21195" y="21600"/>
                      <a:pt x="21248" y="21600"/>
                    </a:cubicBezTo>
                    <a:cubicBezTo>
                      <a:pt x="21404" y="21600"/>
                      <a:pt x="21536" y="21263"/>
                      <a:pt x="21437" y="20987"/>
                    </a:cubicBezTo>
                    <a:cubicBezTo>
                      <a:pt x="18869" y="15547"/>
                      <a:pt x="15291" y="11165"/>
                      <a:pt x="11565" y="8544"/>
                    </a:cubicBezTo>
                    <a:cubicBezTo>
                      <a:pt x="7836" y="5813"/>
                      <a:pt x="3132" y="5699"/>
                      <a:pt x="384" y="118"/>
                    </a:cubicBezTo>
                    <a:cubicBezTo>
                      <a:pt x="331" y="35"/>
                      <a:pt x="275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7" name="Google Shape;356;p2"/>
              <p:cNvSpPr/>
              <p:nvPr/>
            </p:nvSpPr>
            <p:spPr>
              <a:xfrm>
                <a:off x="597196" y="700421"/>
                <a:ext cx="159137" cy="32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0" h="21600" fill="norm" stroke="1" extrusionOk="0">
                    <a:moveTo>
                      <a:pt x="12116" y="0"/>
                    </a:moveTo>
                    <a:cubicBezTo>
                      <a:pt x="11653" y="0"/>
                      <a:pt x="11178" y="207"/>
                      <a:pt x="11355" y="603"/>
                    </a:cubicBezTo>
                    <a:cubicBezTo>
                      <a:pt x="12856" y="4138"/>
                      <a:pt x="17591" y="7330"/>
                      <a:pt x="17955" y="11019"/>
                    </a:cubicBezTo>
                    <a:cubicBezTo>
                      <a:pt x="18529" y="15015"/>
                      <a:pt x="5395" y="18402"/>
                      <a:pt x="295" y="20784"/>
                    </a:cubicBezTo>
                    <a:cubicBezTo>
                      <a:pt x="-411" y="21163"/>
                      <a:pt x="273" y="21600"/>
                      <a:pt x="1046" y="21600"/>
                    </a:cubicBezTo>
                    <a:cubicBezTo>
                      <a:pt x="1300" y="21600"/>
                      <a:pt x="1576" y="21553"/>
                      <a:pt x="1807" y="21440"/>
                    </a:cubicBezTo>
                    <a:cubicBezTo>
                      <a:pt x="7183" y="18863"/>
                      <a:pt x="17591" y="16286"/>
                      <a:pt x="19390" y="12136"/>
                    </a:cubicBezTo>
                    <a:cubicBezTo>
                      <a:pt x="21189" y="8288"/>
                      <a:pt x="14655" y="3984"/>
                      <a:pt x="12856" y="296"/>
                    </a:cubicBezTo>
                    <a:cubicBezTo>
                      <a:pt x="12745" y="95"/>
                      <a:pt x="12425" y="0"/>
                      <a:pt x="12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8" name="Google Shape;357;p2"/>
              <p:cNvSpPr/>
              <p:nvPr/>
            </p:nvSpPr>
            <p:spPr>
              <a:xfrm>
                <a:off x="526296" y="864114"/>
                <a:ext cx="230317" cy="48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fill="norm" stroke="1" extrusionOk="0">
                    <a:moveTo>
                      <a:pt x="19083" y="0"/>
                    </a:moveTo>
                    <a:cubicBezTo>
                      <a:pt x="12706" y="0"/>
                      <a:pt x="6508" y="7055"/>
                      <a:pt x="497" y="15021"/>
                    </a:cubicBezTo>
                    <a:cubicBezTo>
                      <a:pt x="-334" y="15972"/>
                      <a:pt x="8" y="21600"/>
                      <a:pt x="570" y="21600"/>
                    </a:cubicBezTo>
                    <a:cubicBezTo>
                      <a:pt x="619" y="21600"/>
                      <a:pt x="660" y="21560"/>
                      <a:pt x="709" y="21481"/>
                    </a:cubicBezTo>
                    <a:cubicBezTo>
                      <a:pt x="6719" y="13515"/>
                      <a:pt x="12918" y="6421"/>
                      <a:pt x="19124" y="6421"/>
                    </a:cubicBezTo>
                    <a:cubicBezTo>
                      <a:pt x="19539" y="6421"/>
                      <a:pt x="19947" y="6460"/>
                      <a:pt x="20362" y="6539"/>
                    </a:cubicBezTo>
                    <a:cubicBezTo>
                      <a:pt x="21266" y="6539"/>
                      <a:pt x="21266" y="79"/>
                      <a:pt x="20362" y="79"/>
                    </a:cubicBezTo>
                    <a:cubicBezTo>
                      <a:pt x="19938" y="0"/>
                      <a:pt x="19507" y="0"/>
                      <a:pt x="19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9" name="Google Shape;358;p2"/>
              <p:cNvSpPr/>
              <p:nvPr/>
            </p:nvSpPr>
            <p:spPr>
              <a:xfrm>
                <a:off x="580170" y="1001684"/>
                <a:ext cx="45203" cy="48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" name="Google Shape;359;p2"/>
              <p:cNvSpPr/>
              <p:nvPr/>
            </p:nvSpPr>
            <p:spPr>
              <a:xfrm>
                <a:off x="507684" y="876507"/>
                <a:ext cx="45204" cy="48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1" name="Google Shape;360;p2"/>
              <p:cNvSpPr/>
              <p:nvPr/>
            </p:nvSpPr>
            <p:spPr>
              <a:xfrm>
                <a:off x="532024" y="738491"/>
                <a:ext cx="45204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2" name="Google Shape;361;p2"/>
              <p:cNvSpPr/>
              <p:nvPr/>
            </p:nvSpPr>
            <p:spPr>
              <a:xfrm>
                <a:off x="671757" y="678132"/>
                <a:ext cx="45270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3" name="Google Shape;362;p2"/>
              <p:cNvSpPr/>
              <p:nvPr/>
            </p:nvSpPr>
            <p:spPr>
              <a:xfrm>
                <a:off x="1294573" y="0"/>
                <a:ext cx="383343" cy="109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0" h="21600" fill="norm" stroke="1" extrusionOk="0">
                    <a:moveTo>
                      <a:pt x="2254" y="415"/>
                    </a:moveTo>
                    <a:cubicBezTo>
                      <a:pt x="2344" y="415"/>
                      <a:pt x="2454" y="430"/>
                      <a:pt x="2580" y="464"/>
                    </a:cubicBezTo>
                    <a:cubicBezTo>
                      <a:pt x="6100" y="1275"/>
                      <a:pt x="8640" y="2932"/>
                      <a:pt x="10732" y="4416"/>
                    </a:cubicBezTo>
                    <a:cubicBezTo>
                      <a:pt x="13166" y="6176"/>
                      <a:pt x="14489" y="8221"/>
                      <a:pt x="15258" y="10266"/>
                    </a:cubicBezTo>
                    <a:cubicBezTo>
                      <a:pt x="16581" y="13556"/>
                      <a:pt x="18990" y="18457"/>
                      <a:pt x="13036" y="21164"/>
                    </a:cubicBezTo>
                    <a:cubicBezTo>
                      <a:pt x="13020" y="21175"/>
                      <a:pt x="13011" y="21184"/>
                      <a:pt x="13003" y="21194"/>
                    </a:cubicBezTo>
                    <a:cubicBezTo>
                      <a:pt x="6935" y="18498"/>
                      <a:pt x="3418" y="15046"/>
                      <a:pt x="1786" y="11408"/>
                    </a:cubicBezTo>
                    <a:cubicBezTo>
                      <a:pt x="911" y="9500"/>
                      <a:pt x="594" y="7501"/>
                      <a:pt x="699" y="5558"/>
                    </a:cubicBezTo>
                    <a:cubicBezTo>
                      <a:pt x="699" y="4645"/>
                      <a:pt x="911" y="3742"/>
                      <a:pt x="1123" y="2795"/>
                    </a:cubicBezTo>
                    <a:cubicBezTo>
                      <a:pt x="1257" y="2268"/>
                      <a:pt x="1469" y="1743"/>
                      <a:pt x="1680" y="1217"/>
                    </a:cubicBezTo>
                    <a:cubicBezTo>
                      <a:pt x="1770" y="971"/>
                      <a:pt x="1705" y="415"/>
                      <a:pt x="2254" y="415"/>
                    </a:cubicBezTo>
                    <a:close/>
                    <a:moveTo>
                      <a:pt x="1754" y="0"/>
                    </a:moveTo>
                    <a:cubicBezTo>
                      <a:pt x="1644" y="0"/>
                      <a:pt x="1574" y="21"/>
                      <a:pt x="1574" y="76"/>
                    </a:cubicBezTo>
                    <a:cubicBezTo>
                      <a:pt x="-2052" y="7455"/>
                      <a:pt x="142" y="15979"/>
                      <a:pt x="12824" y="21554"/>
                    </a:cubicBezTo>
                    <a:cubicBezTo>
                      <a:pt x="12906" y="21586"/>
                      <a:pt x="12991" y="21600"/>
                      <a:pt x="13077" y="21600"/>
                    </a:cubicBezTo>
                    <a:cubicBezTo>
                      <a:pt x="13300" y="21600"/>
                      <a:pt x="13484" y="21498"/>
                      <a:pt x="13423" y="21403"/>
                    </a:cubicBezTo>
                    <a:cubicBezTo>
                      <a:pt x="13479" y="21396"/>
                      <a:pt x="13536" y="21382"/>
                      <a:pt x="13589" y="21359"/>
                    </a:cubicBezTo>
                    <a:cubicBezTo>
                      <a:pt x="19548" y="18594"/>
                      <a:pt x="17244" y="13888"/>
                      <a:pt x="16027" y="10552"/>
                    </a:cubicBezTo>
                    <a:cubicBezTo>
                      <a:pt x="15258" y="8267"/>
                      <a:pt x="13695" y="6027"/>
                      <a:pt x="10944" y="4028"/>
                    </a:cubicBezTo>
                    <a:cubicBezTo>
                      <a:pt x="8852" y="2509"/>
                      <a:pt x="5889" y="794"/>
                      <a:pt x="2022" y="30"/>
                    </a:cubicBezTo>
                    <a:cubicBezTo>
                      <a:pt x="1924" y="11"/>
                      <a:pt x="1831" y="0"/>
                      <a:pt x="17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4" name="Google Shape;363;p2"/>
              <p:cNvSpPr/>
              <p:nvPr/>
            </p:nvSpPr>
            <p:spPr>
              <a:xfrm>
                <a:off x="1326894" y="4279"/>
                <a:ext cx="265650" cy="1077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0" h="21600" fill="norm" stroke="1" extrusionOk="0">
                    <a:moveTo>
                      <a:pt x="699" y="0"/>
                    </a:moveTo>
                    <a:cubicBezTo>
                      <a:pt x="193" y="0"/>
                      <a:pt x="-257" y="163"/>
                      <a:pt x="172" y="234"/>
                    </a:cubicBezTo>
                    <a:cubicBezTo>
                      <a:pt x="4194" y="1212"/>
                      <a:pt x="4559" y="2851"/>
                      <a:pt x="5523" y="4119"/>
                    </a:cubicBezTo>
                    <a:cubicBezTo>
                      <a:pt x="7027" y="5908"/>
                      <a:pt x="9910" y="7653"/>
                      <a:pt x="11415" y="9442"/>
                    </a:cubicBezTo>
                    <a:cubicBezTo>
                      <a:pt x="14846" y="13361"/>
                      <a:pt x="20197" y="17429"/>
                      <a:pt x="19789" y="21452"/>
                    </a:cubicBezTo>
                    <a:cubicBezTo>
                      <a:pt x="19789" y="21552"/>
                      <a:pt x="20070" y="21600"/>
                      <a:pt x="20359" y="21600"/>
                    </a:cubicBezTo>
                    <a:cubicBezTo>
                      <a:pt x="20647" y="21600"/>
                      <a:pt x="20928" y="21552"/>
                      <a:pt x="20928" y="21452"/>
                    </a:cubicBezTo>
                    <a:cubicBezTo>
                      <a:pt x="21343" y="17383"/>
                      <a:pt x="15809" y="13314"/>
                      <a:pt x="12561" y="9396"/>
                    </a:cubicBezTo>
                    <a:cubicBezTo>
                      <a:pt x="10824" y="7408"/>
                      <a:pt x="7808" y="5570"/>
                      <a:pt x="6254" y="3582"/>
                    </a:cubicBezTo>
                    <a:cubicBezTo>
                      <a:pt x="5333" y="2374"/>
                      <a:pt x="4742" y="921"/>
                      <a:pt x="1128" y="48"/>
                    </a:cubicBezTo>
                    <a:cubicBezTo>
                      <a:pt x="995" y="14"/>
                      <a:pt x="840" y="0"/>
                      <a:pt x="6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5" name="Google Shape;364;p2"/>
              <p:cNvSpPr/>
              <p:nvPr/>
            </p:nvSpPr>
            <p:spPr>
              <a:xfrm>
                <a:off x="1294601" y="260696"/>
                <a:ext cx="274824" cy="229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0" h="21600" fill="norm" stroke="1" extrusionOk="0">
                    <a:moveTo>
                      <a:pt x="20657" y="0"/>
                    </a:moveTo>
                    <a:cubicBezTo>
                      <a:pt x="20444" y="0"/>
                      <a:pt x="20231" y="126"/>
                      <a:pt x="20162" y="377"/>
                    </a:cubicBezTo>
                    <a:cubicBezTo>
                      <a:pt x="18466" y="6540"/>
                      <a:pt x="16632" y="12435"/>
                      <a:pt x="14757" y="18380"/>
                    </a:cubicBezTo>
                    <a:cubicBezTo>
                      <a:pt x="14455" y="19277"/>
                      <a:pt x="14056" y="19596"/>
                      <a:pt x="13603" y="19596"/>
                    </a:cubicBezTo>
                    <a:cubicBezTo>
                      <a:pt x="12923" y="19596"/>
                      <a:pt x="12106" y="18900"/>
                      <a:pt x="11227" y="18380"/>
                    </a:cubicBezTo>
                    <a:cubicBezTo>
                      <a:pt x="9709" y="17667"/>
                      <a:pt x="8418" y="16519"/>
                      <a:pt x="6941" y="15647"/>
                    </a:cubicBezTo>
                    <a:cubicBezTo>
                      <a:pt x="4888" y="14011"/>
                      <a:pt x="2834" y="12921"/>
                      <a:pt x="595" y="11781"/>
                    </a:cubicBezTo>
                    <a:cubicBezTo>
                      <a:pt x="561" y="11764"/>
                      <a:pt x="520" y="11756"/>
                      <a:pt x="485" y="11756"/>
                    </a:cubicBezTo>
                    <a:cubicBezTo>
                      <a:pt x="11" y="11756"/>
                      <a:pt x="-284" y="12938"/>
                      <a:pt x="417" y="13139"/>
                    </a:cubicBezTo>
                    <a:cubicBezTo>
                      <a:pt x="5245" y="15378"/>
                      <a:pt x="9352" y="19252"/>
                      <a:pt x="14400" y="21541"/>
                    </a:cubicBezTo>
                    <a:cubicBezTo>
                      <a:pt x="14434" y="21583"/>
                      <a:pt x="14475" y="21600"/>
                      <a:pt x="14517" y="21600"/>
                    </a:cubicBezTo>
                    <a:cubicBezTo>
                      <a:pt x="14702" y="21600"/>
                      <a:pt x="14936" y="21281"/>
                      <a:pt x="14936" y="21105"/>
                    </a:cubicBezTo>
                    <a:cubicBezTo>
                      <a:pt x="17168" y="14288"/>
                      <a:pt x="19221" y="7689"/>
                      <a:pt x="21103" y="872"/>
                    </a:cubicBezTo>
                    <a:cubicBezTo>
                      <a:pt x="21316" y="302"/>
                      <a:pt x="20986" y="0"/>
                      <a:pt x="20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6" name="Google Shape;365;p2"/>
              <p:cNvSpPr/>
              <p:nvPr/>
            </p:nvSpPr>
            <p:spPr>
              <a:xfrm>
                <a:off x="1318945" y="521036"/>
                <a:ext cx="324406" cy="184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1600" fill="norm" stroke="1" extrusionOk="0">
                    <a:moveTo>
                      <a:pt x="20915" y="0"/>
                    </a:moveTo>
                    <a:cubicBezTo>
                      <a:pt x="20303" y="0"/>
                      <a:pt x="20108" y="1428"/>
                      <a:pt x="20762" y="1699"/>
                    </a:cubicBezTo>
                    <a:cubicBezTo>
                      <a:pt x="20208" y="1532"/>
                      <a:pt x="20344" y="719"/>
                      <a:pt x="20314" y="719"/>
                    </a:cubicBezTo>
                    <a:cubicBezTo>
                      <a:pt x="20297" y="719"/>
                      <a:pt x="20185" y="1147"/>
                      <a:pt x="19649" y="2575"/>
                    </a:cubicBezTo>
                    <a:cubicBezTo>
                      <a:pt x="18849" y="4816"/>
                      <a:pt x="18043" y="6776"/>
                      <a:pt x="17242" y="8746"/>
                    </a:cubicBezTo>
                    <a:cubicBezTo>
                      <a:pt x="16942" y="9862"/>
                      <a:pt x="13946" y="18942"/>
                      <a:pt x="13175" y="18942"/>
                    </a:cubicBezTo>
                    <a:cubicBezTo>
                      <a:pt x="13146" y="18942"/>
                      <a:pt x="13128" y="18931"/>
                      <a:pt x="13105" y="18910"/>
                    </a:cubicBezTo>
                    <a:cubicBezTo>
                      <a:pt x="9126" y="14105"/>
                      <a:pt x="4494" y="10717"/>
                      <a:pt x="668" y="5629"/>
                    </a:cubicBezTo>
                    <a:cubicBezTo>
                      <a:pt x="568" y="5452"/>
                      <a:pt x="474" y="5379"/>
                      <a:pt x="380" y="5379"/>
                    </a:cubicBezTo>
                    <a:cubicBezTo>
                      <a:pt x="39" y="5379"/>
                      <a:pt x="-185" y="6411"/>
                      <a:pt x="209" y="7047"/>
                    </a:cubicBezTo>
                    <a:cubicBezTo>
                      <a:pt x="4341" y="12749"/>
                      <a:pt x="9279" y="16137"/>
                      <a:pt x="13605" y="21496"/>
                    </a:cubicBezTo>
                    <a:cubicBezTo>
                      <a:pt x="13646" y="21569"/>
                      <a:pt x="13705" y="21600"/>
                      <a:pt x="13770" y="21600"/>
                    </a:cubicBezTo>
                    <a:cubicBezTo>
                      <a:pt x="13923" y="21600"/>
                      <a:pt x="14105" y="21412"/>
                      <a:pt x="14217" y="21225"/>
                    </a:cubicBezTo>
                    <a:cubicBezTo>
                      <a:pt x="15170" y="17826"/>
                      <a:pt x="16283" y="14438"/>
                      <a:pt x="17584" y="11321"/>
                    </a:cubicBezTo>
                    <a:cubicBezTo>
                      <a:pt x="18696" y="8204"/>
                      <a:pt x="19802" y="3930"/>
                      <a:pt x="21262" y="1699"/>
                    </a:cubicBezTo>
                    <a:cubicBezTo>
                      <a:pt x="21415" y="1428"/>
                      <a:pt x="21415" y="1157"/>
                      <a:pt x="21415" y="886"/>
                    </a:cubicBezTo>
                    <a:lnTo>
                      <a:pt x="21415" y="542"/>
                    </a:lnTo>
                    <a:cubicBezTo>
                      <a:pt x="21262" y="271"/>
                      <a:pt x="21262" y="0"/>
                      <a:pt x="210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7" name="Google Shape;366;p2"/>
              <p:cNvSpPr/>
              <p:nvPr/>
            </p:nvSpPr>
            <p:spPr>
              <a:xfrm>
                <a:off x="1397917" y="772639"/>
                <a:ext cx="280281" cy="9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0" h="21600" fill="norm" stroke="1" extrusionOk="0">
                    <a:moveTo>
                      <a:pt x="20600" y="0"/>
                    </a:moveTo>
                    <a:cubicBezTo>
                      <a:pt x="20471" y="0"/>
                      <a:pt x="20329" y="138"/>
                      <a:pt x="20201" y="534"/>
                    </a:cubicBezTo>
                    <a:cubicBezTo>
                      <a:pt x="18183" y="5796"/>
                      <a:pt x="16205" y="9534"/>
                      <a:pt x="14362" y="15448"/>
                    </a:cubicBezTo>
                    <a:cubicBezTo>
                      <a:pt x="13667" y="17624"/>
                      <a:pt x="12648" y="18475"/>
                      <a:pt x="11473" y="18475"/>
                    </a:cubicBezTo>
                    <a:cubicBezTo>
                      <a:pt x="7990" y="18475"/>
                      <a:pt x="3083" y="11156"/>
                      <a:pt x="626" y="9534"/>
                    </a:cubicBezTo>
                    <a:cubicBezTo>
                      <a:pt x="572" y="9495"/>
                      <a:pt x="525" y="9475"/>
                      <a:pt x="478" y="9475"/>
                    </a:cubicBezTo>
                    <a:cubicBezTo>
                      <a:pt x="-103" y="9475"/>
                      <a:pt x="-204" y="12264"/>
                      <a:pt x="451" y="12738"/>
                    </a:cubicBezTo>
                    <a:cubicBezTo>
                      <a:pt x="4096" y="15191"/>
                      <a:pt x="8024" y="21600"/>
                      <a:pt x="11980" y="21600"/>
                    </a:cubicBezTo>
                    <a:cubicBezTo>
                      <a:pt x="12412" y="21600"/>
                      <a:pt x="12837" y="21521"/>
                      <a:pt x="13269" y="21363"/>
                    </a:cubicBezTo>
                    <a:cubicBezTo>
                      <a:pt x="14362" y="20848"/>
                      <a:pt x="15463" y="16596"/>
                      <a:pt x="16205" y="13905"/>
                    </a:cubicBezTo>
                    <a:cubicBezTo>
                      <a:pt x="17656" y="9534"/>
                      <a:pt x="19499" y="6963"/>
                      <a:pt x="21126" y="2591"/>
                    </a:cubicBezTo>
                    <a:cubicBezTo>
                      <a:pt x="21396" y="1780"/>
                      <a:pt x="21038" y="0"/>
                      <a:pt x="20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8" name="Google Shape;367;p2"/>
              <p:cNvSpPr/>
              <p:nvPr/>
            </p:nvSpPr>
            <p:spPr>
              <a:xfrm>
                <a:off x="788062" y="322928"/>
                <a:ext cx="821053" cy="848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76" y="0"/>
                    </a:moveTo>
                    <a:cubicBezTo>
                      <a:pt x="3532" y="0"/>
                      <a:pt x="3291" y="59"/>
                      <a:pt x="3049" y="186"/>
                    </a:cubicBezTo>
                    <a:cubicBezTo>
                      <a:pt x="502" y="1412"/>
                      <a:pt x="3814" y="6095"/>
                      <a:pt x="5078" y="7321"/>
                    </a:cubicBezTo>
                    <a:cubicBezTo>
                      <a:pt x="4895" y="7380"/>
                      <a:pt x="4689" y="7405"/>
                      <a:pt x="4466" y="7405"/>
                    </a:cubicBezTo>
                    <a:cubicBezTo>
                      <a:pt x="3546" y="7405"/>
                      <a:pt x="2364" y="6983"/>
                      <a:pt x="1440" y="6983"/>
                    </a:cubicBezTo>
                    <a:cubicBezTo>
                      <a:pt x="741" y="6983"/>
                      <a:pt x="190" y="7221"/>
                      <a:pt x="0" y="8059"/>
                    </a:cubicBezTo>
                    <a:cubicBezTo>
                      <a:pt x="762" y="11263"/>
                      <a:pt x="3553" y="12489"/>
                      <a:pt x="6345" y="13480"/>
                    </a:cubicBezTo>
                    <a:cubicBezTo>
                      <a:pt x="4316" y="14467"/>
                      <a:pt x="1264" y="14218"/>
                      <a:pt x="1769" y="16432"/>
                    </a:cubicBezTo>
                    <a:cubicBezTo>
                      <a:pt x="2531" y="18396"/>
                      <a:pt x="6605" y="18898"/>
                      <a:pt x="8130" y="19386"/>
                    </a:cubicBezTo>
                    <a:cubicBezTo>
                      <a:pt x="12204" y="20376"/>
                      <a:pt x="17024" y="21350"/>
                      <a:pt x="21356" y="21350"/>
                    </a:cubicBezTo>
                    <a:lnTo>
                      <a:pt x="21600" y="21600"/>
                    </a:lnTo>
                    <a:cubicBezTo>
                      <a:pt x="21600" y="19134"/>
                      <a:pt x="19571" y="15444"/>
                      <a:pt x="19067" y="12739"/>
                    </a:cubicBezTo>
                    <a:cubicBezTo>
                      <a:pt x="18809" y="11263"/>
                      <a:pt x="19829" y="7321"/>
                      <a:pt x="18548" y="6345"/>
                    </a:cubicBezTo>
                    <a:cubicBezTo>
                      <a:pt x="18108" y="5963"/>
                      <a:pt x="17695" y="5802"/>
                      <a:pt x="17315" y="5802"/>
                    </a:cubicBezTo>
                    <a:cubicBezTo>
                      <a:pt x="15710" y="5802"/>
                      <a:pt x="14638" y="8643"/>
                      <a:pt x="14233" y="10037"/>
                    </a:cubicBezTo>
                    <a:cubicBezTo>
                      <a:pt x="13468" y="7823"/>
                      <a:pt x="14735" y="3879"/>
                      <a:pt x="13210" y="1914"/>
                    </a:cubicBezTo>
                    <a:cubicBezTo>
                      <a:pt x="12603" y="1063"/>
                      <a:pt x="12030" y="718"/>
                      <a:pt x="11519" y="718"/>
                    </a:cubicBezTo>
                    <a:cubicBezTo>
                      <a:pt x="10107" y="718"/>
                      <a:pt x="9152" y="3370"/>
                      <a:pt x="9152" y="5357"/>
                    </a:cubicBezTo>
                    <a:cubicBezTo>
                      <a:pt x="8005" y="4258"/>
                      <a:pt x="5854" y="0"/>
                      <a:pt x="3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9" name="Google Shape;368;p2"/>
              <p:cNvSpPr/>
              <p:nvPr/>
            </p:nvSpPr>
            <p:spPr>
              <a:xfrm>
                <a:off x="970228" y="424746"/>
                <a:ext cx="680870" cy="768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2" h="21600" fill="norm" stroke="1" extrusionOk="0">
                    <a:moveTo>
                      <a:pt x="218" y="0"/>
                    </a:moveTo>
                    <a:cubicBezTo>
                      <a:pt x="72" y="0"/>
                      <a:pt x="-65" y="153"/>
                      <a:pt x="33" y="326"/>
                    </a:cubicBezTo>
                    <a:cubicBezTo>
                      <a:pt x="4376" y="8887"/>
                      <a:pt x="11526" y="17250"/>
                      <a:pt x="21106" y="21587"/>
                    </a:cubicBezTo>
                    <a:cubicBezTo>
                      <a:pt x="21128" y="21597"/>
                      <a:pt x="21151" y="21600"/>
                      <a:pt x="21173" y="21600"/>
                    </a:cubicBezTo>
                    <a:cubicBezTo>
                      <a:pt x="21369" y="21600"/>
                      <a:pt x="21535" y="21319"/>
                      <a:pt x="21325" y="21262"/>
                    </a:cubicBezTo>
                    <a:cubicBezTo>
                      <a:pt x="11745" y="16975"/>
                      <a:pt x="4757" y="8626"/>
                      <a:pt x="415" y="130"/>
                    </a:cubicBezTo>
                    <a:cubicBezTo>
                      <a:pt x="367" y="4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0" name="Google Shape;369;p2"/>
              <p:cNvSpPr/>
              <p:nvPr/>
            </p:nvSpPr>
            <p:spPr>
              <a:xfrm>
                <a:off x="902480" y="482966"/>
                <a:ext cx="333519" cy="27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0881" y="0"/>
                    </a:moveTo>
                    <a:cubicBezTo>
                      <a:pt x="20699" y="0"/>
                      <a:pt x="20516" y="110"/>
                      <a:pt x="20454" y="344"/>
                    </a:cubicBezTo>
                    <a:cubicBezTo>
                      <a:pt x="18456" y="5938"/>
                      <a:pt x="17050" y="11354"/>
                      <a:pt x="16424" y="17306"/>
                    </a:cubicBezTo>
                    <a:lnTo>
                      <a:pt x="16424" y="19721"/>
                    </a:lnTo>
                    <a:cubicBezTo>
                      <a:pt x="15918" y="20038"/>
                      <a:pt x="15411" y="20182"/>
                      <a:pt x="14904" y="20182"/>
                    </a:cubicBezTo>
                    <a:cubicBezTo>
                      <a:pt x="14483" y="20182"/>
                      <a:pt x="14068" y="20079"/>
                      <a:pt x="13647" y="19900"/>
                    </a:cubicBezTo>
                    <a:cubicBezTo>
                      <a:pt x="12127" y="19543"/>
                      <a:pt x="10721" y="18958"/>
                      <a:pt x="9349" y="18600"/>
                    </a:cubicBezTo>
                    <a:cubicBezTo>
                      <a:pt x="6429" y="17664"/>
                      <a:pt x="3464" y="16542"/>
                      <a:pt x="539" y="15600"/>
                    </a:cubicBezTo>
                    <a:cubicBezTo>
                      <a:pt x="499" y="15593"/>
                      <a:pt x="459" y="15586"/>
                      <a:pt x="419" y="15586"/>
                    </a:cubicBezTo>
                    <a:cubicBezTo>
                      <a:pt x="-76" y="15586"/>
                      <a:pt x="-190" y="16556"/>
                      <a:pt x="391" y="16721"/>
                    </a:cubicBezTo>
                    <a:cubicBezTo>
                      <a:pt x="5798" y="18242"/>
                      <a:pt x="11205" y="20657"/>
                      <a:pt x="16754" y="21600"/>
                    </a:cubicBezTo>
                    <a:cubicBezTo>
                      <a:pt x="17050" y="21600"/>
                      <a:pt x="17198" y="21421"/>
                      <a:pt x="17198" y="21015"/>
                    </a:cubicBezTo>
                    <a:cubicBezTo>
                      <a:pt x="17346" y="13769"/>
                      <a:pt x="19048" y="7232"/>
                      <a:pt x="21234" y="702"/>
                    </a:cubicBezTo>
                    <a:cubicBezTo>
                      <a:pt x="21410" y="248"/>
                      <a:pt x="21148" y="0"/>
                      <a:pt x="20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" name="Google Shape;370;p2"/>
              <p:cNvSpPr/>
              <p:nvPr/>
            </p:nvSpPr>
            <p:spPr>
              <a:xfrm>
                <a:off x="999151" y="739829"/>
                <a:ext cx="410935" cy="197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1600" fill="norm" stroke="1" extrusionOk="0">
                    <a:moveTo>
                      <a:pt x="20982" y="0"/>
                    </a:moveTo>
                    <a:cubicBezTo>
                      <a:pt x="20861" y="0"/>
                      <a:pt x="20741" y="107"/>
                      <a:pt x="20662" y="361"/>
                    </a:cubicBezTo>
                    <a:cubicBezTo>
                      <a:pt x="19152" y="4619"/>
                      <a:pt x="17647" y="8867"/>
                      <a:pt x="16624" y="13632"/>
                    </a:cubicBezTo>
                    <a:cubicBezTo>
                      <a:pt x="16262" y="15477"/>
                      <a:pt x="16142" y="17059"/>
                      <a:pt x="15869" y="18905"/>
                    </a:cubicBezTo>
                    <a:cubicBezTo>
                      <a:pt x="15818" y="19579"/>
                      <a:pt x="15591" y="19774"/>
                      <a:pt x="15304" y="19774"/>
                    </a:cubicBezTo>
                    <a:cubicBezTo>
                      <a:pt x="14915" y="19774"/>
                      <a:pt x="14419" y="19413"/>
                      <a:pt x="14123" y="19413"/>
                    </a:cubicBezTo>
                    <a:cubicBezTo>
                      <a:pt x="12076" y="18837"/>
                      <a:pt x="9973" y="18524"/>
                      <a:pt x="7871" y="18524"/>
                    </a:cubicBezTo>
                    <a:cubicBezTo>
                      <a:pt x="5337" y="18524"/>
                      <a:pt x="2799" y="18973"/>
                      <a:pt x="331" y="19979"/>
                    </a:cubicBezTo>
                    <a:cubicBezTo>
                      <a:pt x="-146" y="20223"/>
                      <a:pt x="-77" y="21600"/>
                      <a:pt x="345" y="21600"/>
                    </a:cubicBezTo>
                    <a:cubicBezTo>
                      <a:pt x="377" y="21600"/>
                      <a:pt x="410" y="21590"/>
                      <a:pt x="451" y="21571"/>
                    </a:cubicBezTo>
                    <a:cubicBezTo>
                      <a:pt x="2832" y="20575"/>
                      <a:pt x="5263" y="20155"/>
                      <a:pt x="7704" y="20155"/>
                    </a:cubicBezTo>
                    <a:cubicBezTo>
                      <a:pt x="10534" y="20155"/>
                      <a:pt x="13373" y="20721"/>
                      <a:pt x="16142" y="21571"/>
                    </a:cubicBezTo>
                    <a:cubicBezTo>
                      <a:pt x="16383" y="21571"/>
                      <a:pt x="16503" y="21317"/>
                      <a:pt x="16503" y="20750"/>
                    </a:cubicBezTo>
                    <a:cubicBezTo>
                      <a:pt x="17017" y="13065"/>
                      <a:pt x="19152" y="7031"/>
                      <a:pt x="21292" y="1182"/>
                    </a:cubicBezTo>
                    <a:cubicBezTo>
                      <a:pt x="21454" y="459"/>
                      <a:pt x="21222" y="0"/>
                      <a:pt x="209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" name="Google Shape;371;p2"/>
              <p:cNvSpPr/>
              <p:nvPr/>
            </p:nvSpPr>
            <p:spPr>
              <a:xfrm>
                <a:off x="1231732" y="869553"/>
                <a:ext cx="226371" cy="192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0" h="21600" fill="norm" stroke="1" extrusionOk="0">
                    <a:moveTo>
                      <a:pt x="20611" y="0"/>
                    </a:moveTo>
                    <a:cubicBezTo>
                      <a:pt x="20351" y="0"/>
                      <a:pt x="20092" y="150"/>
                      <a:pt x="20008" y="450"/>
                    </a:cubicBezTo>
                    <a:cubicBezTo>
                      <a:pt x="17850" y="6903"/>
                      <a:pt x="18168" y="13286"/>
                      <a:pt x="18946" y="19899"/>
                    </a:cubicBezTo>
                    <a:cubicBezTo>
                      <a:pt x="15349" y="19489"/>
                      <a:pt x="11827" y="19409"/>
                      <a:pt x="8246" y="19409"/>
                    </a:cubicBezTo>
                    <a:cubicBezTo>
                      <a:pt x="5720" y="19409"/>
                      <a:pt x="3168" y="19449"/>
                      <a:pt x="533" y="19449"/>
                    </a:cubicBezTo>
                    <a:cubicBezTo>
                      <a:pt x="-178" y="19449"/>
                      <a:pt x="-178" y="21080"/>
                      <a:pt x="533" y="21080"/>
                    </a:cubicBezTo>
                    <a:cubicBezTo>
                      <a:pt x="3168" y="21080"/>
                      <a:pt x="5720" y="21040"/>
                      <a:pt x="8246" y="21040"/>
                    </a:cubicBezTo>
                    <a:cubicBezTo>
                      <a:pt x="12036" y="21040"/>
                      <a:pt x="15758" y="21130"/>
                      <a:pt x="19573" y="21600"/>
                    </a:cubicBezTo>
                    <a:cubicBezTo>
                      <a:pt x="20226" y="21600"/>
                      <a:pt x="20443" y="21080"/>
                      <a:pt x="20226" y="20560"/>
                    </a:cubicBezTo>
                    <a:cubicBezTo>
                      <a:pt x="19573" y="13786"/>
                      <a:pt x="19088" y="7543"/>
                      <a:pt x="21154" y="1040"/>
                    </a:cubicBezTo>
                    <a:cubicBezTo>
                      <a:pt x="21422" y="360"/>
                      <a:pt x="21012" y="0"/>
                      <a:pt x="20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" name="Google Shape;372;p2"/>
              <p:cNvSpPr/>
              <p:nvPr/>
            </p:nvSpPr>
            <p:spPr>
              <a:xfrm>
                <a:off x="1076375" y="806340"/>
                <a:ext cx="23940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376" y="0"/>
                    </a:moveTo>
                    <a:cubicBezTo>
                      <a:pt x="-2459" y="0"/>
                      <a:pt x="-2459" y="21600"/>
                      <a:pt x="7376" y="21600"/>
                    </a:cubicBezTo>
                    <a:cubicBezTo>
                      <a:pt x="19141" y="21600"/>
                      <a:pt x="19141" y="0"/>
                      <a:pt x="7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" name="Google Shape;373;p2"/>
              <p:cNvSpPr/>
              <p:nvPr/>
            </p:nvSpPr>
            <p:spPr>
              <a:xfrm>
                <a:off x="1110590" y="859121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" name="Google Shape;374;p2"/>
              <p:cNvSpPr/>
              <p:nvPr/>
            </p:nvSpPr>
            <p:spPr>
              <a:xfrm>
                <a:off x="1129692" y="815613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" name="Google Shape;375;p2"/>
              <p:cNvSpPr/>
              <p:nvPr/>
            </p:nvSpPr>
            <p:spPr>
              <a:xfrm>
                <a:off x="1429506" y="646837"/>
                <a:ext cx="23472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" name="Google Shape;376;p2"/>
              <p:cNvSpPr/>
              <p:nvPr/>
            </p:nvSpPr>
            <p:spPr>
              <a:xfrm>
                <a:off x="1438778" y="699619"/>
                <a:ext cx="23873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352" y="0"/>
                    </a:moveTo>
                    <a:cubicBezTo>
                      <a:pt x="-2450" y="0"/>
                      <a:pt x="-2450" y="21600"/>
                      <a:pt x="7352" y="21600"/>
                    </a:cubicBezTo>
                    <a:cubicBezTo>
                      <a:pt x="19150" y="21600"/>
                      <a:pt x="19150" y="0"/>
                      <a:pt x="7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" name="Google Shape;377;p2"/>
              <p:cNvSpPr/>
              <p:nvPr/>
            </p:nvSpPr>
            <p:spPr>
              <a:xfrm>
                <a:off x="1477584" y="661370"/>
                <a:ext cx="23539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" name="Google Shape;378;p2"/>
              <p:cNvSpPr/>
              <p:nvPr/>
            </p:nvSpPr>
            <p:spPr>
              <a:xfrm>
                <a:off x="1231153" y="380702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" name="Google Shape;379;p2"/>
              <p:cNvSpPr/>
              <p:nvPr/>
            </p:nvSpPr>
            <p:spPr>
              <a:xfrm>
                <a:off x="1255560" y="419575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" name="Google Shape;380;p2"/>
              <p:cNvSpPr/>
              <p:nvPr/>
            </p:nvSpPr>
            <p:spPr>
              <a:xfrm>
                <a:off x="1081614" y="521036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81;p2"/>
              <p:cNvSpPr/>
              <p:nvPr/>
            </p:nvSpPr>
            <p:spPr>
              <a:xfrm>
                <a:off x="907600" y="409678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82;p2"/>
              <p:cNvSpPr/>
              <p:nvPr/>
            </p:nvSpPr>
            <p:spPr>
              <a:xfrm>
                <a:off x="1376123" y="893269"/>
                <a:ext cx="23539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" name="Google Shape;383;p2"/>
              <p:cNvSpPr/>
              <p:nvPr/>
            </p:nvSpPr>
            <p:spPr>
              <a:xfrm>
                <a:off x="1274662" y="980287"/>
                <a:ext cx="23471" cy="23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" name="Google Shape;384;p2"/>
              <p:cNvSpPr/>
              <p:nvPr/>
            </p:nvSpPr>
            <p:spPr>
              <a:xfrm>
                <a:off x="1501991" y="999366"/>
                <a:ext cx="23472" cy="24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37" name="Google Shape;385;p2"/>
            <p:cNvSpPr/>
            <p:nvPr/>
          </p:nvSpPr>
          <p:spPr>
            <a:xfrm>
              <a:off x="1316110" y="79595"/>
              <a:ext cx="129651" cy="1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600" fill="norm" stroke="1" extrusionOk="0">
                  <a:moveTo>
                    <a:pt x="19865" y="0"/>
                  </a:moveTo>
                  <a:cubicBezTo>
                    <a:pt x="19572" y="0"/>
                    <a:pt x="19313" y="223"/>
                    <a:pt x="19211" y="724"/>
                  </a:cubicBezTo>
                  <a:cubicBezTo>
                    <a:pt x="16934" y="6778"/>
                    <a:pt x="14589" y="12832"/>
                    <a:pt x="12797" y="18803"/>
                  </a:cubicBezTo>
                  <a:cubicBezTo>
                    <a:pt x="9144" y="15866"/>
                    <a:pt x="5458" y="13792"/>
                    <a:pt x="1467" y="12039"/>
                  </a:cubicBezTo>
                  <a:cubicBezTo>
                    <a:pt x="1275" y="11927"/>
                    <a:pt x="1095" y="11872"/>
                    <a:pt x="926" y="11872"/>
                  </a:cubicBezTo>
                  <a:cubicBezTo>
                    <a:pt x="46" y="11872"/>
                    <a:pt x="-461" y="13263"/>
                    <a:pt x="587" y="13945"/>
                  </a:cubicBezTo>
                  <a:cubicBezTo>
                    <a:pt x="4838" y="16214"/>
                    <a:pt x="8795" y="18469"/>
                    <a:pt x="12830" y="21461"/>
                  </a:cubicBezTo>
                  <a:cubicBezTo>
                    <a:pt x="12988" y="21558"/>
                    <a:pt x="13146" y="21600"/>
                    <a:pt x="13293" y="21600"/>
                  </a:cubicBezTo>
                  <a:cubicBezTo>
                    <a:pt x="13687" y="21600"/>
                    <a:pt x="14003" y="21266"/>
                    <a:pt x="14003" y="20737"/>
                  </a:cubicBezTo>
                  <a:cubicBezTo>
                    <a:pt x="15840" y="14307"/>
                    <a:pt x="18625" y="7877"/>
                    <a:pt x="20744" y="1809"/>
                  </a:cubicBezTo>
                  <a:cubicBezTo>
                    <a:pt x="21139" y="849"/>
                    <a:pt x="20451" y="0"/>
                    <a:pt x="198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39" name="نص العنوان"/>
          <p:cNvSpPr txBox="1"/>
          <p:nvPr>
            <p:ph type="title"/>
          </p:nvPr>
        </p:nvSpPr>
        <p:spPr>
          <a:xfrm>
            <a:off x="719999" y="2450438"/>
            <a:ext cx="7704002" cy="79260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40" name="مستوى النص الأول…"/>
          <p:cNvSpPr txBox="1"/>
          <p:nvPr>
            <p:ph type="body" sz="quarter" idx="1"/>
          </p:nvPr>
        </p:nvSpPr>
        <p:spPr>
          <a:xfrm>
            <a:off x="719999" y="3117949"/>
            <a:ext cx="7704002" cy="792602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41" name="Google Shape;388;p2"/>
          <p:cNvSpPr/>
          <p:nvPr/>
        </p:nvSpPr>
        <p:spPr>
          <a:xfrm>
            <a:off x="2406974" y="3647349"/>
            <a:ext cx="17576" cy="17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85" y="0"/>
                </a:moveTo>
                <a:cubicBezTo>
                  <a:pt x="9003" y="0"/>
                  <a:pt x="7405" y="0"/>
                  <a:pt x="6606" y="800"/>
                </a:cubicBezTo>
                <a:cubicBezTo>
                  <a:pt x="5008" y="800"/>
                  <a:pt x="3994" y="1600"/>
                  <a:pt x="2397" y="2400"/>
                </a:cubicBezTo>
                <a:cubicBezTo>
                  <a:pt x="1598" y="4215"/>
                  <a:pt x="799" y="5015"/>
                  <a:pt x="799" y="6615"/>
                </a:cubicBezTo>
                <a:cubicBezTo>
                  <a:pt x="0" y="7415"/>
                  <a:pt x="0" y="9200"/>
                  <a:pt x="0" y="10800"/>
                </a:cubicBezTo>
                <a:lnTo>
                  <a:pt x="0" y="13415"/>
                </a:lnTo>
                <a:cubicBezTo>
                  <a:pt x="799" y="15015"/>
                  <a:pt x="1598" y="16615"/>
                  <a:pt x="2397" y="18400"/>
                </a:cubicBezTo>
                <a:cubicBezTo>
                  <a:pt x="3195" y="18400"/>
                  <a:pt x="3994" y="19200"/>
                  <a:pt x="5008" y="20000"/>
                </a:cubicBezTo>
                <a:cubicBezTo>
                  <a:pt x="6606" y="20800"/>
                  <a:pt x="8204" y="21600"/>
                  <a:pt x="10785" y="21600"/>
                </a:cubicBezTo>
                <a:cubicBezTo>
                  <a:pt x="11614" y="21600"/>
                  <a:pt x="13212" y="20800"/>
                  <a:pt x="14994" y="20000"/>
                </a:cubicBezTo>
                <a:cubicBezTo>
                  <a:pt x="15793" y="20000"/>
                  <a:pt x="17391" y="19200"/>
                  <a:pt x="18189" y="18400"/>
                </a:cubicBezTo>
                <a:cubicBezTo>
                  <a:pt x="18988" y="17415"/>
                  <a:pt x="20002" y="15815"/>
                  <a:pt x="20801" y="15015"/>
                </a:cubicBezTo>
                <a:cubicBezTo>
                  <a:pt x="20801" y="13415"/>
                  <a:pt x="21600" y="11600"/>
                  <a:pt x="21600" y="10800"/>
                </a:cubicBezTo>
                <a:cubicBezTo>
                  <a:pt x="20801" y="9200"/>
                  <a:pt x="20801" y="8400"/>
                  <a:pt x="20801" y="7415"/>
                </a:cubicBezTo>
                <a:cubicBezTo>
                  <a:pt x="20801" y="5815"/>
                  <a:pt x="18988" y="4215"/>
                  <a:pt x="18189" y="2400"/>
                </a:cubicBezTo>
                <a:cubicBezTo>
                  <a:pt x="17391" y="2400"/>
                  <a:pt x="16592" y="1600"/>
                  <a:pt x="15793" y="800"/>
                </a:cubicBezTo>
                <a:cubicBezTo>
                  <a:pt x="14011" y="0"/>
                  <a:pt x="12413" y="0"/>
                  <a:pt x="107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1928;p11"/>
          <p:cNvSpPr/>
          <p:nvPr/>
        </p:nvSpPr>
        <p:spPr>
          <a:xfrm rot="14407219">
            <a:off x="6538842" y="-531270"/>
            <a:ext cx="3795227" cy="167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2" name="Google Shape;1929;p11"/>
          <p:cNvSpPr/>
          <p:nvPr/>
        </p:nvSpPr>
        <p:spPr>
          <a:xfrm rot="9899926">
            <a:off x="-88078" y="-558371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3" name="xx%"/>
          <p:cNvSpPr txBox="1"/>
          <p:nvPr>
            <p:ph type="title" hasCustomPrompt="1"/>
          </p:nvPr>
        </p:nvSpPr>
        <p:spPr>
          <a:xfrm>
            <a:off x="719999" y="1897238"/>
            <a:ext cx="7704002" cy="115140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xx%</a:t>
            </a:r>
          </a:p>
        </p:txBody>
      </p:sp>
      <p:grpSp>
        <p:nvGrpSpPr>
          <p:cNvPr id="2175" name="Google Shape;1931;p11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2164" name="Google Shape;1932;p11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33;p11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34;p11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35;p11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36;p11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37;p11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38;p11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39;p11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40;p11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41;p11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42;p11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76" name="Google Shape;1943;p11"/>
          <p:cNvSpPr/>
          <p:nvPr/>
        </p:nvSpPr>
        <p:spPr>
          <a:xfrm>
            <a:off x="-366087" y="3731174"/>
            <a:ext cx="1880134" cy="173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194" name="Google Shape;1944;p11"/>
          <p:cNvGrpSpPr/>
          <p:nvPr/>
        </p:nvGrpSpPr>
        <p:grpSpPr>
          <a:xfrm>
            <a:off x="1168775" y="4176012"/>
            <a:ext cx="1255561" cy="847040"/>
            <a:chOff x="0" y="0"/>
            <a:chExt cx="1255559" cy="847039"/>
          </a:xfrm>
        </p:grpSpPr>
        <p:sp>
          <p:nvSpPr>
            <p:cNvPr id="2177" name="Google Shape;1945;p11"/>
            <p:cNvSpPr/>
            <p:nvPr/>
          </p:nvSpPr>
          <p:spPr>
            <a:xfrm>
              <a:off x="271184" y="206008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46;p11"/>
            <p:cNvSpPr/>
            <p:nvPr/>
          </p:nvSpPr>
          <p:spPr>
            <a:xfrm>
              <a:off x="522179" y="158302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47;p11"/>
            <p:cNvSpPr/>
            <p:nvPr/>
          </p:nvSpPr>
          <p:spPr>
            <a:xfrm>
              <a:off x="512777" y="350486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48;p11"/>
            <p:cNvSpPr/>
            <p:nvPr/>
          </p:nvSpPr>
          <p:spPr>
            <a:xfrm>
              <a:off x="682122" y="282837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49;p11"/>
            <p:cNvSpPr/>
            <p:nvPr/>
          </p:nvSpPr>
          <p:spPr>
            <a:xfrm>
              <a:off x="616948" y="53484"/>
              <a:ext cx="213110" cy="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50;p11"/>
            <p:cNvSpPr/>
            <p:nvPr/>
          </p:nvSpPr>
          <p:spPr>
            <a:xfrm>
              <a:off x="995038" y="180399"/>
              <a:ext cx="153559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51;p11"/>
            <p:cNvSpPr/>
            <p:nvPr/>
          </p:nvSpPr>
          <p:spPr>
            <a:xfrm>
              <a:off x="867909" y="456890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52;p11"/>
            <p:cNvSpPr/>
            <p:nvPr/>
          </p:nvSpPr>
          <p:spPr>
            <a:xfrm>
              <a:off x="1121612" y="321364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53;p11"/>
            <p:cNvSpPr/>
            <p:nvPr/>
          </p:nvSpPr>
          <p:spPr>
            <a:xfrm>
              <a:off x="425502" y="580519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54;p11"/>
            <p:cNvSpPr/>
            <p:nvPr/>
          </p:nvSpPr>
          <p:spPr>
            <a:xfrm>
              <a:off x="135313" y="437740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55;p11"/>
            <p:cNvSpPr/>
            <p:nvPr/>
          </p:nvSpPr>
          <p:spPr>
            <a:xfrm>
              <a:off x="662392" y="555475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56;p11"/>
            <p:cNvSpPr/>
            <p:nvPr/>
          </p:nvSpPr>
          <p:spPr>
            <a:xfrm>
              <a:off x="1051242" y="57915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57;p11"/>
            <p:cNvSpPr/>
            <p:nvPr/>
          </p:nvSpPr>
          <p:spPr>
            <a:xfrm>
              <a:off x="234006" y="0"/>
              <a:ext cx="184681" cy="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58;p11"/>
            <p:cNvSpPr/>
            <p:nvPr/>
          </p:nvSpPr>
          <p:spPr>
            <a:xfrm>
              <a:off x="873766" y="747093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59;p11"/>
            <p:cNvSpPr/>
            <p:nvPr/>
          </p:nvSpPr>
          <p:spPr>
            <a:xfrm>
              <a:off x="-1" y="276038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60;p11"/>
            <p:cNvSpPr/>
            <p:nvPr/>
          </p:nvSpPr>
          <p:spPr>
            <a:xfrm>
              <a:off x="476176" y="783468"/>
              <a:ext cx="153613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61;p11"/>
            <p:cNvSpPr/>
            <p:nvPr/>
          </p:nvSpPr>
          <p:spPr>
            <a:xfrm>
              <a:off x="130558" y="609527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95" name="مستوى النص الأول…"/>
          <p:cNvSpPr txBox="1"/>
          <p:nvPr>
            <p:ph type="body" sz="quarter" idx="1"/>
          </p:nvPr>
        </p:nvSpPr>
        <p:spPr>
          <a:xfrm>
            <a:off x="719999" y="2961815"/>
            <a:ext cx="7704002" cy="387001"/>
          </a:xfrm>
          <a:prstGeom prst="rect">
            <a:avLst/>
          </a:prstGeom>
        </p:spPr>
        <p:txBody>
          <a:bodyPr/>
          <a:lstStyle>
            <a:lvl1pPr indent="-317500" algn="ctr">
              <a:lnSpc>
                <a:spcPct val="115000"/>
              </a:lnSpc>
              <a:buSzPts val="1400"/>
              <a:buFont typeface="Helvetica"/>
              <a:buChar char="●"/>
              <a:defRPr sz="1400"/>
            </a:lvl1pPr>
            <a:lvl2pPr marL="914400" indent="-317500" algn="ctr">
              <a:lnSpc>
                <a:spcPct val="115000"/>
              </a:lnSpc>
              <a:buSzPts val="1400"/>
              <a:buFont typeface="Helvetica"/>
              <a:buChar char="○"/>
              <a:defRPr sz="1400"/>
            </a:lvl2pPr>
            <a:lvl3pPr marL="1371600" indent="-317500" algn="ctr">
              <a:lnSpc>
                <a:spcPct val="115000"/>
              </a:lnSpc>
              <a:buSzPts val="1400"/>
              <a:buFont typeface="Helvetica"/>
              <a:buChar char="■"/>
              <a:defRPr sz="1400"/>
            </a:lvl3pPr>
            <a:lvl4pPr marL="1828800" indent="-317500" algn="ctr">
              <a:lnSpc>
                <a:spcPct val="115000"/>
              </a:lnSpc>
              <a:buSzPts val="1400"/>
              <a:buFont typeface="Helvetica"/>
              <a:buChar char="●"/>
              <a:defRPr sz="1400"/>
            </a:lvl4pPr>
            <a:lvl5pPr marL="2286000" indent="-317500" algn="ctr">
              <a:lnSpc>
                <a:spcPct val="115000"/>
              </a:lnSpc>
              <a:buSzPts val="1400"/>
              <a:buFont typeface="Helvetica"/>
              <a:buChar char="○"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215" name="Google Shape;1963;p11"/>
          <p:cNvGrpSpPr/>
          <p:nvPr/>
        </p:nvGrpSpPr>
        <p:grpSpPr>
          <a:xfrm>
            <a:off x="-156350" y="3527340"/>
            <a:ext cx="1355396" cy="1946518"/>
            <a:chOff x="0" y="0"/>
            <a:chExt cx="1355394" cy="1946516"/>
          </a:xfrm>
        </p:grpSpPr>
        <p:sp>
          <p:nvSpPr>
            <p:cNvPr id="2196" name="Google Shape;1964;p11"/>
            <p:cNvSpPr/>
            <p:nvPr/>
          </p:nvSpPr>
          <p:spPr>
            <a:xfrm>
              <a:off x="23486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65;p11"/>
            <p:cNvSpPr/>
            <p:nvPr/>
          </p:nvSpPr>
          <p:spPr>
            <a:xfrm>
              <a:off x="0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66;p11"/>
            <p:cNvSpPr/>
            <p:nvPr/>
          </p:nvSpPr>
          <p:spPr>
            <a:xfrm>
              <a:off x="670542" y="4838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67;p11"/>
            <p:cNvSpPr/>
            <p:nvPr/>
          </p:nvSpPr>
          <p:spPr>
            <a:xfrm>
              <a:off x="273171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68;p11"/>
            <p:cNvSpPr/>
            <p:nvPr/>
          </p:nvSpPr>
          <p:spPr>
            <a:xfrm>
              <a:off x="648960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69;p11"/>
            <p:cNvSpPr/>
            <p:nvPr/>
          </p:nvSpPr>
          <p:spPr>
            <a:xfrm>
              <a:off x="700046" y="314775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70;p11"/>
            <p:cNvSpPr/>
            <p:nvPr/>
          </p:nvSpPr>
          <p:spPr>
            <a:xfrm>
              <a:off x="709928" y="378841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71;p11"/>
            <p:cNvSpPr/>
            <p:nvPr/>
          </p:nvSpPr>
          <p:spPr>
            <a:xfrm>
              <a:off x="1095500" y="652541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72;p11"/>
            <p:cNvSpPr/>
            <p:nvPr/>
          </p:nvSpPr>
          <p:spPr>
            <a:xfrm>
              <a:off x="1143487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73;p11"/>
            <p:cNvSpPr/>
            <p:nvPr/>
          </p:nvSpPr>
          <p:spPr>
            <a:xfrm>
              <a:off x="1166415" y="664812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74;p11"/>
            <p:cNvSpPr/>
            <p:nvPr/>
          </p:nvSpPr>
          <p:spPr>
            <a:xfrm>
              <a:off x="42691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75;p11"/>
            <p:cNvSpPr/>
            <p:nvPr/>
          </p:nvSpPr>
          <p:spPr>
            <a:xfrm>
              <a:off x="465538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76;p11"/>
            <p:cNvSpPr/>
            <p:nvPr/>
          </p:nvSpPr>
          <p:spPr>
            <a:xfrm>
              <a:off x="732274" y="1047270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77;p11"/>
            <p:cNvSpPr/>
            <p:nvPr/>
          </p:nvSpPr>
          <p:spPr>
            <a:xfrm>
              <a:off x="757914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78;p11"/>
            <p:cNvSpPr/>
            <p:nvPr/>
          </p:nvSpPr>
          <p:spPr>
            <a:xfrm>
              <a:off x="803189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79;p11"/>
            <p:cNvSpPr/>
            <p:nvPr/>
          </p:nvSpPr>
          <p:spPr>
            <a:xfrm>
              <a:off x="153205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80;p11"/>
            <p:cNvSpPr/>
            <p:nvPr/>
          </p:nvSpPr>
          <p:spPr>
            <a:xfrm>
              <a:off x="167026" y="124321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81;p11"/>
            <p:cNvSpPr/>
            <p:nvPr/>
          </p:nvSpPr>
          <p:spPr>
            <a:xfrm>
              <a:off x="1235811" y="51020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82;p11"/>
            <p:cNvSpPr/>
            <p:nvPr/>
          </p:nvSpPr>
          <p:spPr>
            <a:xfrm>
              <a:off x="1281376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28" name="Google Shape;1983;p11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2216" name="Google Shape;1984;p11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85;p11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86;p11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87;p11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88;p11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89;p11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90;p11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91;p11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92;p11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93;p11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94;p11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95;p11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29" name="Google Shape;1996;p11"/>
          <p:cNvSpPr/>
          <p:nvPr/>
        </p:nvSpPr>
        <p:spPr>
          <a:xfrm rot="6975568">
            <a:off x="-463905" y="-38958"/>
            <a:ext cx="1473689" cy="117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6" h="21600" fill="norm" stroke="1" extrusionOk="0">
                <a:moveTo>
                  <a:pt x="10267" y="0"/>
                </a:moveTo>
                <a:cubicBezTo>
                  <a:pt x="9546" y="0"/>
                  <a:pt x="8762" y="482"/>
                  <a:pt x="8322" y="1247"/>
                </a:cubicBezTo>
                <a:cubicBezTo>
                  <a:pt x="7542" y="2648"/>
                  <a:pt x="7468" y="4508"/>
                  <a:pt x="7395" y="6204"/>
                </a:cubicBezTo>
                <a:cubicBezTo>
                  <a:pt x="7348" y="7134"/>
                  <a:pt x="7311" y="8113"/>
                  <a:pt x="6930" y="8894"/>
                </a:cubicBezTo>
                <a:cubicBezTo>
                  <a:pt x="6655" y="9531"/>
                  <a:pt x="6127" y="9987"/>
                  <a:pt x="5596" y="9987"/>
                </a:cubicBezTo>
                <a:cubicBezTo>
                  <a:pt x="5445" y="9987"/>
                  <a:pt x="5294" y="9952"/>
                  <a:pt x="5150" y="9873"/>
                </a:cubicBezTo>
                <a:cubicBezTo>
                  <a:pt x="4185" y="9303"/>
                  <a:pt x="4334" y="7443"/>
                  <a:pt x="4101" y="6056"/>
                </a:cubicBezTo>
                <a:cubicBezTo>
                  <a:pt x="3916" y="4965"/>
                  <a:pt x="3332" y="3628"/>
                  <a:pt x="2479" y="3628"/>
                </a:cubicBezTo>
                <a:cubicBezTo>
                  <a:pt x="-842" y="3678"/>
                  <a:pt x="-25" y="12611"/>
                  <a:pt x="438" y="14668"/>
                </a:cubicBezTo>
                <a:cubicBezTo>
                  <a:pt x="903" y="16737"/>
                  <a:pt x="1746" y="18694"/>
                  <a:pt x="3064" y="19933"/>
                </a:cubicBezTo>
                <a:cubicBezTo>
                  <a:pt x="4535" y="21278"/>
                  <a:pt x="6436" y="21600"/>
                  <a:pt x="8243" y="21600"/>
                </a:cubicBezTo>
                <a:cubicBezTo>
                  <a:pt x="8384" y="21600"/>
                  <a:pt x="8524" y="21598"/>
                  <a:pt x="8665" y="21594"/>
                </a:cubicBezTo>
                <a:cubicBezTo>
                  <a:pt x="11521" y="21544"/>
                  <a:pt x="14462" y="20863"/>
                  <a:pt x="16779" y="18757"/>
                </a:cubicBezTo>
                <a:cubicBezTo>
                  <a:pt x="19136" y="16588"/>
                  <a:pt x="20758" y="12661"/>
                  <a:pt x="20064" y="8993"/>
                </a:cubicBezTo>
                <a:cubicBezTo>
                  <a:pt x="19914" y="8014"/>
                  <a:pt x="19562" y="7084"/>
                  <a:pt x="19024" y="6465"/>
                </a:cubicBezTo>
                <a:cubicBezTo>
                  <a:pt x="18647" y="6065"/>
                  <a:pt x="18161" y="5814"/>
                  <a:pt x="17687" y="5814"/>
                </a:cubicBezTo>
                <a:cubicBezTo>
                  <a:pt x="17427" y="5814"/>
                  <a:pt x="17171" y="5890"/>
                  <a:pt x="16938" y="6056"/>
                </a:cubicBezTo>
                <a:cubicBezTo>
                  <a:pt x="16205" y="6613"/>
                  <a:pt x="15927" y="7754"/>
                  <a:pt x="15621" y="8782"/>
                </a:cubicBezTo>
                <a:cubicBezTo>
                  <a:pt x="15277" y="9823"/>
                  <a:pt x="14693" y="10901"/>
                  <a:pt x="13887" y="10901"/>
                </a:cubicBezTo>
                <a:cubicBezTo>
                  <a:pt x="13303" y="10851"/>
                  <a:pt x="12801" y="10282"/>
                  <a:pt x="12569" y="9562"/>
                </a:cubicBezTo>
                <a:cubicBezTo>
                  <a:pt x="12301" y="8894"/>
                  <a:pt x="12263" y="8113"/>
                  <a:pt x="12217" y="7345"/>
                </a:cubicBezTo>
                <a:cubicBezTo>
                  <a:pt x="12142" y="5845"/>
                  <a:pt x="12069" y="4396"/>
                  <a:pt x="11985" y="2958"/>
                </a:cubicBezTo>
                <a:cubicBezTo>
                  <a:pt x="11948" y="2227"/>
                  <a:pt x="11911" y="1459"/>
                  <a:pt x="11605" y="888"/>
                </a:cubicBezTo>
                <a:cubicBezTo>
                  <a:pt x="11308" y="270"/>
                  <a:pt x="10805" y="0"/>
                  <a:pt x="1026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0" name="Google Shape;1997;p11"/>
          <p:cNvSpPr/>
          <p:nvPr/>
        </p:nvSpPr>
        <p:spPr>
          <a:xfrm>
            <a:off x="718233" y="284456"/>
            <a:ext cx="85743" cy="8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fill="norm" stroke="1" extrusionOk="0">
                <a:moveTo>
                  <a:pt x="10451" y="0"/>
                </a:moveTo>
                <a:cubicBezTo>
                  <a:pt x="9227" y="0"/>
                  <a:pt x="7850" y="0"/>
                  <a:pt x="6625" y="629"/>
                </a:cubicBezTo>
                <a:cubicBezTo>
                  <a:pt x="5427" y="1232"/>
                  <a:pt x="4050" y="2018"/>
                  <a:pt x="2826" y="3277"/>
                </a:cubicBezTo>
                <a:cubicBezTo>
                  <a:pt x="2214" y="3906"/>
                  <a:pt x="1602" y="5164"/>
                  <a:pt x="990" y="6553"/>
                </a:cubicBezTo>
                <a:cubicBezTo>
                  <a:pt x="250" y="7812"/>
                  <a:pt x="-362" y="9070"/>
                  <a:pt x="250" y="10485"/>
                </a:cubicBezTo>
                <a:lnTo>
                  <a:pt x="250" y="13762"/>
                </a:lnTo>
                <a:cubicBezTo>
                  <a:pt x="990" y="15020"/>
                  <a:pt x="1602" y="16882"/>
                  <a:pt x="2826" y="18297"/>
                </a:cubicBezTo>
                <a:cubicBezTo>
                  <a:pt x="4050" y="18926"/>
                  <a:pt x="4815" y="19555"/>
                  <a:pt x="5427" y="20184"/>
                </a:cubicBezTo>
                <a:cubicBezTo>
                  <a:pt x="6625" y="20814"/>
                  <a:pt x="8615" y="21600"/>
                  <a:pt x="10451" y="21600"/>
                </a:cubicBezTo>
                <a:cubicBezTo>
                  <a:pt x="11649" y="21600"/>
                  <a:pt x="13026" y="20814"/>
                  <a:pt x="14251" y="20184"/>
                </a:cubicBezTo>
                <a:cubicBezTo>
                  <a:pt x="15475" y="20184"/>
                  <a:pt x="16826" y="19555"/>
                  <a:pt x="18050" y="18297"/>
                </a:cubicBezTo>
                <a:cubicBezTo>
                  <a:pt x="18662" y="16882"/>
                  <a:pt x="20039" y="16279"/>
                  <a:pt x="20039" y="15020"/>
                </a:cubicBezTo>
                <a:cubicBezTo>
                  <a:pt x="20651" y="13762"/>
                  <a:pt x="21238" y="12347"/>
                  <a:pt x="21238" y="10485"/>
                </a:cubicBezTo>
                <a:cubicBezTo>
                  <a:pt x="20651" y="9856"/>
                  <a:pt x="20651" y="8441"/>
                  <a:pt x="20651" y="7812"/>
                </a:cubicBezTo>
                <a:cubicBezTo>
                  <a:pt x="20039" y="5950"/>
                  <a:pt x="19274" y="4535"/>
                  <a:pt x="18050" y="3277"/>
                </a:cubicBezTo>
                <a:cubicBezTo>
                  <a:pt x="17438" y="2648"/>
                  <a:pt x="16826" y="2018"/>
                  <a:pt x="15475" y="1232"/>
                </a:cubicBezTo>
                <a:cubicBezTo>
                  <a:pt x="14251" y="629"/>
                  <a:pt x="12414" y="0"/>
                  <a:pt x="104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1" name="Google Shape;1998;p11"/>
          <p:cNvSpPr/>
          <p:nvPr/>
        </p:nvSpPr>
        <p:spPr>
          <a:xfrm>
            <a:off x="821888" y="79787"/>
            <a:ext cx="74334" cy="74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49" y="0"/>
                </a:moveTo>
                <a:cubicBezTo>
                  <a:pt x="8197" y="0"/>
                  <a:pt x="5176" y="1406"/>
                  <a:pt x="3022" y="3740"/>
                </a:cubicBezTo>
                <a:cubicBezTo>
                  <a:pt x="2304" y="4458"/>
                  <a:pt x="1406" y="5894"/>
                  <a:pt x="688" y="6612"/>
                </a:cubicBezTo>
                <a:cubicBezTo>
                  <a:pt x="688" y="8197"/>
                  <a:pt x="0" y="9633"/>
                  <a:pt x="0" y="11069"/>
                </a:cubicBezTo>
                <a:cubicBezTo>
                  <a:pt x="0" y="14091"/>
                  <a:pt x="1406" y="16245"/>
                  <a:pt x="3022" y="18578"/>
                </a:cubicBezTo>
                <a:cubicBezTo>
                  <a:pt x="5176" y="20702"/>
                  <a:pt x="8197" y="21600"/>
                  <a:pt x="11249" y="21600"/>
                </a:cubicBezTo>
                <a:cubicBezTo>
                  <a:pt x="13373" y="21600"/>
                  <a:pt x="16424" y="20702"/>
                  <a:pt x="18548" y="18578"/>
                </a:cubicBezTo>
                <a:cubicBezTo>
                  <a:pt x="19266" y="17860"/>
                  <a:pt x="20164" y="16245"/>
                  <a:pt x="20882" y="14809"/>
                </a:cubicBezTo>
                <a:cubicBezTo>
                  <a:pt x="21600" y="14091"/>
                  <a:pt x="21600" y="12685"/>
                  <a:pt x="21600" y="11069"/>
                </a:cubicBezTo>
                <a:cubicBezTo>
                  <a:pt x="21600" y="8197"/>
                  <a:pt x="20882" y="5176"/>
                  <a:pt x="18548" y="3740"/>
                </a:cubicBezTo>
                <a:cubicBezTo>
                  <a:pt x="16424" y="1406"/>
                  <a:pt x="14091" y="0"/>
                  <a:pt x="112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2" name="Google Shape;1999;p11"/>
          <p:cNvSpPr/>
          <p:nvPr/>
        </p:nvSpPr>
        <p:spPr>
          <a:xfrm>
            <a:off x="1106450" y="166370"/>
            <a:ext cx="66302" cy="6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8989" y="0"/>
                  <a:pt x="8184" y="995"/>
                  <a:pt x="6607" y="995"/>
                </a:cubicBezTo>
                <a:cubicBezTo>
                  <a:pt x="4998" y="1792"/>
                  <a:pt x="3991" y="2588"/>
                  <a:pt x="3186" y="3384"/>
                </a:cubicBezTo>
                <a:cubicBezTo>
                  <a:pt x="2381" y="4181"/>
                  <a:pt x="1576" y="5972"/>
                  <a:pt x="805" y="6735"/>
                </a:cubicBezTo>
                <a:cubicBezTo>
                  <a:pt x="0" y="8328"/>
                  <a:pt x="0" y="9124"/>
                  <a:pt x="0" y="10916"/>
                </a:cubicBezTo>
                <a:cubicBezTo>
                  <a:pt x="0" y="11712"/>
                  <a:pt x="0" y="12509"/>
                  <a:pt x="805" y="14068"/>
                </a:cubicBezTo>
                <a:cubicBezTo>
                  <a:pt x="805" y="15860"/>
                  <a:pt x="1576" y="17453"/>
                  <a:pt x="3186" y="18249"/>
                </a:cubicBezTo>
                <a:cubicBezTo>
                  <a:pt x="3991" y="19045"/>
                  <a:pt x="4998" y="19808"/>
                  <a:pt x="5802" y="19808"/>
                </a:cubicBezTo>
                <a:cubicBezTo>
                  <a:pt x="7412" y="20804"/>
                  <a:pt x="8989" y="21600"/>
                  <a:pt x="10800" y="21600"/>
                </a:cubicBezTo>
                <a:cubicBezTo>
                  <a:pt x="12410" y="21600"/>
                  <a:pt x="13215" y="21600"/>
                  <a:pt x="14993" y="20804"/>
                </a:cubicBezTo>
                <a:cubicBezTo>
                  <a:pt x="16602" y="19808"/>
                  <a:pt x="17407" y="19808"/>
                  <a:pt x="18212" y="18249"/>
                </a:cubicBezTo>
                <a:cubicBezTo>
                  <a:pt x="19017" y="17453"/>
                  <a:pt x="20024" y="16656"/>
                  <a:pt x="20829" y="14865"/>
                </a:cubicBezTo>
                <a:cubicBezTo>
                  <a:pt x="21600" y="14068"/>
                  <a:pt x="21600" y="12509"/>
                  <a:pt x="21600" y="10916"/>
                </a:cubicBezTo>
                <a:cubicBezTo>
                  <a:pt x="21600" y="9921"/>
                  <a:pt x="21600" y="9124"/>
                  <a:pt x="20829" y="8328"/>
                </a:cubicBezTo>
                <a:cubicBezTo>
                  <a:pt x="20829" y="6735"/>
                  <a:pt x="20024" y="4977"/>
                  <a:pt x="18212" y="3384"/>
                </a:cubicBezTo>
                <a:cubicBezTo>
                  <a:pt x="17407" y="2588"/>
                  <a:pt x="16602" y="2588"/>
                  <a:pt x="16602" y="1792"/>
                </a:cubicBezTo>
                <a:cubicBezTo>
                  <a:pt x="14993" y="995"/>
                  <a:pt x="12410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3" name="Google Shape;2000;p11"/>
          <p:cNvSpPr/>
          <p:nvPr/>
        </p:nvSpPr>
        <p:spPr>
          <a:xfrm>
            <a:off x="1157411" y="-73922"/>
            <a:ext cx="51065" cy="53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1" y="0"/>
                </a:moveTo>
                <a:cubicBezTo>
                  <a:pt x="9624" y="0"/>
                  <a:pt x="7534" y="997"/>
                  <a:pt x="6489" y="997"/>
                </a:cubicBezTo>
                <a:cubicBezTo>
                  <a:pt x="5487" y="1994"/>
                  <a:pt x="4442" y="1994"/>
                  <a:pt x="3135" y="2991"/>
                </a:cubicBezTo>
                <a:cubicBezTo>
                  <a:pt x="2090" y="3988"/>
                  <a:pt x="1045" y="5234"/>
                  <a:pt x="1045" y="7186"/>
                </a:cubicBezTo>
                <a:cubicBezTo>
                  <a:pt x="0" y="8183"/>
                  <a:pt x="0" y="9180"/>
                  <a:pt x="0" y="11423"/>
                </a:cubicBezTo>
                <a:lnTo>
                  <a:pt x="0" y="13417"/>
                </a:lnTo>
                <a:cubicBezTo>
                  <a:pt x="1045" y="15369"/>
                  <a:pt x="1045" y="17612"/>
                  <a:pt x="3135" y="18609"/>
                </a:cubicBezTo>
                <a:cubicBezTo>
                  <a:pt x="3135" y="18609"/>
                  <a:pt x="4442" y="19606"/>
                  <a:pt x="5487" y="20603"/>
                </a:cubicBezTo>
                <a:cubicBezTo>
                  <a:pt x="6489" y="20603"/>
                  <a:pt x="8579" y="21600"/>
                  <a:pt x="10931" y="21600"/>
                </a:cubicBezTo>
                <a:cubicBezTo>
                  <a:pt x="11976" y="21600"/>
                  <a:pt x="14066" y="21600"/>
                  <a:pt x="15068" y="20603"/>
                </a:cubicBezTo>
                <a:cubicBezTo>
                  <a:pt x="16113" y="20603"/>
                  <a:pt x="17419" y="19606"/>
                  <a:pt x="18465" y="18609"/>
                </a:cubicBezTo>
                <a:cubicBezTo>
                  <a:pt x="19510" y="17612"/>
                  <a:pt x="20555" y="16366"/>
                  <a:pt x="20555" y="15369"/>
                </a:cubicBezTo>
                <a:cubicBezTo>
                  <a:pt x="21600" y="13417"/>
                  <a:pt x="21600" y="12420"/>
                  <a:pt x="21600" y="11423"/>
                </a:cubicBezTo>
                <a:lnTo>
                  <a:pt x="21600" y="8183"/>
                </a:lnTo>
                <a:cubicBezTo>
                  <a:pt x="21600" y="6231"/>
                  <a:pt x="20555" y="5234"/>
                  <a:pt x="18465" y="2991"/>
                </a:cubicBezTo>
                <a:cubicBezTo>
                  <a:pt x="18465" y="2991"/>
                  <a:pt x="17419" y="1994"/>
                  <a:pt x="16113" y="1994"/>
                </a:cubicBezTo>
                <a:cubicBezTo>
                  <a:pt x="15068" y="997"/>
                  <a:pt x="13021" y="0"/>
                  <a:pt x="109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4" name="Google Shape;2001;p11"/>
          <p:cNvSpPr/>
          <p:nvPr/>
        </p:nvSpPr>
        <p:spPr>
          <a:xfrm>
            <a:off x="955212" y="411191"/>
            <a:ext cx="38093" cy="38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5" name="Google Shape;2002;p11"/>
          <p:cNvSpPr/>
          <p:nvPr/>
        </p:nvSpPr>
        <p:spPr>
          <a:xfrm>
            <a:off x="1003805" y="112937"/>
            <a:ext cx="50963" cy="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09" y="0"/>
                </a:moveTo>
                <a:cubicBezTo>
                  <a:pt x="9644" y="0"/>
                  <a:pt x="7549" y="1025"/>
                  <a:pt x="6502" y="1025"/>
                </a:cubicBezTo>
                <a:cubicBezTo>
                  <a:pt x="5455" y="2049"/>
                  <a:pt x="4407" y="2049"/>
                  <a:pt x="3098" y="3074"/>
                </a:cubicBezTo>
                <a:cubicBezTo>
                  <a:pt x="2051" y="4354"/>
                  <a:pt x="1047" y="5336"/>
                  <a:pt x="1047" y="7385"/>
                </a:cubicBezTo>
                <a:cubicBezTo>
                  <a:pt x="0" y="8409"/>
                  <a:pt x="0" y="9434"/>
                  <a:pt x="0" y="10715"/>
                </a:cubicBezTo>
                <a:lnTo>
                  <a:pt x="0" y="13745"/>
                </a:lnTo>
                <a:cubicBezTo>
                  <a:pt x="1047" y="15794"/>
                  <a:pt x="2051" y="17075"/>
                  <a:pt x="3098" y="19124"/>
                </a:cubicBezTo>
                <a:cubicBezTo>
                  <a:pt x="4407" y="19124"/>
                  <a:pt x="4407" y="20149"/>
                  <a:pt x="5455" y="20149"/>
                </a:cubicBezTo>
                <a:cubicBezTo>
                  <a:pt x="7549" y="21173"/>
                  <a:pt x="8596" y="21173"/>
                  <a:pt x="10909" y="21173"/>
                </a:cubicBezTo>
                <a:cubicBezTo>
                  <a:pt x="11258" y="21515"/>
                  <a:pt x="11738" y="21600"/>
                  <a:pt x="12262" y="21600"/>
                </a:cubicBezTo>
                <a:cubicBezTo>
                  <a:pt x="13265" y="21600"/>
                  <a:pt x="14400" y="21173"/>
                  <a:pt x="15098" y="21173"/>
                </a:cubicBezTo>
                <a:cubicBezTo>
                  <a:pt x="16145" y="20149"/>
                  <a:pt x="17455" y="20149"/>
                  <a:pt x="18502" y="19124"/>
                </a:cubicBezTo>
                <a:cubicBezTo>
                  <a:pt x="19505" y="18100"/>
                  <a:pt x="20553" y="17075"/>
                  <a:pt x="20553" y="14770"/>
                </a:cubicBezTo>
                <a:cubicBezTo>
                  <a:pt x="21600" y="13745"/>
                  <a:pt x="21600" y="12764"/>
                  <a:pt x="21600" y="10715"/>
                </a:cubicBezTo>
                <a:lnTo>
                  <a:pt x="21600" y="8409"/>
                </a:lnTo>
                <a:cubicBezTo>
                  <a:pt x="20553" y="6360"/>
                  <a:pt x="19505" y="5336"/>
                  <a:pt x="18502" y="3074"/>
                </a:cubicBezTo>
                <a:cubicBezTo>
                  <a:pt x="17455" y="3074"/>
                  <a:pt x="17455" y="2049"/>
                  <a:pt x="16145" y="2049"/>
                </a:cubicBezTo>
                <a:cubicBezTo>
                  <a:pt x="15098" y="1025"/>
                  <a:pt x="13004" y="0"/>
                  <a:pt x="1090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6" name="Google Shape;2003;p11"/>
          <p:cNvSpPr/>
          <p:nvPr/>
        </p:nvSpPr>
        <p:spPr>
          <a:xfrm>
            <a:off x="662140" y="18324"/>
            <a:ext cx="54634" cy="55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12296" y="0"/>
                </a:moveTo>
                <a:cubicBezTo>
                  <a:pt x="10152" y="0"/>
                  <a:pt x="9199" y="0"/>
                  <a:pt x="8246" y="965"/>
                </a:cubicBezTo>
                <a:cubicBezTo>
                  <a:pt x="6380" y="965"/>
                  <a:pt x="5427" y="1891"/>
                  <a:pt x="4236" y="2856"/>
                </a:cubicBezTo>
                <a:cubicBezTo>
                  <a:pt x="3283" y="2856"/>
                  <a:pt x="2330" y="3821"/>
                  <a:pt x="1377" y="5993"/>
                </a:cubicBezTo>
                <a:cubicBezTo>
                  <a:pt x="424" y="6959"/>
                  <a:pt x="424" y="7924"/>
                  <a:pt x="424" y="9855"/>
                </a:cubicBezTo>
                <a:cubicBezTo>
                  <a:pt x="-529" y="11021"/>
                  <a:pt x="424" y="11987"/>
                  <a:pt x="424" y="13917"/>
                </a:cubicBezTo>
                <a:cubicBezTo>
                  <a:pt x="424" y="14883"/>
                  <a:pt x="1377" y="15848"/>
                  <a:pt x="1377" y="15848"/>
                </a:cubicBezTo>
                <a:cubicBezTo>
                  <a:pt x="2330" y="17980"/>
                  <a:pt x="3283" y="18945"/>
                  <a:pt x="5427" y="19911"/>
                </a:cubicBezTo>
                <a:cubicBezTo>
                  <a:pt x="6380" y="20876"/>
                  <a:pt x="7293" y="20876"/>
                  <a:pt x="8246" y="20876"/>
                </a:cubicBezTo>
                <a:cubicBezTo>
                  <a:pt x="8722" y="21359"/>
                  <a:pt x="9517" y="21600"/>
                  <a:pt x="10390" y="21600"/>
                </a:cubicBezTo>
                <a:cubicBezTo>
                  <a:pt x="11264" y="21600"/>
                  <a:pt x="12296" y="21359"/>
                  <a:pt x="13249" y="20876"/>
                </a:cubicBezTo>
                <a:cubicBezTo>
                  <a:pt x="14202" y="20876"/>
                  <a:pt x="15155" y="20876"/>
                  <a:pt x="16068" y="19911"/>
                </a:cubicBezTo>
                <a:cubicBezTo>
                  <a:pt x="17259" y="18945"/>
                  <a:pt x="19165" y="17980"/>
                  <a:pt x="20118" y="15848"/>
                </a:cubicBezTo>
                <a:cubicBezTo>
                  <a:pt x="20118" y="15848"/>
                  <a:pt x="20118" y="14883"/>
                  <a:pt x="21071" y="13917"/>
                </a:cubicBezTo>
                <a:lnTo>
                  <a:pt x="21071" y="7924"/>
                </a:lnTo>
                <a:cubicBezTo>
                  <a:pt x="20118" y="6959"/>
                  <a:pt x="20118" y="5993"/>
                  <a:pt x="19165" y="3821"/>
                </a:cubicBezTo>
                <a:cubicBezTo>
                  <a:pt x="18212" y="2856"/>
                  <a:pt x="17259" y="1891"/>
                  <a:pt x="16068" y="1891"/>
                </a:cubicBezTo>
                <a:cubicBezTo>
                  <a:pt x="15155" y="965"/>
                  <a:pt x="13249" y="965"/>
                  <a:pt x="1229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7" name="Google Shape;2004;p11"/>
          <p:cNvSpPr/>
          <p:nvPr/>
        </p:nvSpPr>
        <p:spPr>
          <a:xfrm>
            <a:off x="445700" y="240804"/>
            <a:ext cx="40564" cy="3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84" y="0"/>
                </a:moveTo>
                <a:cubicBezTo>
                  <a:pt x="8169" y="0"/>
                  <a:pt x="6524" y="0"/>
                  <a:pt x="6524" y="1379"/>
                </a:cubicBezTo>
                <a:cubicBezTo>
                  <a:pt x="5263" y="1379"/>
                  <a:pt x="5263" y="1379"/>
                  <a:pt x="3947" y="3102"/>
                </a:cubicBezTo>
                <a:cubicBezTo>
                  <a:pt x="3947" y="3102"/>
                  <a:pt x="2631" y="3102"/>
                  <a:pt x="2631" y="4423"/>
                </a:cubicBezTo>
                <a:cubicBezTo>
                  <a:pt x="1316" y="4423"/>
                  <a:pt x="1316" y="5802"/>
                  <a:pt x="1316" y="7181"/>
                </a:cubicBezTo>
                <a:cubicBezTo>
                  <a:pt x="0" y="8560"/>
                  <a:pt x="0" y="9938"/>
                  <a:pt x="0" y="11662"/>
                </a:cubicBezTo>
                <a:lnTo>
                  <a:pt x="0" y="14419"/>
                </a:lnTo>
                <a:cubicBezTo>
                  <a:pt x="1316" y="14419"/>
                  <a:pt x="1316" y="15740"/>
                  <a:pt x="1316" y="15740"/>
                </a:cubicBezTo>
                <a:cubicBezTo>
                  <a:pt x="2631" y="17119"/>
                  <a:pt x="2631" y="17119"/>
                  <a:pt x="2631" y="18498"/>
                </a:cubicBezTo>
                <a:cubicBezTo>
                  <a:pt x="3947" y="18498"/>
                  <a:pt x="3947" y="20221"/>
                  <a:pt x="5263" y="20221"/>
                </a:cubicBezTo>
                <a:cubicBezTo>
                  <a:pt x="5263" y="20221"/>
                  <a:pt x="6524" y="21600"/>
                  <a:pt x="8169" y="21600"/>
                </a:cubicBezTo>
                <a:lnTo>
                  <a:pt x="14747" y="21600"/>
                </a:lnTo>
                <a:lnTo>
                  <a:pt x="17653" y="18498"/>
                </a:lnTo>
                <a:lnTo>
                  <a:pt x="18969" y="17119"/>
                </a:lnTo>
                <a:cubicBezTo>
                  <a:pt x="20284" y="15740"/>
                  <a:pt x="20284" y="15740"/>
                  <a:pt x="20284" y="14419"/>
                </a:cubicBezTo>
                <a:cubicBezTo>
                  <a:pt x="21600" y="13040"/>
                  <a:pt x="21600" y="11662"/>
                  <a:pt x="21600" y="11662"/>
                </a:cubicBezTo>
                <a:lnTo>
                  <a:pt x="21600" y="8560"/>
                </a:lnTo>
                <a:cubicBezTo>
                  <a:pt x="20284" y="7181"/>
                  <a:pt x="20284" y="5802"/>
                  <a:pt x="18969" y="4423"/>
                </a:cubicBezTo>
                <a:lnTo>
                  <a:pt x="17653" y="3102"/>
                </a:lnTo>
                <a:lnTo>
                  <a:pt x="16392" y="1379"/>
                </a:lnTo>
                <a:cubicBezTo>
                  <a:pt x="14747" y="1379"/>
                  <a:pt x="13431" y="0"/>
                  <a:pt x="134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8" name="Google Shape;2005;p11"/>
          <p:cNvSpPr/>
          <p:nvPr/>
        </p:nvSpPr>
        <p:spPr>
          <a:xfrm>
            <a:off x="755483" y="-117573"/>
            <a:ext cx="86688" cy="8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77" y="0"/>
                </a:moveTo>
                <a:cubicBezTo>
                  <a:pt x="9492" y="0"/>
                  <a:pt x="8260" y="0"/>
                  <a:pt x="6285" y="611"/>
                </a:cubicBezTo>
                <a:cubicBezTo>
                  <a:pt x="5054" y="1223"/>
                  <a:pt x="4438" y="1834"/>
                  <a:pt x="3207" y="3209"/>
                </a:cubicBezTo>
                <a:cubicBezTo>
                  <a:pt x="1821" y="3821"/>
                  <a:pt x="1231" y="5018"/>
                  <a:pt x="616" y="6393"/>
                </a:cubicBezTo>
                <a:cubicBezTo>
                  <a:pt x="0" y="7616"/>
                  <a:pt x="0" y="9450"/>
                  <a:pt x="0" y="10800"/>
                </a:cubicBezTo>
                <a:cubicBezTo>
                  <a:pt x="0" y="11411"/>
                  <a:pt x="0" y="12634"/>
                  <a:pt x="616" y="13245"/>
                </a:cubicBezTo>
                <a:cubicBezTo>
                  <a:pt x="616" y="15207"/>
                  <a:pt x="1821" y="17041"/>
                  <a:pt x="3207" y="18416"/>
                </a:cubicBezTo>
                <a:cubicBezTo>
                  <a:pt x="5054" y="20225"/>
                  <a:pt x="7645" y="21600"/>
                  <a:pt x="10877" y="21600"/>
                </a:cubicBezTo>
                <a:cubicBezTo>
                  <a:pt x="12083" y="21600"/>
                  <a:pt x="13930" y="21600"/>
                  <a:pt x="15315" y="20836"/>
                </a:cubicBezTo>
                <a:cubicBezTo>
                  <a:pt x="16546" y="20225"/>
                  <a:pt x="17752" y="19639"/>
                  <a:pt x="18522" y="18416"/>
                </a:cubicBezTo>
                <a:cubicBezTo>
                  <a:pt x="19753" y="17041"/>
                  <a:pt x="20369" y="16429"/>
                  <a:pt x="20984" y="14621"/>
                </a:cubicBezTo>
                <a:cubicBezTo>
                  <a:pt x="21600" y="13245"/>
                  <a:pt x="21600" y="12023"/>
                  <a:pt x="21600" y="10800"/>
                </a:cubicBezTo>
                <a:lnTo>
                  <a:pt x="21600" y="7616"/>
                </a:lnTo>
                <a:cubicBezTo>
                  <a:pt x="20984" y="5629"/>
                  <a:pt x="19753" y="4432"/>
                  <a:pt x="18522" y="3209"/>
                </a:cubicBezTo>
                <a:cubicBezTo>
                  <a:pt x="16546" y="1223"/>
                  <a:pt x="13930" y="0"/>
                  <a:pt x="108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9" name="Google Shape;2006;p11"/>
          <p:cNvSpPr/>
          <p:nvPr/>
        </p:nvSpPr>
        <p:spPr>
          <a:xfrm>
            <a:off x="1293307" y="192006"/>
            <a:ext cx="53434" cy="4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8698" y="0"/>
                  <a:pt x="5951" y="927"/>
                  <a:pt x="3954" y="2318"/>
                </a:cubicBezTo>
                <a:cubicBezTo>
                  <a:pt x="2955" y="3708"/>
                  <a:pt x="1956" y="4821"/>
                  <a:pt x="957" y="5933"/>
                </a:cubicBezTo>
                <a:cubicBezTo>
                  <a:pt x="0" y="6999"/>
                  <a:pt x="0" y="9224"/>
                  <a:pt x="0" y="10615"/>
                </a:cubicBezTo>
                <a:cubicBezTo>
                  <a:pt x="0" y="12839"/>
                  <a:pt x="0" y="13952"/>
                  <a:pt x="957" y="16130"/>
                </a:cubicBezTo>
                <a:cubicBezTo>
                  <a:pt x="1956" y="17521"/>
                  <a:pt x="2955" y="18633"/>
                  <a:pt x="3954" y="19746"/>
                </a:cubicBezTo>
                <a:cubicBezTo>
                  <a:pt x="5868" y="21044"/>
                  <a:pt x="8407" y="21600"/>
                  <a:pt x="10821" y="21600"/>
                </a:cubicBezTo>
                <a:cubicBezTo>
                  <a:pt x="12527" y="21600"/>
                  <a:pt x="14150" y="21322"/>
                  <a:pt x="15399" y="20858"/>
                </a:cubicBezTo>
                <a:cubicBezTo>
                  <a:pt x="15399" y="19746"/>
                  <a:pt x="16398" y="19746"/>
                  <a:pt x="17605" y="18633"/>
                </a:cubicBezTo>
                <a:cubicBezTo>
                  <a:pt x="19602" y="17521"/>
                  <a:pt x="21600" y="13952"/>
                  <a:pt x="21600" y="10615"/>
                </a:cubicBezTo>
                <a:cubicBezTo>
                  <a:pt x="21600" y="8112"/>
                  <a:pt x="19602" y="4821"/>
                  <a:pt x="17605" y="3708"/>
                </a:cubicBezTo>
                <a:cubicBezTo>
                  <a:pt x="16398" y="2318"/>
                  <a:pt x="15399" y="2318"/>
                  <a:pt x="15399" y="1205"/>
                </a:cubicBezTo>
                <a:cubicBezTo>
                  <a:pt x="14234" y="371"/>
                  <a:pt x="12777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0" name="Google Shape;2007;p11"/>
          <p:cNvSpPr/>
          <p:nvPr/>
        </p:nvSpPr>
        <p:spPr>
          <a:xfrm>
            <a:off x="1223815" y="438062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1" name="Google Shape;2008;p11"/>
          <p:cNvSpPr/>
          <p:nvPr/>
        </p:nvSpPr>
        <p:spPr>
          <a:xfrm>
            <a:off x="1456797" y="133220"/>
            <a:ext cx="45403" cy="51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fill="norm" stroke="1" extrusionOk="0">
                <a:moveTo>
                  <a:pt x="10921" y="0"/>
                </a:moveTo>
                <a:cubicBezTo>
                  <a:pt x="9809" y="1033"/>
                  <a:pt x="8650" y="1033"/>
                  <a:pt x="7200" y="1033"/>
                </a:cubicBezTo>
                <a:cubicBezTo>
                  <a:pt x="7200" y="1033"/>
                  <a:pt x="6040" y="1033"/>
                  <a:pt x="4881" y="2324"/>
                </a:cubicBezTo>
                <a:cubicBezTo>
                  <a:pt x="3721" y="2324"/>
                  <a:pt x="3721" y="3356"/>
                  <a:pt x="2561" y="4389"/>
                </a:cubicBezTo>
                <a:cubicBezTo>
                  <a:pt x="1401" y="5378"/>
                  <a:pt x="1401" y="6411"/>
                  <a:pt x="0" y="7444"/>
                </a:cubicBezTo>
                <a:lnTo>
                  <a:pt x="0" y="13855"/>
                </a:lnTo>
                <a:cubicBezTo>
                  <a:pt x="1401" y="16178"/>
                  <a:pt x="1401" y="17211"/>
                  <a:pt x="2561" y="18244"/>
                </a:cubicBezTo>
                <a:cubicBezTo>
                  <a:pt x="4881" y="20309"/>
                  <a:pt x="7200" y="21600"/>
                  <a:pt x="10921" y="21600"/>
                </a:cubicBezTo>
                <a:cubicBezTo>
                  <a:pt x="12081" y="21600"/>
                  <a:pt x="13240" y="21600"/>
                  <a:pt x="14400" y="20309"/>
                </a:cubicBezTo>
                <a:cubicBezTo>
                  <a:pt x="15850" y="20309"/>
                  <a:pt x="17009" y="19276"/>
                  <a:pt x="18169" y="18244"/>
                </a:cubicBezTo>
                <a:cubicBezTo>
                  <a:pt x="19329" y="17211"/>
                  <a:pt x="20440" y="16178"/>
                  <a:pt x="20440" y="13855"/>
                </a:cubicBezTo>
                <a:cubicBezTo>
                  <a:pt x="21600" y="12865"/>
                  <a:pt x="21600" y="10800"/>
                  <a:pt x="20440" y="9767"/>
                </a:cubicBezTo>
                <a:lnTo>
                  <a:pt x="20440" y="7444"/>
                </a:lnTo>
                <a:cubicBezTo>
                  <a:pt x="20440" y="6411"/>
                  <a:pt x="19329" y="5378"/>
                  <a:pt x="19329" y="5378"/>
                </a:cubicBezTo>
                <a:cubicBezTo>
                  <a:pt x="19329" y="4389"/>
                  <a:pt x="18169" y="3356"/>
                  <a:pt x="17009" y="2324"/>
                </a:cubicBezTo>
                <a:cubicBezTo>
                  <a:pt x="15850" y="2324"/>
                  <a:pt x="15850" y="1033"/>
                  <a:pt x="14400" y="1033"/>
                </a:cubicBezTo>
                <a:cubicBezTo>
                  <a:pt x="13240" y="1033"/>
                  <a:pt x="12081" y="0"/>
                  <a:pt x="109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2" name="Google Shape;2009;p11"/>
          <p:cNvSpPr/>
          <p:nvPr/>
        </p:nvSpPr>
        <p:spPr>
          <a:xfrm>
            <a:off x="1482432" y="332947"/>
            <a:ext cx="59919" cy="61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50" y="0"/>
                </a:moveTo>
                <a:cubicBezTo>
                  <a:pt x="-2784" y="0"/>
                  <a:pt x="-2784" y="21600"/>
                  <a:pt x="8350" y="21600"/>
                </a:cubicBezTo>
                <a:cubicBezTo>
                  <a:pt x="18816" y="21600"/>
                  <a:pt x="18816" y="0"/>
                  <a:pt x="835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3" name="Google Shape;2010;p11"/>
          <p:cNvSpPr/>
          <p:nvPr/>
        </p:nvSpPr>
        <p:spPr>
          <a:xfrm>
            <a:off x="747453" y="570459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4" name="Google Shape;2011;p11"/>
          <p:cNvSpPr/>
          <p:nvPr/>
        </p:nvSpPr>
        <p:spPr>
          <a:xfrm>
            <a:off x="1034485" y="630480"/>
            <a:ext cx="43654" cy="40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5" name="Google Shape;2012;p11"/>
          <p:cNvSpPr/>
          <p:nvPr/>
        </p:nvSpPr>
        <p:spPr>
          <a:xfrm>
            <a:off x="1398319" y="492215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6" name="Google Shape;2013;p11"/>
          <p:cNvSpPr/>
          <p:nvPr/>
        </p:nvSpPr>
        <p:spPr>
          <a:xfrm>
            <a:off x="499131" y="427663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7" name="Google Shape;2014;p11"/>
          <p:cNvSpPr/>
          <p:nvPr/>
        </p:nvSpPr>
        <p:spPr>
          <a:xfrm>
            <a:off x="936106" y="-194376"/>
            <a:ext cx="66253" cy="6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3" h="21600" fill="norm" stroke="1" extrusionOk="0">
                <a:moveTo>
                  <a:pt x="9939" y="0"/>
                </a:moveTo>
                <a:cubicBezTo>
                  <a:pt x="9011" y="0"/>
                  <a:pt x="7475" y="0"/>
                  <a:pt x="5939" y="804"/>
                </a:cubicBezTo>
                <a:cubicBezTo>
                  <a:pt x="5171" y="804"/>
                  <a:pt x="3443" y="1607"/>
                  <a:pt x="2707" y="2411"/>
                </a:cubicBezTo>
                <a:cubicBezTo>
                  <a:pt x="1939" y="4220"/>
                  <a:pt x="1171" y="4990"/>
                  <a:pt x="1171" y="6597"/>
                </a:cubicBezTo>
                <a:cubicBezTo>
                  <a:pt x="403" y="7401"/>
                  <a:pt x="-557" y="9209"/>
                  <a:pt x="403" y="10817"/>
                </a:cubicBezTo>
                <a:lnTo>
                  <a:pt x="403" y="13395"/>
                </a:lnTo>
                <a:cubicBezTo>
                  <a:pt x="1171" y="15003"/>
                  <a:pt x="1939" y="16610"/>
                  <a:pt x="2707" y="18385"/>
                </a:cubicBezTo>
                <a:cubicBezTo>
                  <a:pt x="3443" y="18385"/>
                  <a:pt x="4211" y="19189"/>
                  <a:pt x="5171" y="19993"/>
                </a:cubicBezTo>
                <a:cubicBezTo>
                  <a:pt x="6707" y="20796"/>
                  <a:pt x="8243" y="21600"/>
                  <a:pt x="9939" y="21600"/>
                </a:cubicBezTo>
                <a:cubicBezTo>
                  <a:pt x="11475" y="21600"/>
                  <a:pt x="13011" y="20796"/>
                  <a:pt x="13779" y="19993"/>
                </a:cubicBezTo>
                <a:cubicBezTo>
                  <a:pt x="15507" y="19993"/>
                  <a:pt x="16243" y="19189"/>
                  <a:pt x="17779" y="18385"/>
                </a:cubicBezTo>
                <a:cubicBezTo>
                  <a:pt x="18547" y="17414"/>
                  <a:pt x="19507" y="15807"/>
                  <a:pt x="19507" y="15003"/>
                </a:cubicBezTo>
                <a:cubicBezTo>
                  <a:pt x="20275" y="13395"/>
                  <a:pt x="21043" y="11587"/>
                  <a:pt x="20275" y="10817"/>
                </a:cubicBezTo>
                <a:lnTo>
                  <a:pt x="20275" y="7401"/>
                </a:lnTo>
                <a:cubicBezTo>
                  <a:pt x="19507" y="5793"/>
                  <a:pt x="18547" y="4220"/>
                  <a:pt x="17779" y="2411"/>
                </a:cubicBezTo>
                <a:cubicBezTo>
                  <a:pt x="17011" y="2411"/>
                  <a:pt x="16243" y="1607"/>
                  <a:pt x="15507" y="804"/>
                </a:cubicBezTo>
                <a:cubicBezTo>
                  <a:pt x="13779" y="0"/>
                  <a:pt x="12243" y="0"/>
                  <a:pt x="993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8" name="Google Shape;2015;p11"/>
          <p:cNvSpPr/>
          <p:nvPr/>
        </p:nvSpPr>
        <p:spPr>
          <a:xfrm>
            <a:off x="1384427" y="-48698"/>
            <a:ext cx="85240" cy="87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21600" fill="norm" stroke="1" extrusionOk="0">
                <a:moveTo>
                  <a:pt x="10362" y="0"/>
                </a:moveTo>
                <a:cubicBezTo>
                  <a:pt x="9131" y="0"/>
                  <a:pt x="7925" y="0"/>
                  <a:pt x="6540" y="1375"/>
                </a:cubicBezTo>
                <a:cubicBezTo>
                  <a:pt x="5308" y="1375"/>
                  <a:pt x="4077" y="1987"/>
                  <a:pt x="2717" y="3184"/>
                </a:cubicBezTo>
                <a:cubicBezTo>
                  <a:pt x="2102" y="3795"/>
                  <a:pt x="1486" y="5171"/>
                  <a:pt x="870" y="6393"/>
                </a:cubicBezTo>
                <a:cubicBezTo>
                  <a:pt x="255" y="7616"/>
                  <a:pt x="-361" y="8966"/>
                  <a:pt x="255" y="10800"/>
                </a:cubicBezTo>
                <a:lnTo>
                  <a:pt x="255" y="13373"/>
                </a:lnTo>
                <a:cubicBezTo>
                  <a:pt x="870" y="15207"/>
                  <a:pt x="1486" y="17193"/>
                  <a:pt x="2717" y="18391"/>
                </a:cubicBezTo>
                <a:cubicBezTo>
                  <a:pt x="4077" y="18391"/>
                  <a:pt x="4693" y="19002"/>
                  <a:pt x="5308" y="19766"/>
                </a:cubicBezTo>
                <a:cubicBezTo>
                  <a:pt x="6540" y="20989"/>
                  <a:pt x="8515" y="20989"/>
                  <a:pt x="10362" y="21600"/>
                </a:cubicBezTo>
                <a:cubicBezTo>
                  <a:pt x="12363" y="21600"/>
                  <a:pt x="13569" y="20989"/>
                  <a:pt x="14954" y="20377"/>
                </a:cubicBezTo>
                <a:cubicBezTo>
                  <a:pt x="16185" y="19766"/>
                  <a:pt x="17417" y="19002"/>
                  <a:pt x="18032" y="18391"/>
                </a:cubicBezTo>
                <a:cubicBezTo>
                  <a:pt x="19392" y="17193"/>
                  <a:pt x="20008" y="15971"/>
                  <a:pt x="20623" y="14595"/>
                </a:cubicBezTo>
                <a:cubicBezTo>
                  <a:pt x="21239" y="13373"/>
                  <a:pt x="21239" y="12175"/>
                  <a:pt x="21239" y="10800"/>
                </a:cubicBezTo>
                <a:cubicBezTo>
                  <a:pt x="21239" y="9577"/>
                  <a:pt x="21239" y="8966"/>
                  <a:pt x="20623" y="7616"/>
                </a:cubicBezTo>
                <a:cubicBezTo>
                  <a:pt x="20623" y="6393"/>
                  <a:pt x="19392" y="4559"/>
                  <a:pt x="18032" y="3184"/>
                </a:cubicBezTo>
                <a:cubicBezTo>
                  <a:pt x="17417" y="2598"/>
                  <a:pt x="16801" y="1987"/>
                  <a:pt x="16185" y="1375"/>
                </a:cubicBezTo>
                <a:cubicBezTo>
                  <a:pt x="14184" y="764"/>
                  <a:pt x="12363" y="0"/>
                  <a:pt x="103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9" name="Google Shape;2016;p11"/>
          <p:cNvSpPr/>
          <p:nvPr/>
        </p:nvSpPr>
        <p:spPr>
          <a:xfrm>
            <a:off x="1609320" y="222994"/>
            <a:ext cx="47205" cy="41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2" h="21600" fill="norm" stroke="1" extrusionOk="0">
                <a:moveTo>
                  <a:pt x="9770" y="0"/>
                </a:moveTo>
                <a:cubicBezTo>
                  <a:pt x="7299" y="0"/>
                  <a:pt x="5102" y="1296"/>
                  <a:pt x="2951" y="4158"/>
                </a:cubicBezTo>
                <a:cubicBezTo>
                  <a:pt x="2951" y="4158"/>
                  <a:pt x="1853" y="5454"/>
                  <a:pt x="1853" y="6750"/>
                </a:cubicBezTo>
                <a:cubicBezTo>
                  <a:pt x="-618" y="9342"/>
                  <a:pt x="-618" y="13500"/>
                  <a:pt x="1853" y="16092"/>
                </a:cubicBezTo>
                <a:lnTo>
                  <a:pt x="2951" y="17388"/>
                </a:lnTo>
                <a:cubicBezTo>
                  <a:pt x="4050" y="20304"/>
                  <a:pt x="7299" y="21600"/>
                  <a:pt x="9770" y="21600"/>
                </a:cubicBezTo>
                <a:cubicBezTo>
                  <a:pt x="11967" y="21600"/>
                  <a:pt x="13065" y="21600"/>
                  <a:pt x="15490" y="20304"/>
                </a:cubicBezTo>
                <a:lnTo>
                  <a:pt x="17687" y="20304"/>
                </a:lnTo>
                <a:cubicBezTo>
                  <a:pt x="17687" y="18684"/>
                  <a:pt x="18785" y="17388"/>
                  <a:pt x="19884" y="17388"/>
                </a:cubicBezTo>
                <a:cubicBezTo>
                  <a:pt x="20982" y="14796"/>
                  <a:pt x="20982" y="13500"/>
                  <a:pt x="20982" y="10638"/>
                </a:cubicBezTo>
                <a:cubicBezTo>
                  <a:pt x="20982" y="9342"/>
                  <a:pt x="20982" y="8046"/>
                  <a:pt x="19884" y="5454"/>
                </a:cubicBezTo>
                <a:cubicBezTo>
                  <a:pt x="18785" y="4158"/>
                  <a:pt x="16589" y="1296"/>
                  <a:pt x="15490" y="1296"/>
                </a:cubicBezTo>
                <a:cubicBezTo>
                  <a:pt x="13065" y="1296"/>
                  <a:pt x="11967" y="0"/>
                  <a:pt x="977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0" name="Google Shape;2017;p11"/>
          <p:cNvSpPr/>
          <p:nvPr/>
        </p:nvSpPr>
        <p:spPr>
          <a:xfrm>
            <a:off x="897592" y="264175"/>
            <a:ext cx="49590" cy="48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1600" fill="norm" stroke="1" extrusionOk="0">
                <a:moveTo>
                  <a:pt x="10371" y="0"/>
                </a:moveTo>
                <a:cubicBezTo>
                  <a:pt x="9062" y="0"/>
                  <a:pt x="6967" y="0"/>
                  <a:pt x="5920" y="1101"/>
                </a:cubicBezTo>
                <a:cubicBezTo>
                  <a:pt x="4873" y="1101"/>
                  <a:pt x="3825" y="2155"/>
                  <a:pt x="2560" y="3256"/>
                </a:cubicBezTo>
                <a:cubicBezTo>
                  <a:pt x="1513" y="4357"/>
                  <a:pt x="1513" y="5732"/>
                  <a:pt x="465" y="6833"/>
                </a:cubicBezTo>
                <a:cubicBezTo>
                  <a:pt x="465" y="7934"/>
                  <a:pt x="-582" y="9034"/>
                  <a:pt x="465" y="10135"/>
                </a:cubicBezTo>
                <a:lnTo>
                  <a:pt x="465" y="13666"/>
                </a:lnTo>
                <a:cubicBezTo>
                  <a:pt x="465" y="14767"/>
                  <a:pt x="1513" y="16968"/>
                  <a:pt x="2560" y="18069"/>
                </a:cubicBezTo>
                <a:cubicBezTo>
                  <a:pt x="3825" y="18069"/>
                  <a:pt x="4873" y="19445"/>
                  <a:pt x="4873" y="19445"/>
                </a:cubicBezTo>
                <a:cubicBezTo>
                  <a:pt x="6967" y="20499"/>
                  <a:pt x="8014" y="21600"/>
                  <a:pt x="10371" y="21600"/>
                </a:cubicBezTo>
                <a:cubicBezTo>
                  <a:pt x="10371" y="21600"/>
                  <a:pt x="11418" y="21600"/>
                  <a:pt x="11418" y="20499"/>
                </a:cubicBezTo>
                <a:cubicBezTo>
                  <a:pt x="13469" y="20499"/>
                  <a:pt x="14516" y="20499"/>
                  <a:pt x="15563" y="19445"/>
                </a:cubicBezTo>
                <a:cubicBezTo>
                  <a:pt x="15563" y="19445"/>
                  <a:pt x="16873" y="18069"/>
                  <a:pt x="17920" y="18069"/>
                </a:cubicBezTo>
                <a:lnTo>
                  <a:pt x="17920" y="16968"/>
                </a:lnTo>
                <a:cubicBezTo>
                  <a:pt x="18967" y="16968"/>
                  <a:pt x="20014" y="15868"/>
                  <a:pt x="20014" y="14767"/>
                </a:cubicBezTo>
                <a:cubicBezTo>
                  <a:pt x="21018" y="13666"/>
                  <a:pt x="21018" y="11190"/>
                  <a:pt x="21018" y="10135"/>
                </a:cubicBezTo>
                <a:lnTo>
                  <a:pt x="21018" y="7934"/>
                </a:lnTo>
                <a:cubicBezTo>
                  <a:pt x="20014" y="6833"/>
                  <a:pt x="18967" y="4357"/>
                  <a:pt x="17920" y="3256"/>
                </a:cubicBezTo>
                <a:cubicBezTo>
                  <a:pt x="16873" y="2155"/>
                  <a:pt x="15563" y="2155"/>
                  <a:pt x="15563" y="1101"/>
                </a:cubicBezTo>
                <a:cubicBezTo>
                  <a:pt x="14516" y="1101"/>
                  <a:pt x="13469" y="1101"/>
                  <a:pt x="1346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1" name="Google Shape;2018;p11"/>
          <p:cNvSpPr/>
          <p:nvPr/>
        </p:nvSpPr>
        <p:spPr>
          <a:xfrm>
            <a:off x="8026068" y="238924"/>
            <a:ext cx="801903" cy="78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4" y="0"/>
                </a:moveTo>
                <a:cubicBezTo>
                  <a:pt x="7641" y="0"/>
                  <a:pt x="6758" y="138"/>
                  <a:pt x="5969" y="439"/>
                </a:cubicBezTo>
                <a:cubicBezTo>
                  <a:pt x="3286" y="1487"/>
                  <a:pt x="1210" y="4109"/>
                  <a:pt x="409" y="7251"/>
                </a:cubicBezTo>
                <a:cubicBezTo>
                  <a:pt x="-1267" y="14045"/>
                  <a:pt x="2485" y="19111"/>
                  <a:pt x="6734" y="20967"/>
                </a:cubicBezTo>
                <a:cubicBezTo>
                  <a:pt x="7720" y="21397"/>
                  <a:pt x="8761" y="21600"/>
                  <a:pt x="9807" y="21600"/>
                </a:cubicBezTo>
                <a:cubicBezTo>
                  <a:pt x="13268" y="21600"/>
                  <a:pt x="16760" y="19370"/>
                  <a:pt x="18318" y="15789"/>
                </a:cubicBezTo>
                <a:cubicBezTo>
                  <a:pt x="20333" y="11142"/>
                  <a:pt x="18816" y="4864"/>
                  <a:pt x="14978" y="2073"/>
                </a:cubicBezTo>
                <a:cubicBezTo>
                  <a:pt x="13252" y="832"/>
                  <a:pt x="10805" y="0"/>
                  <a:pt x="85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2" name="Google Shape;2019;p11"/>
          <p:cNvSpPr/>
          <p:nvPr/>
        </p:nvSpPr>
        <p:spPr>
          <a:xfrm rot="7885463">
            <a:off x="7729643" y="859530"/>
            <a:ext cx="1019511" cy="64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600" fill="norm" stroke="1" extrusionOk="0">
                <a:moveTo>
                  <a:pt x="10840" y="0"/>
                </a:moveTo>
                <a:cubicBezTo>
                  <a:pt x="8916" y="0"/>
                  <a:pt x="7023" y="810"/>
                  <a:pt x="5327" y="2511"/>
                </a:cubicBezTo>
                <a:cubicBezTo>
                  <a:pt x="2830" y="4961"/>
                  <a:pt x="976" y="9104"/>
                  <a:pt x="277" y="13622"/>
                </a:cubicBezTo>
                <a:cubicBezTo>
                  <a:pt x="99" y="14741"/>
                  <a:pt x="0" y="15915"/>
                  <a:pt x="0" y="17035"/>
                </a:cubicBezTo>
                <a:cubicBezTo>
                  <a:pt x="0" y="17407"/>
                  <a:pt x="143" y="17764"/>
                  <a:pt x="377" y="17854"/>
                </a:cubicBezTo>
                <a:cubicBezTo>
                  <a:pt x="400" y="17860"/>
                  <a:pt x="424" y="17863"/>
                  <a:pt x="448" y="17863"/>
                </a:cubicBezTo>
                <a:cubicBezTo>
                  <a:pt x="671" y="17863"/>
                  <a:pt x="932" y="17586"/>
                  <a:pt x="932" y="17249"/>
                </a:cubicBezTo>
                <a:cubicBezTo>
                  <a:pt x="976" y="12731"/>
                  <a:pt x="2319" y="8431"/>
                  <a:pt x="4395" y="5408"/>
                </a:cubicBezTo>
                <a:cubicBezTo>
                  <a:pt x="5461" y="3913"/>
                  <a:pt x="6660" y="2811"/>
                  <a:pt x="8003" y="2135"/>
                </a:cubicBezTo>
                <a:cubicBezTo>
                  <a:pt x="8912" y="1692"/>
                  <a:pt x="9842" y="1474"/>
                  <a:pt x="10779" y="1474"/>
                </a:cubicBezTo>
                <a:cubicBezTo>
                  <a:pt x="11225" y="1474"/>
                  <a:pt x="11673" y="1522"/>
                  <a:pt x="12121" y="1620"/>
                </a:cubicBezTo>
                <a:cubicBezTo>
                  <a:pt x="14895" y="2207"/>
                  <a:pt x="17537" y="4589"/>
                  <a:pt x="19148" y="8288"/>
                </a:cubicBezTo>
                <a:cubicBezTo>
                  <a:pt x="20034" y="10295"/>
                  <a:pt x="20635" y="12803"/>
                  <a:pt x="20401" y="15257"/>
                </a:cubicBezTo>
                <a:cubicBezTo>
                  <a:pt x="20313" y="16147"/>
                  <a:pt x="20168" y="16963"/>
                  <a:pt x="19891" y="17764"/>
                </a:cubicBezTo>
                <a:cubicBezTo>
                  <a:pt x="19802" y="18208"/>
                  <a:pt x="19657" y="18580"/>
                  <a:pt x="19525" y="18955"/>
                </a:cubicBezTo>
                <a:cubicBezTo>
                  <a:pt x="19335" y="19328"/>
                  <a:pt x="19203" y="19542"/>
                  <a:pt x="19014" y="19771"/>
                </a:cubicBezTo>
                <a:cubicBezTo>
                  <a:pt x="18969" y="19843"/>
                  <a:pt x="18924" y="19914"/>
                  <a:pt x="18870" y="19914"/>
                </a:cubicBezTo>
                <a:cubicBezTo>
                  <a:pt x="18870" y="19914"/>
                  <a:pt x="18870" y="19914"/>
                  <a:pt x="18870" y="19914"/>
                </a:cubicBezTo>
                <a:cubicBezTo>
                  <a:pt x="18848" y="19950"/>
                  <a:pt x="18848" y="19968"/>
                  <a:pt x="18854" y="19968"/>
                </a:cubicBezTo>
                <a:cubicBezTo>
                  <a:pt x="18856" y="19968"/>
                  <a:pt x="18857" y="19968"/>
                  <a:pt x="18859" y="19962"/>
                </a:cubicBezTo>
                <a:cubicBezTo>
                  <a:pt x="18846" y="19986"/>
                  <a:pt x="18826" y="19986"/>
                  <a:pt x="18826" y="19986"/>
                </a:cubicBezTo>
                <a:cubicBezTo>
                  <a:pt x="18781" y="20075"/>
                  <a:pt x="18737" y="20075"/>
                  <a:pt x="18647" y="20147"/>
                </a:cubicBezTo>
                <a:cubicBezTo>
                  <a:pt x="18677" y="20123"/>
                  <a:pt x="18681" y="20114"/>
                  <a:pt x="18672" y="20114"/>
                </a:cubicBezTo>
                <a:cubicBezTo>
                  <a:pt x="18651" y="20114"/>
                  <a:pt x="18577" y="20147"/>
                  <a:pt x="18547" y="20147"/>
                </a:cubicBezTo>
                <a:lnTo>
                  <a:pt x="18504" y="20147"/>
                </a:lnTo>
                <a:cubicBezTo>
                  <a:pt x="18504" y="20147"/>
                  <a:pt x="18445" y="20114"/>
                  <a:pt x="18432" y="20114"/>
                </a:cubicBezTo>
                <a:cubicBezTo>
                  <a:pt x="18424" y="20114"/>
                  <a:pt x="18430" y="20123"/>
                  <a:pt x="18460" y="20147"/>
                </a:cubicBezTo>
                <a:cubicBezTo>
                  <a:pt x="18370" y="20075"/>
                  <a:pt x="18315" y="20075"/>
                  <a:pt x="18270" y="19986"/>
                </a:cubicBezTo>
                <a:cubicBezTo>
                  <a:pt x="18225" y="19986"/>
                  <a:pt x="18181" y="19914"/>
                  <a:pt x="18181" y="19914"/>
                </a:cubicBezTo>
                <a:cubicBezTo>
                  <a:pt x="18166" y="19902"/>
                  <a:pt x="18156" y="19897"/>
                  <a:pt x="18149" y="19894"/>
                </a:cubicBezTo>
                <a:cubicBezTo>
                  <a:pt x="18149" y="19885"/>
                  <a:pt x="18145" y="19870"/>
                  <a:pt x="18138" y="19843"/>
                </a:cubicBezTo>
                <a:lnTo>
                  <a:pt x="18093" y="19771"/>
                </a:lnTo>
                <a:cubicBezTo>
                  <a:pt x="18093" y="19700"/>
                  <a:pt x="18093" y="19771"/>
                  <a:pt x="18037" y="19631"/>
                </a:cubicBezTo>
                <a:cubicBezTo>
                  <a:pt x="17993" y="19471"/>
                  <a:pt x="17993" y="19328"/>
                  <a:pt x="17993" y="19098"/>
                </a:cubicBezTo>
                <a:cubicBezTo>
                  <a:pt x="17948" y="18741"/>
                  <a:pt x="17993" y="18297"/>
                  <a:pt x="18037" y="17854"/>
                </a:cubicBezTo>
                <a:cubicBezTo>
                  <a:pt x="18093" y="16734"/>
                  <a:pt x="18138" y="15772"/>
                  <a:pt x="17993" y="14741"/>
                </a:cubicBezTo>
                <a:cubicBezTo>
                  <a:pt x="17859" y="13622"/>
                  <a:pt x="17627" y="12520"/>
                  <a:pt x="17260" y="11469"/>
                </a:cubicBezTo>
                <a:cubicBezTo>
                  <a:pt x="15938" y="7526"/>
                  <a:pt x="13359" y="4854"/>
                  <a:pt x="10555" y="4854"/>
                </a:cubicBezTo>
                <a:cubicBezTo>
                  <a:pt x="10416" y="4854"/>
                  <a:pt x="10275" y="4860"/>
                  <a:pt x="10133" y="4875"/>
                </a:cubicBezTo>
                <a:cubicBezTo>
                  <a:pt x="7270" y="5104"/>
                  <a:pt x="4496" y="8145"/>
                  <a:pt x="3386" y="12430"/>
                </a:cubicBezTo>
                <a:cubicBezTo>
                  <a:pt x="3051" y="13765"/>
                  <a:pt x="2919" y="15328"/>
                  <a:pt x="3386" y="16591"/>
                </a:cubicBezTo>
                <a:cubicBezTo>
                  <a:pt x="3695" y="17368"/>
                  <a:pt x="4245" y="17854"/>
                  <a:pt x="4816" y="17854"/>
                </a:cubicBezTo>
                <a:cubicBezTo>
                  <a:pt x="5002" y="17854"/>
                  <a:pt x="5189" y="17803"/>
                  <a:pt x="5372" y="17693"/>
                </a:cubicBezTo>
                <a:cubicBezTo>
                  <a:pt x="6015" y="17321"/>
                  <a:pt x="6437" y="16287"/>
                  <a:pt x="6803" y="15400"/>
                </a:cubicBezTo>
                <a:cubicBezTo>
                  <a:pt x="7170" y="14438"/>
                  <a:pt x="7636" y="13622"/>
                  <a:pt x="8192" y="12874"/>
                </a:cubicBezTo>
                <a:cubicBezTo>
                  <a:pt x="9003" y="11859"/>
                  <a:pt x="10027" y="11195"/>
                  <a:pt x="11063" y="11195"/>
                </a:cubicBezTo>
                <a:cubicBezTo>
                  <a:pt x="11387" y="11195"/>
                  <a:pt x="11712" y="11260"/>
                  <a:pt x="12032" y="11400"/>
                </a:cubicBezTo>
                <a:cubicBezTo>
                  <a:pt x="13276" y="11915"/>
                  <a:pt x="14430" y="13622"/>
                  <a:pt x="14663" y="15629"/>
                </a:cubicBezTo>
                <a:cubicBezTo>
                  <a:pt x="14808" y="16519"/>
                  <a:pt x="14763" y="17550"/>
                  <a:pt x="14341" y="18208"/>
                </a:cubicBezTo>
                <a:cubicBezTo>
                  <a:pt x="14243" y="18327"/>
                  <a:pt x="14138" y="18396"/>
                  <a:pt x="14016" y="18396"/>
                </a:cubicBezTo>
                <a:cubicBezTo>
                  <a:pt x="13971" y="18396"/>
                  <a:pt x="13925" y="18387"/>
                  <a:pt x="13874" y="18369"/>
                </a:cubicBezTo>
                <a:cubicBezTo>
                  <a:pt x="13653" y="18208"/>
                  <a:pt x="13508" y="17764"/>
                  <a:pt x="13376" y="17407"/>
                </a:cubicBezTo>
                <a:cubicBezTo>
                  <a:pt x="13186" y="16802"/>
                  <a:pt x="13041" y="16287"/>
                  <a:pt x="12820" y="15772"/>
                </a:cubicBezTo>
                <a:cubicBezTo>
                  <a:pt x="12543" y="15257"/>
                  <a:pt x="12210" y="14813"/>
                  <a:pt x="11844" y="14509"/>
                </a:cubicBezTo>
                <a:cubicBezTo>
                  <a:pt x="11493" y="14152"/>
                  <a:pt x="11072" y="13961"/>
                  <a:pt x="10648" y="13961"/>
                </a:cubicBezTo>
                <a:cubicBezTo>
                  <a:pt x="10295" y="13961"/>
                  <a:pt x="9942" y="14092"/>
                  <a:pt x="9624" y="14369"/>
                </a:cubicBezTo>
                <a:cubicBezTo>
                  <a:pt x="8979" y="15024"/>
                  <a:pt x="8514" y="16076"/>
                  <a:pt x="8601" y="17321"/>
                </a:cubicBezTo>
                <a:cubicBezTo>
                  <a:pt x="8627" y="17761"/>
                  <a:pt x="8828" y="17955"/>
                  <a:pt x="9036" y="17955"/>
                </a:cubicBezTo>
                <a:cubicBezTo>
                  <a:pt x="9291" y="17955"/>
                  <a:pt x="9559" y="17666"/>
                  <a:pt x="9535" y="17178"/>
                </a:cubicBezTo>
                <a:cubicBezTo>
                  <a:pt x="9434" y="16216"/>
                  <a:pt x="10089" y="15471"/>
                  <a:pt x="10645" y="15400"/>
                </a:cubicBezTo>
                <a:cubicBezTo>
                  <a:pt x="11333" y="15400"/>
                  <a:pt x="11931" y="16287"/>
                  <a:pt x="12309" y="17249"/>
                </a:cubicBezTo>
                <a:cubicBezTo>
                  <a:pt x="12675" y="18297"/>
                  <a:pt x="12954" y="19542"/>
                  <a:pt x="13785" y="19843"/>
                </a:cubicBezTo>
                <a:cubicBezTo>
                  <a:pt x="13867" y="19870"/>
                  <a:pt x="13947" y="19885"/>
                  <a:pt x="14025" y="19885"/>
                </a:cubicBezTo>
                <a:cubicBezTo>
                  <a:pt x="14620" y="19885"/>
                  <a:pt x="15122" y="19146"/>
                  <a:pt x="15407" y="18297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8" y="10528"/>
                  <a:pt x="12279" y="9709"/>
                  <a:pt x="10961" y="9709"/>
                </a:cubicBezTo>
                <a:cubicBezTo>
                  <a:pt x="10764" y="9709"/>
                  <a:pt x="10565" y="9726"/>
                  <a:pt x="10368" y="9762"/>
                </a:cubicBezTo>
                <a:cubicBezTo>
                  <a:pt x="8836" y="10137"/>
                  <a:pt x="7449" y="11540"/>
                  <a:pt x="6482" y="13550"/>
                </a:cubicBezTo>
                <a:cubicBezTo>
                  <a:pt x="6104" y="14369"/>
                  <a:pt x="5827" y="15400"/>
                  <a:pt x="5327" y="16076"/>
                </a:cubicBezTo>
                <a:cubicBezTo>
                  <a:pt x="5136" y="16251"/>
                  <a:pt x="4974" y="16376"/>
                  <a:pt x="4767" y="16376"/>
                </a:cubicBezTo>
                <a:cubicBezTo>
                  <a:pt x="4725" y="16376"/>
                  <a:pt x="4678" y="16370"/>
                  <a:pt x="4628" y="16359"/>
                </a:cubicBezTo>
                <a:cubicBezTo>
                  <a:pt x="4351" y="16287"/>
                  <a:pt x="4161" y="15843"/>
                  <a:pt x="4074" y="15400"/>
                </a:cubicBezTo>
                <a:cubicBezTo>
                  <a:pt x="3795" y="14298"/>
                  <a:pt x="4262" y="12874"/>
                  <a:pt x="4583" y="11915"/>
                </a:cubicBezTo>
                <a:cubicBezTo>
                  <a:pt x="4905" y="10953"/>
                  <a:pt x="5372" y="10066"/>
                  <a:pt x="5827" y="9318"/>
                </a:cubicBezTo>
                <a:cubicBezTo>
                  <a:pt x="6893" y="7844"/>
                  <a:pt x="8192" y="6811"/>
                  <a:pt x="9579" y="6439"/>
                </a:cubicBezTo>
                <a:cubicBezTo>
                  <a:pt x="9888" y="6364"/>
                  <a:pt x="10197" y="6328"/>
                  <a:pt x="10503" y="6328"/>
                </a:cubicBezTo>
                <a:cubicBezTo>
                  <a:pt x="12961" y="6328"/>
                  <a:pt x="15317" y="8660"/>
                  <a:pt x="16472" y="12216"/>
                </a:cubicBezTo>
                <a:cubicBezTo>
                  <a:pt x="16794" y="13246"/>
                  <a:pt x="17028" y="14298"/>
                  <a:pt x="17160" y="15400"/>
                </a:cubicBezTo>
                <a:cubicBezTo>
                  <a:pt x="17260" y="16359"/>
                  <a:pt x="17115" y="17249"/>
                  <a:pt x="17071" y="18208"/>
                </a:cubicBezTo>
                <a:cubicBezTo>
                  <a:pt x="17028" y="19256"/>
                  <a:pt x="17071" y="20290"/>
                  <a:pt x="17582" y="21034"/>
                </a:cubicBezTo>
                <a:cubicBezTo>
                  <a:pt x="17844" y="21406"/>
                  <a:pt x="18203" y="21600"/>
                  <a:pt x="18558" y="21600"/>
                </a:cubicBezTo>
                <a:cubicBezTo>
                  <a:pt x="18763" y="21600"/>
                  <a:pt x="18965" y="21537"/>
                  <a:pt x="19148" y="21409"/>
                </a:cubicBezTo>
                <a:cubicBezTo>
                  <a:pt x="19657" y="21034"/>
                  <a:pt x="20079" y="20290"/>
                  <a:pt x="20358" y="19542"/>
                </a:cubicBezTo>
                <a:cubicBezTo>
                  <a:pt x="20724" y="18652"/>
                  <a:pt x="20957" y="17764"/>
                  <a:pt x="21144" y="16802"/>
                </a:cubicBezTo>
                <a:cubicBezTo>
                  <a:pt x="21600" y="14369"/>
                  <a:pt x="21368" y="11844"/>
                  <a:pt x="20680" y="9551"/>
                </a:cubicBezTo>
                <a:cubicBezTo>
                  <a:pt x="19380" y="5176"/>
                  <a:pt x="16749" y="1992"/>
                  <a:pt x="13874" y="661"/>
                </a:cubicBezTo>
                <a:cubicBezTo>
                  <a:pt x="12872" y="226"/>
                  <a:pt x="11851" y="0"/>
                  <a:pt x="1084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3" name="Google Shape;2020;p11"/>
          <p:cNvSpPr/>
          <p:nvPr/>
        </p:nvSpPr>
        <p:spPr>
          <a:xfrm rot="18739122">
            <a:off x="6471761" y="-49948"/>
            <a:ext cx="1184370" cy="1181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69" name="مستوى النص الأول…"/>
          <p:cNvSpPr txBox="1"/>
          <p:nvPr>
            <p:ph type="body" sz="quarter" idx="1"/>
          </p:nvPr>
        </p:nvSpPr>
        <p:spPr>
          <a:xfrm>
            <a:off x="2069063" y="2343367"/>
            <a:ext cx="2316000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70" name="Google Shape;2036;p13"/>
          <p:cNvSpPr/>
          <p:nvPr/>
        </p:nvSpPr>
        <p:spPr>
          <a:xfrm rot="2700000">
            <a:off x="-1470829" y="3386092"/>
            <a:ext cx="3222674" cy="1759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71" name="Google Shape;2037;p13"/>
          <p:cNvSpPr/>
          <p:nvPr/>
        </p:nvSpPr>
        <p:spPr>
          <a:xfrm>
            <a:off x="123913" y="2752650"/>
            <a:ext cx="622287" cy="58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295" name="Google Shape;2038;p13"/>
          <p:cNvGrpSpPr/>
          <p:nvPr/>
        </p:nvGrpSpPr>
        <p:grpSpPr>
          <a:xfrm>
            <a:off x="7175358" y="-1536945"/>
            <a:ext cx="3651058" cy="3896313"/>
            <a:chOff x="0" y="0"/>
            <a:chExt cx="3651056" cy="3896311"/>
          </a:xfrm>
        </p:grpSpPr>
        <p:sp>
          <p:nvSpPr>
            <p:cNvPr id="2272" name="Google Shape;2039;p13"/>
            <p:cNvSpPr/>
            <p:nvPr/>
          </p:nvSpPr>
          <p:spPr>
            <a:xfrm rot="17803618">
              <a:off x="464567" y="467968"/>
              <a:ext cx="2721922" cy="271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94" name="Google Shape;2040;p13"/>
            <p:cNvGrpSpPr/>
            <p:nvPr/>
          </p:nvGrpSpPr>
          <p:grpSpPr>
            <a:xfrm>
              <a:off x="914891" y="2892376"/>
              <a:ext cx="1404784" cy="1003936"/>
              <a:chOff x="0" y="0"/>
              <a:chExt cx="1404783" cy="1003934"/>
            </a:xfrm>
          </p:grpSpPr>
          <p:sp>
            <p:nvSpPr>
              <p:cNvPr id="2273" name="Google Shape;2041;p13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4" name="Google Shape;2042;p13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5" name="Google Shape;2043;p13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6" name="Google Shape;2044;p13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7" name="Google Shape;2045;p13"/>
              <p:cNvSpPr/>
              <p:nvPr/>
            </p:nvSpPr>
            <p:spPr>
              <a:xfrm>
                <a:off x="591263" y="702549"/>
                <a:ext cx="44137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8" name="Google Shape;2046;p13"/>
              <p:cNvSpPr/>
              <p:nvPr/>
            </p:nvSpPr>
            <p:spPr>
              <a:xfrm>
                <a:off x="647536" y="356555"/>
                <a:ext cx="59112" cy="6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9" name="Google Shape;2047;p13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0" name="Google Shape;2048;p13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1" name="Google Shape;2049;p13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2" name="Google Shape;2050;p13"/>
              <p:cNvSpPr/>
              <p:nvPr/>
            </p:nvSpPr>
            <p:spPr>
              <a:xfrm>
                <a:off x="983442" y="448295"/>
                <a:ext cx="61949" cy="55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3" name="Google Shape;2051;p13"/>
              <p:cNvSpPr/>
              <p:nvPr/>
            </p:nvSpPr>
            <p:spPr>
              <a:xfrm>
                <a:off x="902894" y="733760"/>
                <a:ext cx="118333" cy="11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4" name="Google Shape;2052;p13"/>
              <p:cNvSpPr/>
              <p:nvPr/>
            </p:nvSpPr>
            <p:spPr>
              <a:xfrm>
                <a:off x="1173070" y="380042"/>
                <a:ext cx="52727" cy="5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5" name="Google Shape;2053;p13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6" name="Google Shape;2054;p13"/>
              <p:cNvSpPr/>
              <p:nvPr/>
            </p:nvSpPr>
            <p:spPr>
              <a:xfrm>
                <a:off x="350249" y="887290"/>
                <a:ext cx="75608" cy="7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7" name="Google Shape;2055;p13"/>
              <p:cNvSpPr/>
              <p:nvPr/>
            </p:nvSpPr>
            <p:spPr>
              <a:xfrm>
                <a:off x="683161" y="956962"/>
                <a:ext cx="50599" cy="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8" name="Google Shape;2056;p13"/>
              <p:cNvSpPr/>
              <p:nvPr/>
            </p:nvSpPr>
            <p:spPr>
              <a:xfrm>
                <a:off x="1105289" y="796496"/>
                <a:ext cx="136192" cy="136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9" name="Google Shape;2057;p13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0" name="Google Shape;2058;p13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1" name="Google Shape;2059;p13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2" name="Google Shape;2060;p13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3" name="Google Shape;2061;p13"/>
              <p:cNvSpPr/>
              <p:nvPr/>
            </p:nvSpPr>
            <p:spPr>
              <a:xfrm>
                <a:off x="524271" y="531996"/>
                <a:ext cx="57693" cy="5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299" name="Google Shape;2062;p13"/>
          <p:cNvGrpSpPr/>
          <p:nvPr/>
        </p:nvGrpSpPr>
        <p:grpSpPr>
          <a:xfrm>
            <a:off x="326901" y="4073328"/>
            <a:ext cx="1101959" cy="522797"/>
            <a:chOff x="0" y="0"/>
            <a:chExt cx="1101958" cy="522795"/>
          </a:xfrm>
        </p:grpSpPr>
        <p:sp>
          <p:nvSpPr>
            <p:cNvPr id="2296" name="Google Shape;2063;p13"/>
            <p:cNvSpPr/>
            <p:nvPr/>
          </p:nvSpPr>
          <p:spPr>
            <a:xfrm>
              <a:off x="13" y="299576"/>
              <a:ext cx="1101946" cy="22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91"/>
                    <a:pt x="2367" y="827"/>
                  </a:cubicBezTo>
                  <a:cubicBezTo>
                    <a:pt x="1870" y="1692"/>
                    <a:pt x="1437" y="3285"/>
                    <a:pt x="1088" y="5467"/>
                  </a:cubicBezTo>
                  <a:cubicBezTo>
                    <a:pt x="739" y="7756"/>
                    <a:pt x="473" y="10352"/>
                    <a:pt x="271" y="12948"/>
                  </a:cubicBezTo>
                  <a:cubicBezTo>
                    <a:pt x="186" y="14265"/>
                    <a:pt x="94" y="15720"/>
                    <a:pt x="11" y="17006"/>
                  </a:cubicBezTo>
                  <a:cubicBezTo>
                    <a:pt x="-43" y="17879"/>
                    <a:pt x="105" y="18491"/>
                    <a:pt x="249" y="18491"/>
                  </a:cubicBezTo>
                  <a:cubicBezTo>
                    <a:pt x="345" y="18491"/>
                    <a:pt x="439" y="18223"/>
                    <a:pt x="473" y="17588"/>
                  </a:cubicBezTo>
                  <a:cubicBezTo>
                    <a:pt x="794" y="12810"/>
                    <a:pt x="1143" y="7197"/>
                    <a:pt x="2080" y="4150"/>
                  </a:cubicBezTo>
                  <a:cubicBezTo>
                    <a:pt x="2392" y="3208"/>
                    <a:pt x="2761" y="2450"/>
                    <a:pt x="3144" y="2450"/>
                  </a:cubicBezTo>
                  <a:cubicBezTo>
                    <a:pt x="3224" y="2450"/>
                    <a:pt x="3305" y="2488"/>
                    <a:pt x="3387" y="2557"/>
                  </a:cubicBezTo>
                  <a:cubicBezTo>
                    <a:pt x="3793" y="2871"/>
                    <a:pt x="4114" y="4012"/>
                    <a:pt x="4380" y="5467"/>
                  </a:cubicBezTo>
                  <a:cubicBezTo>
                    <a:pt x="4904" y="8208"/>
                    <a:pt x="5308" y="12083"/>
                    <a:pt x="6008" y="13989"/>
                  </a:cubicBezTo>
                  <a:cubicBezTo>
                    <a:pt x="6231" y="14540"/>
                    <a:pt x="6476" y="14854"/>
                    <a:pt x="6727" y="14854"/>
                  </a:cubicBezTo>
                  <a:cubicBezTo>
                    <a:pt x="6867" y="14854"/>
                    <a:pt x="7008" y="14755"/>
                    <a:pt x="7147" y="14540"/>
                  </a:cubicBezTo>
                  <a:cubicBezTo>
                    <a:pt x="7496" y="14127"/>
                    <a:pt x="7811" y="13124"/>
                    <a:pt x="8077" y="11945"/>
                  </a:cubicBezTo>
                  <a:cubicBezTo>
                    <a:pt x="8370" y="10666"/>
                    <a:pt x="8628" y="9349"/>
                    <a:pt x="8858" y="8063"/>
                  </a:cubicBezTo>
                  <a:cubicBezTo>
                    <a:pt x="9124" y="6753"/>
                    <a:pt x="9354" y="5605"/>
                    <a:pt x="9648" y="4740"/>
                  </a:cubicBezTo>
                  <a:cubicBezTo>
                    <a:pt x="9841" y="4196"/>
                    <a:pt x="10053" y="3905"/>
                    <a:pt x="10269" y="3905"/>
                  </a:cubicBezTo>
                  <a:cubicBezTo>
                    <a:pt x="10345" y="3905"/>
                    <a:pt x="10419" y="3943"/>
                    <a:pt x="10494" y="4012"/>
                  </a:cubicBezTo>
                  <a:cubicBezTo>
                    <a:pt x="10669" y="4150"/>
                    <a:pt x="10780" y="4464"/>
                    <a:pt x="10927" y="5015"/>
                  </a:cubicBezTo>
                  <a:cubicBezTo>
                    <a:pt x="11046" y="5467"/>
                    <a:pt x="11193" y="6026"/>
                    <a:pt x="11305" y="6608"/>
                  </a:cubicBezTo>
                  <a:cubicBezTo>
                    <a:pt x="11801" y="9349"/>
                    <a:pt x="12178" y="12810"/>
                    <a:pt x="12821" y="14854"/>
                  </a:cubicBezTo>
                  <a:cubicBezTo>
                    <a:pt x="13101" y="15597"/>
                    <a:pt x="13399" y="16018"/>
                    <a:pt x="13711" y="16018"/>
                  </a:cubicBezTo>
                  <a:cubicBezTo>
                    <a:pt x="13820" y="16018"/>
                    <a:pt x="13932" y="15965"/>
                    <a:pt x="14044" y="15857"/>
                  </a:cubicBezTo>
                  <a:cubicBezTo>
                    <a:pt x="14513" y="15406"/>
                    <a:pt x="14917" y="13989"/>
                    <a:pt x="15268" y="12672"/>
                  </a:cubicBezTo>
                  <a:cubicBezTo>
                    <a:pt x="15645" y="11217"/>
                    <a:pt x="16022" y="9801"/>
                    <a:pt x="16462" y="8790"/>
                  </a:cubicBezTo>
                  <a:cubicBezTo>
                    <a:pt x="16745" y="8170"/>
                    <a:pt x="17048" y="7917"/>
                    <a:pt x="17344" y="7917"/>
                  </a:cubicBezTo>
                  <a:cubicBezTo>
                    <a:pt x="17540" y="7917"/>
                    <a:pt x="17734" y="8024"/>
                    <a:pt x="17916" y="8208"/>
                  </a:cubicBezTo>
                  <a:cubicBezTo>
                    <a:pt x="19027" y="9487"/>
                    <a:pt x="19865" y="13537"/>
                    <a:pt x="20565" y="17871"/>
                  </a:cubicBezTo>
                  <a:cubicBezTo>
                    <a:pt x="20712" y="18874"/>
                    <a:pt x="20887" y="19877"/>
                    <a:pt x="21061" y="21056"/>
                  </a:cubicBezTo>
                  <a:cubicBezTo>
                    <a:pt x="21106" y="21355"/>
                    <a:pt x="21191" y="21600"/>
                    <a:pt x="21279" y="21600"/>
                  </a:cubicBezTo>
                  <a:cubicBezTo>
                    <a:pt x="21313" y="21600"/>
                    <a:pt x="21348" y="21562"/>
                    <a:pt x="21382" y="21470"/>
                  </a:cubicBezTo>
                  <a:cubicBezTo>
                    <a:pt x="21501" y="21056"/>
                    <a:pt x="21557" y="20329"/>
                    <a:pt x="21474" y="19739"/>
                  </a:cubicBezTo>
                  <a:cubicBezTo>
                    <a:pt x="20774" y="15130"/>
                    <a:pt x="20012" y="10352"/>
                    <a:pt x="18965" y="7619"/>
                  </a:cubicBezTo>
                  <a:cubicBezTo>
                    <a:pt x="18467" y="6332"/>
                    <a:pt x="17888" y="5467"/>
                    <a:pt x="17336" y="5467"/>
                  </a:cubicBezTo>
                  <a:cubicBezTo>
                    <a:pt x="16783" y="5467"/>
                    <a:pt x="16288" y="6332"/>
                    <a:pt x="15819" y="7756"/>
                  </a:cubicBezTo>
                  <a:cubicBezTo>
                    <a:pt x="15415" y="9073"/>
                    <a:pt x="15036" y="10666"/>
                    <a:pt x="14624" y="11945"/>
                  </a:cubicBezTo>
                  <a:cubicBezTo>
                    <a:pt x="14361" y="12787"/>
                    <a:pt x="14031" y="13645"/>
                    <a:pt x="13694" y="13645"/>
                  </a:cubicBezTo>
                  <a:cubicBezTo>
                    <a:pt x="13626" y="13645"/>
                    <a:pt x="13559" y="13614"/>
                    <a:pt x="13493" y="13537"/>
                  </a:cubicBezTo>
                  <a:cubicBezTo>
                    <a:pt x="13142" y="13262"/>
                    <a:pt x="12877" y="12259"/>
                    <a:pt x="12646" y="10942"/>
                  </a:cubicBezTo>
                  <a:cubicBezTo>
                    <a:pt x="12388" y="9487"/>
                    <a:pt x="12150" y="7925"/>
                    <a:pt x="11920" y="6470"/>
                  </a:cubicBezTo>
                  <a:cubicBezTo>
                    <a:pt x="11655" y="5015"/>
                    <a:pt x="11395" y="3599"/>
                    <a:pt x="11074" y="2557"/>
                  </a:cubicBezTo>
                  <a:cubicBezTo>
                    <a:pt x="10810" y="1799"/>
                    <a:pt x="10528" y="1455"/>
                    <a:pt x="10243" y="1455"/>
                  </a:cubicBezTo>
                  <a:cubicBezTo>
                    <a:pt x="10151" y="1455"/>
                    <a:pt x="10060" y="1485"/>
                    <a:pt x="9971" y="1554"/>
                  </a:cubicBezTo>
                  <a:cubicBezTo>
                    <a:pt x="9208" y="2282"/>
                    <a:pt x="8684" y="5467"/>
                    <a:pt x="8196" y="8063"/>
                  </a:cubicBezTo>
                  <a:cubicBezTo>
                    <a:pt x="7930" y="9349"/>
                    <a:pt x="7698" y="10666"/>
                    <a:pt x="7405" y="11531"/>
                  </a:cubicBezTo>
                  <a:cubicBezTo>
                    <a:pt x="7230" y="11945"/>
                    <a:pt x="7147" y="12083"/>
                    <a:pt x="6972" y="12396"/>
                  </a:cubicBezTo>
                  <a:lnTo>
                    <a:pt x="6762" y="12396"/>
                  </a:lnTo>
                  <a:cubicBezTo>
                    <a:pt x="6651" y="12396"/>
                    <a:pt x="6587" y="12396"/>
                    <a:pt x="6504" y="12259"/>
                  </a:cubicBezTo>
                  <a:cubicBezTo>
                    <a:pt x="6329" y="12083"/>
                    <a:pt x="6211" y="11807"/>
                    <a:pt x="6036" y="11217"/>
                  </a:cubicBezTo>
                  <a:cubicBezTo>
                    <a:pt x="5923" y="10804"/>
                    <a:pt x="5776" y="9939"/>
                    <a:pt x="5657" y="9349"/>
                  </a:cubicBezTo>
                  <a:cubicBezTo>
                    <a:pt x="5364" y="7756"/>
                    <a:pt x="5134" y="6194"/>
                    <a:pt x="4876" y="4602"/>
                  </a:cubicBezTo>
                  <a:cubicBezTo>
                    <a:pt x="4610" y="3009"/>
                    <a:pt x="4289" y="1554"/>
                    <a:pt x="3882" y="689"/>
                  </a:cubicBezTo>
                  <a:cubicBezTo>
                    <a:pt x="3665" y="222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2064;p13"/>
            <p:cNvSpPr/>
            <p:nvPr/>
          </p:nvSpPr>
          <p:spPr>
            <a:xfrm>
              <a:off x="-1" y="151924"/>
              <a:ext cx="1101960" cy="22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5" y="0"/>
                  </a:moveTo>
                  <a:cubicBezTo>
                    <a:pt x="2896" y="0"/>
                    <a:pt x="2624" y="253"/>
                    <a:pt x="2368" y="706"/>
                  </a:cubicBezTo>
                  <a:cubicBezTo>
                    <a:pt x="1871" y="1712"/>
                    <a:pt x="1438" y="3308"/>
                    <a:pt x="1089" y="5465"/>
                  </a:cubicBezTo>
                  <a:cubicBezTo>
                    <a:pt x="740" y="7653"/>
                    <a:pt x="474" y="10393"/>
                    <a:pt x="272" y="12995"/>
                  </a:cubicBezTo>
                  <a:cubicBezTo>
                    <a:pt x="187" y="14285"/>
                    <a:pt x="95" y="15743"/>
                    <a:pt x="12" y="17064"/>
                  </a:cubicBezTo>
                  <a:cubicBezTo>
                    <a:pt x="-42" y="17908"/>
                    <a:pt x="102" y="18461"/>
                    <a:pt x="245" y="18461"/>
                  </a:cubicBezTo>
                  <a:cubicBezTo>
                    <a:pt x="343" y="18461"/>
                    <a:pt x="440" y="18207"/>
                    <a:pt x="474" y="17616"/>
                  </a:cubicBezTo>
                  <a:cubicBezTo>
                    <a:pt x="795" y="12857"/>
                    <a:pt x="1144" y="7062"/>
                    <a:pt x="2081" y="4176"/>
                  </a:cubicBezTo>
                  <a:cubicBezTo>
                    <a:pt x="2405" y="3162"/>
                    <a:pt x="2793" y="2380"/>
                    <a:pt x="3193" y="2380"/>
                  </a:cubicBezTo>
                  <a:cubicBezTo>
                    <a:pt x="3258" y="2380"/>
                    <a:pt x="3323" y="2403"/>
                    <a:pt x="3388" y="2441"/>
                  </a:cubicBezTo>
                  <a:cubicBezTo>
                    <a:pt x="3794" y="2863"/>
                    <a:pt x="4115" y="4038"/>
                    <a:pt x="4381" y="5327"/>
                  </a:cubicBezTo>
                  <a:cubicBezTo>
                    <a:pt x="4905" y="8206"/>
                    <a:pt x="5309" y="12128"/>
                    <a:pt x="6009" y="13870"/>
                  </a:cubicBezTo>
                  <a:cubicBezTo>
                    <a:pt x="6238" y="14530"/>
                    <a:pt x="6493" y="14814"/>
                    <a:pt x="6749" y="14814"/>
                  </a:cubicBezTo>
                  <a:cubicBezTo>
                    <a:pt x="6882" y="14814"/>
                    <a:pt x="7016" y="14738"/>
                    <a:pt x="7148" y="14600"/>
                  </a:cubicBezTo>
                  <a:cubicBezTo>
                    <a:pt x="7497" y="14147"/>
                    <a:pt x="7812" y="13141"/>
                    <a:pt x="8078" y="11990"/>
                  </a:cubicBezTo>
                  <a:cubicBezTo>
                    <a:pt x="8371" y="10670"/>
                    <a:pt x="8629" y="9388"/>
                    <a:pt x="8859" y="7929"/>
                  </a:cubicBezTo>
                  <a:cubicBezTo>
                    <a:pt x="9125" y="6786"/>
                    <a:pt x="9355" y="5603"/>
                    <a:pt x="9649" y="4736"/>
                  </a:cubicBezTo>
                  <a:cubicBezTo>
                    <a:pt x="9836" y="4237"/>
                    <a:pt x="10041" y="3861"/>
                    <a:pt x="10251" y="3861"/>
                  </a:cubicBezTo>
                  <a:cubicBezTo>
                    <a:pt x="10332" y="3861"/>
                    <a:pt x="10413" y="3915"/>
                    <a:pt x="10495" y="4038"/>
                  </a:cubicBezTo>
                  <a:cubicBezTo>
                    <a:pt x="10670" y="4176"/>
                    <a:pt x="10781" y="4460"/>
                    <a:pt x="10928" y="5051"/>
                  </a:cubicBezTo>
                  <a:cubicBezTo>
                    <a:pt x="11047" y="5327"/>
                    <a:pt x="11194" y="6056"/>
                    <a:pt x="11306" y="6647"/>
                  </a:cubicBezTo>
                  <a:cubicBezTo>
                    <a:pt x="11802" y="9388"/>
                    <a:pt x="12179" y="12857"/>
                    <a:pt x="12822" y="14876"/>
                  </a:cubicBezTo>
                  <a:cubicBezTo>
                    <a:pt x="13100" y="15613"/>
                    <a:pt x="13397" y="16058"/>
                    <a:pt x="13707" y="16058"/>
                  </a:cubicBezTo>
                  <a:cubicBezTo>
                    <a:pt x="13818" y="16058"/>
                    <a:pt x="13931" y="15997"/>
                    <a:pt x="14045" y="15881"/>
                  </a:cubicBezTo>
                  <a:cubicBezTo>
                    <a:pt x="14514" y="15467"/>
                    <a:pt x="14918" y="14009"/>
                    <a:pt x="15269" y="12719"/>
                  </a:cubicBezTo>
                  <a:cubicBezTo>
                    <a:pt x="15646" y="11261"/>
                    <a:pt x="16023" y="9664"/>
                    <a:pt x="16463" y="8797"/>
                  </a:cubicBezTo>
                  <a:cubicBezTo>
                    <a:pt x="16754" y="8175"/>
                    <a:pt x="17064" y="7883"/>
                    <a:pt x="17368" y="7883"/>
                  </a:cubicBezTo>
                  <a:cubicBezTo>
                    <a:pt x="17555" y="7883"/>
                    <a:pt x="17741" y="7998"/>
                    <a:pt x="17917" y="8206"/>
                  </a:cubicBezTo>
                  <a:cubicBezTo>
                    <a:pt x="19028" y="9526"/>
                    <a:pt x="19866" y="13586"/>
                    <a:pt x="20566" y="17754"/>
                  </a:cubicBezTo>
                  <a:cubicBezTo>
                    <a:pt x="20713" y="18936"/>
                    <a:pt x="20888" y="19942"/>
                    <a:pt x="21062" y="20948"/>
                  </a:cubicBezTo>
                  <a:cubicBezTo>
                    <a:pt x="21104" y="21347"/>
                    <a:pt x="21181" y="21600"/>
                    <a:pt x="21263" y="21600"/>
                  </a:cubicBezTo>
                  <a:cubicBezTo>
                    <a:pt x="21303" y="21600"/>
                    <a:pt x="21345" y="21539"/>
                    <a:pt x="21383" y="21400"/>
                  </a:cubicBezTo>
                  <a:cubicBezTo>
                    <a:pt x="21502" y="21093"/>
                    <a:pt x="21558" y="20364"/>
                    <a:pt x="21475" y="19804"/>
                  </a:cubicBezTo>
                  <a:cubicBezTo>
                    <a:pt x="20775" y="15152"/>
                    <a:pt x="20013" y="10393"/>
                    <a:pt x="18966" y="7653"/>
                  </a:cubicBezTo>
                  <a:cubicBezTo>
                    <a:pt x="18468" y="6333"/>
                    <a:pt x="17889" y="5465"/>
                    <a:pt x="17337" y="5465"/>
                  </a:cubicBezTo>
                  <a:cubicBezTo>
                    <a:pt x="16784" y="5465"/>
                    <a:pt x="16289" y="6333"/>
                    <a:pt x="15820" y="7791"/>
                  </a:cubicBezTo>
                  <a:cubicBezTo>
                    <a:pt x="15416" y="9073"/>
                    <a:pt x="15037" y="10670"/>
                    <a:pt x="14625" y="11990"/>
                  </a:cubicBezTo>
                  <a:cubicBezTo>
                    <a:pt x="14361" y="12842"/>
                    <a:pt x="14027" y="13686"/>
                    <a:pt x="13687" y="13686"/>
                  </a:cubicBezTo>
                  <a:cubicBezTo>
                    <a:pt x="13622" y="13686"/>
                    <a:pt x="13557" y="13655"/>
                    <a:pt x="13494" y="13586"/>
                  </a:cubicBezTo>
                  <a:cubicBezTo>
                    <a:pt x="13143" y="13141"/>
                    <a:pt x="12878" y="12266"/>
                    <a:pt x="12647" y="10984"/>
                  </a:cubicBezTo>
                  <a:cubicBezTo>
                    <a:pt x="12389" y="9526"/>
                    <a:pt x="12151" y="7929"/>
                    <a:pt x="11921" y="6471"/>
                  </a:cubicBezTo>
                  <a:cubicBezTo>
                    <a:pt x="11656" y="5051"/>
                    <a:pt x="11396" y="3592"/>
                    <a:pt x="11075" y="2579"/>
                  </a:cubicBezTo>
                  <a:cubicBezTo>
                    <a:pt x="10812" y="1827"/>
                    <a:pt x="10532" y="1458"/>
                    <a:pt x="10250" y="1458"/>
                  </a:cubicBezTo>
                  <a:cubicBezTo>
                    <a:pt x="10157" y="1458"/>
                    <a:pt x="10064" y="1497"/>
                    <a:pt x="9972" y="1574"/>
                  </a:cubicBezTo>
                  <a:cubicBezTo>
                    <a:pt x="9209" y="2303"/>
                    <a:pt x="8685" y="5465"/>
                    <a:pt x="8197" y="8067"/>
                  </a:cubicBezTo>
                  <a:cubicBezTo>
                    <a:pt x="7931" y="9388"/>
                    <a:pt x="7699" y="10531"/>
                    <a:pt x="7406" y="11537"/>
                  </a:cubicBezTo>
                  <a:cubicBezTo>
                    <a:pt x="7231" y="11990"/>
                    <a:pt x="7148" y="12128"/>
                    <a:pt x="6973" y="12266"/>
                  </a:cubicBezTo>
                  <a:cubicBezTo>
                    <a:pt x="6938" y="12412"/>
                    <a:pt x="6910" y="12412"/>
                    <a:pt x="6882" y="12412"/>
                  </a:cubicBezTo>
                  <a:lnTo>
                    <a:pt x="6763" y="12412"/>
                  </a:lnTo>
                  <a:cubicBezTo>
                    <a:pt x="6652" y="12412"/>
                    <a:pt x="6588" y="12412"/>
                    <a:pt x="6505" y="12266"/>
                  </a:cubicBezTo>
                  <a:cubicBezTo>
                    <a:pt x="6330" y="12128"/>
                    <a:pt x="6212" y="11852"/>
                    <a:pt x="6037" y="11261"/>
                  </a:cubicBezTo>
                  <a:cubicBezTo>
                    <a:pt x="5924" y="10808"/>
                    <a:pt x="5777" y="9940"/>
                    <a:pt x="5658" y="9388"/>
                  </a:cubicBezTo>
                  <a:cubicBezTo>
                    <a:pt x="5365" y="7791"/>
                    <a:pt x="5135" y="6056"/>
                    <a:pt x="4877" y="4598"/>
                  </a:cubicBezTo>
                  <a:cubicBezTo>
                    <a:pt x="4611" y="3001"/>
                    <a:pt x="4290" y="1574"/>
                    <a:pt x="3883" y="706"/>
                  </a:cubicBezTo>
                  <a:cubicBezTo>
                    <a:pt x="3658" y="223"/>
                    <a:pt x="3414" y="0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2065;p13"/>
            <p:cNvSpPr/>
            <p:nvPr/>
          </p:nvSpPr>
          <p:spPr>
            <a:xfrm>
              <a:off x="9" y="0"/>
              <a:ext cx="1101950" cy="22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84"/>
                    <a:pt x="2367" y="828"/>
                  </a:cubicBezTo>
                  <a:cubicBezTo>
                    <a:pt x="1870" y="1694"/>
                    <a:pt x="1437" y="3288"/>
                    <a:pt x="1088" y="5434"/>
                  </a:cubicBezTo>
                  <a:cubicBezTo>
                    <a:pt x="739" y="7757"/>
                    <a:pt x="473" y="10363"/>
                    <a:pt x="271" y="12962"/>
                  </a:cubicBezTo>
                  <a:cubicBezTo>
                    <a:pt x="186" y="14418"/>
                    <a:pt x="94" y="15698"/>
                    <a:pt x="11" y="17016"/>
                  </a:cubicBezTo>
                  <a:cubicBezTo>
                    <a:pt x="-43" y="17875"/>
                    <a:pt x="104" y="18473"/>
                    <a:pt x="249" y="18473"/>
                  </a:cubicBezTo>
                  <a:cubicBezTo>
                    <a:pt x="345" y="18473"/>
                    <a:pt x="439" y="18212"/>
                    <a:pt x="473" y="17576"/>
                  </a:cubicBezTo>
                  <a:cubicBezTo>
                    <a:pt x="794" y="12824"/>
                    <a:pt x="1143" y="7167"/>
                    <a:pt x="2080" y="4154"/>
                  </a:cubicBezTo>
                  <a:cubicBezTo>
                    <a:pt x="2389" y="3189"/>
                    <a:pt x="2752" y="2437"/>
                    <a:pt x="3130" y="2437"/>
                  </a:cubicBezTo>
                  <a:cubicBezTo>
                    <a:pt x="3215" y="2437"/>
                    <a:pt x="3300" y="2476"/>
                    <a:pt x="3387" y="2560"/>
                  </a:cubicBezTo>
                  <a:cubicBezTo>
                    <a:pt x="3793" y="2836"/>
                    <a:pt x="4114" y="4016"/>
                    <a:pt x="4380" y="5434"/>
                  </a:cubicBezTo>
                  <a:cubicBezTo>
                    <a:pt x="4904" y="8179"/>
                    <a:pt x="5308" y="12095"/>
                    <a:pt x="6008" y="13966"/>
                  </a:cubicBezTo>
                  <a:cubicBezTo>
                    <a:pt x="6234" y="14525"/>
                    <a:pt x="6484" y="14839"/>
                    <a:pt x="6737" y="14839"/>
                  </a:cubicBezTo>
                  <a:cubicBezTo>
                    <a:pt x="6873" y="14839"/>
                    <a:pt x="7012" y="14747"/>
                    <a:pt x="7147" y="14556"/>
                  </a:cubicBezTo>
                  <a:cubicBezTo>
                    <a:pt x="7496" y="14104"/>
                    <a:pt x="7811" y="13100"/>
                    <a:pt x="8077" y="11957"/>
                  </a:cubicBezTo>
                  <a:cubicBezTo>
                    <a:pt x="8370" y="10639"/>
                    <a:pt x="8628" y="9351"/>
                    <a:pt x="8858" y="8041"/>
                  </a:cubicBezTo>
                  <a:cubicBezTo>
                    <a:pt x="9124" y="6753"/>
                    <a:pt x="9354" y="5572"/>
                    <a:pt x="9648" y="4706"/>
                  </a:cubicBezTo>
                  <a:cubicBezTo>
                    <a:pt x="9839" y="4200"/>
                    <a:pt x="10048" y="3894"/>
                    <a:pt x="10263" y="3894"/>
                  </a:cubicBezTo>
                  <a:cubicBezTo>
                    <a:pt x="10340" y="3894"/>
                    <a:pt x="10417" y="3932"/>
                    <a:pt x="10494" y="4016"/>
                  </a:cubicBezTo>
                  <a:cubicBezTo>
                    <a:pt x="10669" y="4154"/>
                    <a:pt x="10780" y="4430"/>
                    <a:pt x="10927" y="5021"/>
                  </a:cubicBezTo>
                  <a:cubicBezTo>
                    <a:pt x="11046" y="5434"/>
                    <a:pt x="11193" y="6025"/>
                    <a:pt x="11305" y="6615"/>
                  </a:cubicBezTo>
                  <a:cubicBezTo>
                    <a:pt x="11801" y="9351"/>
                    <a:pt x="12178" y="12824"/>
                    <a:pt x="12821" y="14832"/>
                  </a:cubicBezTo>
                  <a:cubicBezTo>
                    <a:pt x="13099" y="15575"/>
                    <a:pt x="13396" y="16012"/>
                    <a:pt x="13706" y="16012"/>
                  </a:cubicBezTo>
                  <a:cubicBezTo>
                    <a:pt x="13817" y="16012"/>
                    <a:pt x="13930" y="15959"/>
                    <a:pt x="14044" y="15836"/>
                  </a:cubicBezTo>
                  <a:cubicBezTo>
                    <a:pt x="14513" y="15422"/>
                    <a:pt x="14917" y="13966"/>
                    <a:pt x="15268" y="12686"/>
                  </a:cubicBezTo>
                  <a:cubicBezTo>
                    <a:pt x="15645" y="11229"/>
                    <a:pt x="16022" y="9773"/>
                    <a:pt x="16462" y="8769"/>
                  </a:cubicBezTo>
                  <a:cubicBezTo>
                    <a:pt x="16728" y="8194"/>
                    <a:pt x="17011" y="7949"/>
                    <a:pt x="17290" y="7949"/>
                  </a:cubicBezTo>
                  <a:cubicBezTo>
                    <a:pt x="17505" y="7949"/>
                    <a:pt x="17717" y="8094"/>
                    <a:pt x="17916" y="8347"/>
                  </a:cubicBezTo>
                  <a:cubicBezTo>
                    <a:pt x="19027" y="9497"/>
                    <a:pt x="19865" y="13552"/>
                    <a:pt x="20565" y="17882"/>
                  </a:cubicBezTo>
                  <a:cubicBezTo>
                    <a:pt x="20712" y="18887"/>
                    <a:pt x="20887" y="19898"/>
                    <a:pt x="21061" y="21040"/>
                  </a:cubicBezTo>
                  <a:cubicBezTo>
                    <a:pt x="21106" y="21362"/>
                    <a:pt x="21192" y="21600"/>
                    <a:pt x="21280" y="21600"/>
                  </a:cubicBezTo>
                  <a:cubicBezTo>
                    <a:pt x="21314" y="21600"/>
                    <a:pt x="21350" y="21569"/>
                    <a:pt x="21382" y="21493"/>
                  </a:cubicBezTo>
                  <a:cubicBezTo>
                    <a:pt x="21501" y="21178"/>
                    <a:pt x="21557" y="20312"/>
                    <a:pt x="21474" y="19760"/>
                  </a:cubicBezTo>
                  <a:cubicBezTo>
                    <a:pt x="20774" y="15108"/>
                    <a:pt x="20012" y="10363"/>
                    <a:pt x="18965" y="7619"/>
                  </a:cubicBezTo>
                  <a:cubicBezTo>
                    <a:pt x="18467" y="6301"/>
                    <a:pt x="17888" y="5572"/>
                    <a:pt x="17336" y="5434"/>
                  </a:cubicBezTo>
                  <a:cubicBezTo>
                    <a:pt x="16783" y="5434"/>
                    <a:pt x="16288" y="6301"/>
                    <a:pt x="15819" y="7757"/>
                  </a:cubicBezTo>
                  <a:cubicBezTo>
                    <a:pt x="15415" y="9045"/>
                    <a:pt x="15036" y="10639"/>
                    <a:pt x="14624" y="11957"/>
                  </a:cubicBezTo>
                  <a:cubicBezTo>
                    <a:pt x="14360" y="12801"/>
                    <a:pt x="14026" y="13644"/>
                    <a:pt x="13686" y="13644"/>
                  </a:cubicBezTo>
                  <a:cubicBezTo>
                    <a:pt x="13621" y="13644"/>
                    <a:pt x="13556" y="13613"/>
                    <a:pt x="13493" y="13552"/>
                  </a:cubicBezTo>
                  <a:cubicBezTo>
                    <a:pt x="13142" y="13237"/>
                    <a:pt x="12877" y="12233"/>
                    <a:pt x="12646" y="10953"/>
                  </a:cubicBezTo>
                  <a:cubicBezTo>
                    <a:pt x="12388" y="9497"/>
                    <a:pt x="12150" y="7895"/>
                    <a:pt x="11920" y="6439"/>
                  </a:cubicBezTo>
                  <a:cubicBezTo>
                    <a:pt x="11655" y="5021"/>
                    <a:pt x="11395" y="3564"/>
                    <a:pt x="11074" y="2560"/>
                  </a:cubicBezTo>
                  <a:cubicBezTo>
                    <a:pt x="10811" y="1801"/>
                    <a:pt x="10531" y="1433"/>
                    <a:pt x="10249" y="1433"/>
                  </a:cubicBezTo>
                  <a:cubicBezTo>
                    <a:pt x="10156" y="1433"/>
                    <a:pt x="10063" y="1479"/>
                    <a:pt x="9971" y="1556"/>
                  </a:cubicBezTo>
                  <a:cubicBezTo>
                    <a:pt x="9208" y="2284"/>
                    <a:pt x="8684" y="5434"/>
                    <a:pt x="8196" y="8041"/>
                  </a:cubicBezTo>
                  <a:cubicBezTo>
                    <a:pt x="7930" y="9351"/>
                    <a:pt x="7698" y="10639"/>
                    <a:pt x="7405" y="11505"/>
                  </a:cubicBezTo>
                  <a:cubicBezTo>
                    <a:pt x="7230" y="11957"/>
                    <a:pt x="7147" y="12095"/>
                    <a:pt x="6972" y="12371"/>
                  </a:cubicBezTo>
                  <a:lnTo>
                    <a:pt x="6504" y="12371"/>
                  </a:lnTo>
                  <a:cubicBezTo>
                    <a:pt x="6329" y="12095"/>
                    <a:pt x="6211" y="11819"/>
                    <a:pt x="6036" y="11229"/>
                  </a:cubicBezTo>
                  <a:cubicBezTo>
                    <a:pt x="5923" y="10777"/>
                    <a:pt x="5776" y="10079"/>
                    <a:pt x="5657" y="9351"/>
                  </a:cubicBezTo>
                  <a:cubicBezTo>
                    <a:pt x="5364" y="7757"/>
                    <a:pt x="5134" y="6163"/>
                    <a:pt x="4876" y="4568"/>
                  </a:cubicBezTo>
                  <a:cubicBezTo>
                    <a:pt x="4610" y="2974"/>
                    <a:pt x="4289" y="1556"/>
                    <a:pt x="3882" y="682"/>
                  </a:cubicBezTo>
                  <a:cubicBezTo>
                    <a:pt x="3665" y="215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00" name="Google Shape;2066;p13"/>
          <p:cNvSpPr/>
          <p:nvPr/>
        </p:nvSpPr>
        <p:spPr>
          <a:xfrm>
            <a:off x="-1197838" y="-915301"/>
            <a:ext cx="2155988" cy="210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3" y="0"/>
                </a:moveTo>
                <a:cubicBezTo>
                  <a:pt x="7641" y="0"/>
                  <a:pt x="6758" y="139"/>
                  <a:pt x="5969" y="441"/>
                </a:cubicBezTo>
                <a:cubicBezTo>
                  <a:pt x="3285" y="1487"/>
                  <a:pt x="1210" y="4109"/>
                  <a:pt x="408" y="7249"/>
                </a:cubicBezTo>
                <a:cubicBezTo>
                  <a:pt x="-1267" y="14045"/>
                  <a:pt x="2485" y="19114"/>
                  <a:pt x="6734" y="20968"/>
                </a:cubicBezTo>
                <a:cubicBezTo>
                  <a:pt x="7719" y="21399"/>
                  <a:pt x="8760" y="21600"/>
                  <a:pt x="9807" y="21600"/>
                </a:cubicBezTo>
                <a:cubicBezTo>
                  <a:pt x="13266" y="21600"/>
                  <a:pt x="16761" y="19373"/>
                  <a:pt x="18317" y="15791"/>
                </a:cubicBezTo>
                <a:cubicBezTo>
                  <a:pt x="20333" y="11142"/>
                  <a:pt x="18814" y="4865"/>
                  <a:pt x="14979" y="2073"/>
                </a:cubicBezTo>
                <a:cubicBezTo>
                  <a:pt x="13250" y="833"/>
                  <a:pt x="10805" y="0"/>
                  <a:pt x="855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01" name="Google Shape;2067;p13"/>
          <p:cNvSpPr/>
          <p:nvPr/>
        </p:nvSpPr>
        <p:spPr>
          <a:xfrm>
            <a:off x="8257775" y="3792799"/>
            <a:ext cx="2155988" cy="210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3" y="0"/>
                </a:moveTo>
                <a:cubicBezTo>
                  <a:pt x="7641" y="0"/>
                  <a:pt x="6758" y="139"/>
                  <a:pt x="5969" y="441"/>
                </a:cubicBezTo>
                <a:cubicBezTo>
                  <a:pt x="3285" y="1487"/>
                  <a:pt x="1210" y="4109"/>
                  <a:pt x="408" y="7249"/>
                </a:cubicBezTo>
                <a:cubicBezTo>
                  <a:pt x="-1267" y="14045"/>
                  <a:pt x="2485" y="19114"/>
                  <a:pt x="6734" y="20968"/>
                </a:cubicBezTo>
                <a:cubicBezTo>
                  <a:pt x="7719" y="21399"/>
                  <a:pt x="8760" y="21600"/>
                  <a:pt x="9807" y="21600"/>
                </a:cubicBezTo>
                <a:cubicBezTo>
                  <a:pt x="13266" y="21600"/>
                  <a:pt x="16761" y="19373"/>
                  <a:pt x="18317" y="15791"/>
                </a:cubicBezTo>
                <a:cubicBezTo>
                  <a:pt x="20333" y="11142"/>
                  <a:pt x="18814" y="4865"/>
                  <a:pt x="14979" y="2073"/>
                </a:cubicBezTo>
                <a:cubicBezTo>
                  <a:pt x="13250" y="833"/>
                  <a:pt x="10805" y="0"/>
                  <a:pt x="8553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12" name="Google Shape;2068;p13"/>
          <p:cNvGrpSpPr/>
          <p:nvPr/>
        </p:nvGrpSpPr>
        <p:grpSpPr>
          <a:xfrm>
            <a:off x="7940254" y="3939156"/>
            <a:ext cx="961225" cy="1049772"/>
            <a:chOff x="0" y="0"/>
            <a:chExt cx="961224" cy="1049771"/>
          </a:xfrm>
        </p:grpSpPr>
        <p:sp>
          <p:nvSpPr>
            <p:cNvPr id="2302" name="Google Shape;2069;p13"/>
            <p:cNvSpPr/>
            <p:nvPr/>
          </p:nvSpPr>
          <p:spPr>
            <a:xfrm>
              <a:off x="-1" y="465610"/>
              <a:ext cx="152323" cy="12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2070;p13"/>
            <p:cNvSpPr/>
            <p:nvPr/>
          </p:nvSpPr>
          <p:spPr>
            <a:xfrm>
              <a:off x="158845" y="711193"/>
              <a:ext cx="170697" cy="14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2071;p13"/>
            <p:cNvSpPr/>
            <p:nvPr/>
          </p:nvSpPr>
          <p:spPr>
            <a:xfrm>
              <a:off x="370612" y="881383"/>
              <a:ext cx="186400" cy="16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2072;p13"/>
            <p:cNvSpPr/>
            <p:nvPr/>
          </p:nvSpPr>
          <p:spPr>
            <a:xfrm>
              <a:off x="633037" y="514705"/>
              <a:ext cx="197613" cy="16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2073;p13"/>
            <p:cNvSpPr/>
            <p:nvPr/>
          </p:nvSpPr>
          <p:spPr>
            <a:xfrm>
              <a:off x="364496" y="411637"/>
              <a:ext cx="196587" cy="18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2074;p13"/>
            <p:cNvSpPr/>
            <p:nvPr/>
          </p:nvSpPr>
          <p:spPr>
            <a:xfrm>
              <a:off x="774363" y="799628"/>
              <a:ext cx="186862" cy="18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2075;p13"/>
            <p:cNvSpPr/>
            <p:nvPr/>
          </p:nvSpPr>
          <p:spPr>
            <a:xfrm>
              <a:off x="204667" y="193200"/>
              <a:ext cx="112334" cy="10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2076;p13"/>
            <p:cNvSpPr/>
            <p:nvPr/>
          </p:nvSpPr>
          <p:spPr>
            <a:xfrm>
              <a:off x="415619" y="0"/>
              <a:ext cx="195906" cy="17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2077;p13"/>
            <p:cNvSpPr/>
            <p:nvPr/>
          </p:nvSpPr>
          <p:spPr>
            <a:xfrm>
              <a:off x="596384" y="813519"/>
              <a:ext cx="79464" cy="7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2078;p13"/>
            <p:cNvSpPr/>
            <p:nvPr/>
          </p:nvSpPr>
          <p:spPr>
            <a:xfrm>
              <a:off x="706718" y="203910"/>
              <a:ext cx="115545" cy="9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29" name="Google Shape;2079;p13"/>
          <p:cNvGrpSpPr/>
          <p:nvPr/>
        </p:nvGrpSpPr>
        <p:grpSpPr>
          <a:xfrm>
            <a:off x="290888" y="439027"/>
            <a:ext cx="698138" cy="522869"/>
            <a:chOff x="0" y="0"/>
            <a:chExt cx="698136" cy="522867"/>
          </a:xfrm>
        </p:grpSpPr>
        <p:sp>
          <p:nvSpPr>
            <p:cNvPr id="2313" name="Google Shape;2080;p13"/>
            <p:cNvSpPr/>
            <p:nvPr/>
          </p:nvSpPr>
          <p:spPr>
            <a:xfrm>
              <a:off x="170273" y="21419"/>
              <a:ext cx="129729" cy="7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2081;p13"/>
            <p:cNvSpPr/>
            <p:nvPr/>
          </p:nvSpPr>
          <p:spPr>
            <a:xfrm>
              <a:off x="323354" y="50825"/>
              <a:ext cx="107007" cy="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2082;p13"/>
            <p:cNvSpPr/>
            <p:nvPr/>
          </p:nvSpPr>
          <p:spPr>
            <a:xfrm>
              <a:off x="274608" y="157377"/>
              <a:ext cx="97513" cy="6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2083;p13"/>
            <p:cNvSpPr/>
            <p:nvPr/>
          </p:nvSpPr>
          <p:spPr>
            <a:xfrm>
              <a:off x="384931" y="158376"/>
              <a:ext cx="96778" cy="6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2084;p13"/>
            <p:cNvSpPr/>
            <p:nvPr/>
          </p:nvSpPr>
          <p:spPr>
            <a:xfrm>
              <a:off x="399755" y="13613"/>
              <a:ext cx="116626" cy="8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2085;p13"/>
            <p:cNvSpPr/>
            <p:nvPr/>
          </p:nvSpPr>
          <p:spPr>
            <a:xfrm>
              <a:off x="584475" y="169539"/>
              <a:ext cx="82823" cy="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2086;p13"/>
            <p:cNvSpPr/>
            <p:nvPr/>
          </p:nvSpPr>
          <p:spPr>
            <a:xfrm>
              <a:off x="451575" y="297692"/>
              <a:ext cx="80774" cy="5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2087;p13"/>
            <p:cNvSpPr/>
            <p:nvPr/>
          </p:nvSpPr>
          <p:spPr>
            <a:xfrm>
              <a:off x="625280" y="278723"/>
              <a:ext cx="72857" cy="5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2088;p13"/>
            <p:cNvSpPr/>
            <p:nvPr/>
          </p:nvSpPr>
          <p:spPr>
            <a:xfrm>
              <a:off x="173658" y="266924"/>
              <a:ext cx="89050" cy="6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2089;p13"/>
            <p:cNvSpPr/>
            <p:nvPr/>
          </p:nvSpPr>
          <p:spPr>
            <a:xfrm>
              <a:off x="41834" y="121527"/>
              <a:ext cx="96968" cy="6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2090;p13"/>
            <p:cNvSpPr/>
            <p:nvPr/>
          </p:nvSpPr>
          <p:spPr>
            <a:xfrm>
              <a:off x="313732" y="306314"/>
              <a:ext cx="91716" cy="7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2091;p13"/>
            <p:cNvSpPr/>
            <p:nvPr/>
          </p:nvSpPr>
          <p:spPr>
            <a:xfrm>
              <a:off x="527517" y="407784"/>
              <a:ext cx="76593" cy="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2092;p13"/>
            <p:cNvSpPr/>
            <p:nvPr/>
          </p:nvSpPr>
          <p:spPr>
            <a:xfrm>
              <a:off x="389213" y="462875"/>
              <a:ext cx="72792" cy="5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2093;p13"/>
            <p:cNvSpPr/>
            <p:nvPr/>
          </p:nvSpPr>
          <p:spPr>
            <a:xfrm>
              <a:off x="792" y="0"/>
              <a:ext cx="96708" cy="7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2094;p13"/>
            <p:cNvSpPr/>
            <p:nvPr/>
          </p:nvSpPr>
          <p:spPr>
            <a:xfrm>
              <a:off x="156439" y="393444"/>
              <a:ext cx="84734" cy="6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2095;p13"/>
            <p:cNvSpPr/>
            <p:nvPr/>
          </p:nvSpPr>
          <p:spPr>
            <a:xfrm>
              <a:off x="-1" y="217370"/>
              <a:ext cx="98414" cy="6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نص العنوان"/>
          <p:cNvSpPr txBox="1"/>
          <p:nvPr>
            <p:ph type="title"/>
          </p:nvPr>
        </p:nvSpPr>
        <p:spPr>
          <a:xfrm>
            <a:off x="1266899" y="1476999"/>
            <a:ext cx="6610201" cy="1977302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38" name="Google Shape;2099;p14"/>
          <p:cNvSpPr/>
          <p:nvPr/>
        </p:nvSpPr>
        <p:spPr>
          <a:xfrm rot="9234458">
            <a:off x="-356550" y="-290083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57" name="Google Shape;2100;p14"/>
          <p:cNvGrpSpPr/>
          <p:nvPr/>
        </p:nvGrpSpPr>
        <p:grpSpPr>
          <a:xfrm>
            <a:off x="7824642" y="-548305"/>
            <a:ext cx="2123786" cy="1945215"/>
            <a:chOff x="0" y="0"/>
            <a:chExt cx="2123784" cy="1945214"/>
          </a:xfrm>
        </p:grpSpPr>
        <p:sp>
          <p:nvSpPr>
            <p:cNvPr id="2339" name="Google Shape;2101;p14"/>
            <p:cNvSpPr/>
            <p:nvPr/>
          </p:nvSpPr>
          <p:spPr>
            <a:xfrm rot="8820624">
              <a:off x="397328" y="291645"/>
              <a:ext cx="1474554" cy="136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2102;p14"/>
            <p:cNvSpPr/>
            <p:nvPr/>
          </p:nvSpPr>
          <p:spPr>
            <a:xfrm rot="8820624">
              <a:off x="686673" y="1018874"/>
              <a:ext cx="204177" cy="5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2103;p14"/>
            <p:cNvSpPr/>
            <p:nvPr/>
          </p:nvSpPr>
          <p:spPr>
            <a:xfrm rot="8820624">
              <a:off x="556992" y="1167728"/>
              <a:ext cx="168938" cy="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2104;p14"/>
            <p:cNvSpPr/>
            <p:nvPr/>
          </p:nvSpPr>
          <p:spPr>
            <a:xfrm rot="8820624">
              <a:off x="487854" y="1019159"/>
              <a:ext cx="152240" cy="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2105;p14"/>
            <p:cNvSpPr/>
            <p:nvPr/>
          </p:nvSpPr>
          <p:spPr>
            <a:xfrm rot="8820624">
              <a:off x="395151" y="1150539"/>
              <a:ext cx="151995" cy="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2106;p14"/>
            <p:cNvSpPr/>
            <p:nvPr/>
          </p:nvSpPr>
          <p:spPr>
            <a:xfrm rot="8820624">
              <a:off x="516018" y="1283817"/>
              <a:ext cx="188045" cy="6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2107;p14"/>
            <p:cNvSpPr/>
            <p:nvPr/>
          </p:nvSpPr>
          <p:spPr>
            <a:xfrm rot="8820624">
              <a:off x="224090" y="1359375"/>
              <a:ext cx="135542" cy="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2108;p14"/>
            <p:cNvSpPr/>
            <p:nvPr/>
          </p:nvSpPr>
          <p:spPr>
            <a:xfrm rot="8820624">
              <a:off x="196254" y="1104354"/>
              <a:ext cx="127823" cy="4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2109;p14"/>
            <p:cNvSpPr/>
            <p:nvPr/>
          </p:nvSpPr>
          <p:spPr>
            <a:xfrm rot="8820624">
              <a:off x="80649" y="1317977"/>
              <a:ext cx="118253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2110;p14"/>
            <p:cNvSpPr/>
            <p:nvPr/>
          </p:nvSpPr>
          <p:spPr>
            <a:xfrm rot="8820624">
              <a:off x="448560" y="798910"/>
              <a:ext cx="143286" cy="5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2111;p14"/>
            <p:cNvSpPr/>
            <p:nvPr/>
          </p:nvSpPr>
          <p:spPr>
            <a:xfrm rot="8820624">
              <a:off x="720452" y="766776"/>
              <a:ext cx="155206" cy="5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2112;p14"/>
            <p:cNvSpPr/>
            <p:nvPr/>
          </p:nvSpPr>
          <p:spPr>
            <a:xfrm rot="8820624">
              <a:off x="273187" y="922421"/>
              <a:ext cx="152566" cy="6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2113;p14"/>
            <p:cNvSpPr/>
            <p:nvPr/>
          </p:nvSpPr>
          <p:spPr>
            <a:xfrm rot="8820624">
              <a:off x="4886" y="1096219"/>
              <a:ext cx="123014" cy="5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2114;p14"/>
            <p:cNvSpPr/>
            <p:nvPr/>
          </p:nvSpPr>
          <p:spPr>
            <a:xfrm rot="8820624">
              <a:off x="847611" y="1130270"/>
              <a:ext cx="162979" cy="6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2115;p14"/>
            <p:cNvSpPr/>
            <p:nvPr/>
          </p:nvSpPr>
          <p:spPr>
            <a:xfrm rot="8820624">
              <a:off x="58462" y="879551"/>
              <a:ext cx="118033" cy="6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2116;p14"/>
            <p:cNvSpPr/>
            <p:nvPr/>
          </p:nvSpPr>
          <p:spPr>
            <a:xfrm rot="8820624">
              <a:off x="896668" y="815693"/>
              <a:ext cx="155217" cy="6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2117;p14"/>
            <p:cNvSpPr/>
            <p:nvPr/>
          </p:nvSpPr>
          <p:spPr>
            <a:xfrm rot="8820624">
              <a:off x="320389" y="670524"/>
              <a:ext cx="135531" cy="5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2118;p14"/>
            <p:cNvSpPr/>
            <p:nvPr/>
          </p:nvSpPr>
          <p:spPr>
            <a:xfrm rot="8820624">
              <a:off x="640849" y="639580"/>
              <a:ext cx="156400" cy="55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58" name="Google Shape;2119;p14"/>
          <p:cNvSpPr/>
          <p:nvPr/>
        </p:nvSpPr>
        <p:spPr>
          <a:xfrm>
            <a:off x="8129032" y="3916602"/>
            <a:ext cx="1508687" cy="1506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69" name="Google Shape;2120;p14"/>
          <p:cNvGrpSpPr/>
          <p:nvPr/>
        </p:nvGrpSpPr>
        <p:grpSpPr>
          <a:xfrm>
            <a:off x="7961251" y="3530082"/>
            <a:ext cx="879120" cy="960102"/>
            <a:chOff x="0" y="0"/>
            <a:chExt cx="879119" cy="960100"/>
          </a:xfrm>
        </p:grpSpPr>
        <p:sp>
          <p:nvSpPr>
            <p:cNvPr id="2359" name="Google Shape;2121;p14"/>
            <p:cNvSpPr/>
            <p:nvPr/>
          </p:nvSpPr>
          <p:spPr>
            <a:xfrm>
              <a:off x="0" y="425838"/>
              <a:ext cx="139310" cy="11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2122;p14"/>
            <p:cNvSpPr/>
            <p:nvPr/>
          </p:nvSpPr>
          <p:spPr>
            <a:xfrm>
              <a:off x="145277" y="650444"/>
              <a:ext cx="156116" cy="1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2123;p14"/>
            <p:cNvSpPr/>
            <p:nvPr/>
          </p:nvSpPr>
          <p:spPr>
            <a:xfrm>
              <a:off x="338956" y="806097"/>
              <a:ext cx="170477" cy="15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2124;p14"/>
            <p:cNvSpPr/>
            <p:nvPr/>
          </p:nvSpPr>
          <p:spPr>
            <a:xfrm>
              <a:off x="578966" y="470740"/>
              <a:ext cx="180733" cy="14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2125;p14"/>
            <p:cNvSpPr/>
            <p:nvPr/>
          </p:nvSpPr>
          <p:spPr>
            <a:xfrm>
              <a:off x="333363" y="376476"/>
              <a:ext cx="179794" cy="16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2126;p14"/>
            <p:cNvSpPr/>
            <p:nvPr/>
          </p:nvSpPr>
          <p:spPr>
            <a:xfrm>
              <a:off x="708220" y="731325"/>
              <a:ext cx="170900" cy="171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2127;p14"/>
            <p:cNvSpPr/>
            <p:nvPr/>
          </p:nvSpPr>
          <p:spPr>
            <a:xfrm>
              <a:off x="187186" y="176697"/>
              <a:ext cx="102738" cy="9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2128;p14"/>
            <p:cNvSpPr/>
            <p:nvPr/>
          </p:nvSpPr>
          <p:spPr>
            <a:xfrm>
              <a:off x="380119" y="0"/>
              <a:ext cx="179172" cy="1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2129;p14"/>
            <p:cNvSpPr/>
            <p:nvPr/>
          </p:nvSpPr>
          <p:spPr>
            <a:xfrm>
              <a:off x="545443" y="744030"/>
              <a:ext cx="72677" cy="6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2130;p14"/>
            <p:cNvSpPr/>
            <p:nvPr/>
          </p:nvSpPr>
          <p:spPr>
            <a:xfrm>
              <a:off x="646353" y="186492"/>
              <a:ext cx="105674" cy="8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70" name="Google Shape;2131;p14"/>
          <p:cNvSpPr/>
          <p:nvPr/>
        </p:nvSpPr>
        <p:spPr>
          <a:xfrm>
            <a:off x="-1728625" y="4005519"/>
            <a:ext cx="3012781" cy="1328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74" name="Google Shape;2132;p14"/>
          <p:cNvGrpSpPr/>
          <p:nvPr/>
        </p:nvGrpSpPr>
        <p:grpSpPr>
          <a:xfrm>
            <a:off x="620253" y="4382009"/>
            <a:ext cx="1212952" cy="575466"/>
            <a:chOff x="0" y="0"/>
            <a:chExt cx="1212950" cy="575464"/>
          </a:xfrm>
        </p:grpSpPr>
        <p:sp>
          <p:nvSpPr>
            <p:cNvPr id="2371" name="Google Shape;2133;p14"/>
            <p:cNvSpPr/>
            <p:nvPr/>
          </p:nvSpPr>
          <p:spPr>
            <a:xfrm>
              <a:off x="15" y="329755"/>
              <a:ext cx="1212936" cy="24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91"/>
                    <a:pt x="2367" y="827"/>
                  </a:cubicBezTo>
                  <a:cubicBezTo>
                    <a:pt x="1870" y="1692"/>
                    <a:pt x="1437" y="3285"/>
                    <a:pt x="1088" y="5467"/>
                  </a:cubicBezTo>
                  <a:cubicBezTo>
                    <a:pt x="739" y="7756"/>
                    <a:pt x="473" y="10352"/>
                    <a:pt x="271" y="12948"/>
                  </a:cubicBezTo>
                  <a:cubicBezTo>
                    <a:pt x="186" y="14265"/>
                    <a:pt x="94" y="15720"/>
                    <a:pt x="11" y="17006"/>
                  </a:cubicBezTo>
                  <a:cubicBezTo>
                    <a:pt x="-43" y="17879"/>
                    <a:pt x="105" y="18491"/>
                    <a:pt x="249" y="18491"/>
                  </a:cubicBezTo>
                  <a:cubicBezTo>
                    <a:pt x="345" y="18491"/>
                    <a:pt x="439" y="18223"/>
                    <a:pt x="473" y="17588"/>
                  </a:cubicBezTo>
                  <a:cubicBezTo>
                    <a:pt x="794" y="12810"/>
                    <a:pt x="1143" y="7197"/>
                    <a:pt x="2080" y="4150"/>
                  </a:cubicBezTo>
                  <a:cubicBezTo>
                    <a:pt x="2392" y="3208"/>
                    <a:pt x="2761" y="2450"/>
                    <a:pt x="3144" y="2450"/>
                  </a:cubicBezTo>
                  <a:cubicBezTo>
                    <a:pt x="3224" y="2450"/>
                    <a:pt x="3305" y="2488"/>
                    <a:pt x="3387" y="2557"/>
                  </a:cubicBezTo>
                  <a:cubicBezTo>
                    <a:pt x="3793" y="2871"/>
                    <a:pt x="4114" y="4012"/>
                    <a:pt x="4380" y="5467"/>
                  </a:cubicBezTo>
                  <a:cubicBezTo>
                    <a:pt x="4904" y="8208"/>
                    <a:pt x="5308" y="12083"/>
                    <a:pt x="6008" y="13989"/>
                  </a:cubicBezTo>
                  <a:cubicBezTo>
                    <a:pt x="6231" y="14540"/>
                    <a:pt x="6476" y="14854"/>
                    <a:pt x="6727" y="14854"/>
                  </a:cubicBezTo>
                  <a:cubicBezTo>
                    <a:pt x="6867" y="14854"/>
                    <a:pt x="7008" y="14755"/>
                    <a:pt x="7147" y="14540"/>
                  </a:cubicBezTo>
                  <a:cubicBezTo>
                    <a:pt x="7496" y="14127"/>
                    <a:pt x="7811" y="13124"/>
                    <a:pt x="8077" y="11945"/>
                  </a:cubicBezTo>
                  <a:cubicBezTo>
                    <a:pt x="8370" y="10666"/>
                    <a:pt x="8628" y="9349"/>
                    <a:pt x="8858" y="8063"/>
                  </a:cubicBezTo>
                  <a:cubicBezTo>
                    <a:pt x="9124" y="6753"/>
                    <a:pt x="9354" y="5605"/>
                    <a:pt x="9648" y="4740"/>
                  </a:cubicBezTo>
                  <a:cubicBezTo>
                    <a:pt x="9841" y="4196"/>
                    <a:pt x="10053" y="3905"/>
                    <a:pt x="10269" y="3905"/>
                  </a:cubicBezTo>
                  <a:cubicBezTo>
                    <a:pt x="10345" y="3905"/>
                    <a:pt x="10419" y="3943"/>
                    <a:pt x="10494" y="4012"/>
                  </a:cubicBezTo>
                  <a:cubicBezTo>
                    <a:pt x="10669" y="4150"/>
                    <a:pt x="10780" y="4464"/>
                    <a:pt x="10927" y="5015"/>
                  </a:cubicBezTo>
                  <a:cubicBezTo>
                    <a:pt x="11046" y="5467"/>
                    <a:pt x="11193" y="6026"/>
                    <a:pt x="11305" y="6608"/>
                  </a:cubicBezTo>
                  <a:cubicBezTo>
                    <a:pt x="11801" y="9349"/>
                    <a:pt x="12178" y="12810"/>
                    <a:pt x="12821" y="14854"/>
                  </a:cubicBezTo>
                  <a:cubicBezTo>
                    <a:pt x="13101" y="15597"/>
                    <a:pt x="13399" y="16018"/>
                    <a:pt x="13711" y="16018"/>
                  </a:cubicBezTo>
                  <a:cubicBezTo>
                    <a:pt x="13820" y="16018"/>
                    <a:pt x="13932" y="15965"/>
                    <a:pt x="14044" y="15857"/>
                  </a:cubicBezTo>
                  <a:cubicBezTo>
                    <a:pt x="14513" y="15406"/>
                    <a:pt x="14917" y="13989"/>
                    <a:pt x="15268" y="12672"/>
                  </a:cubicBezTo>
                  <a:cubicBezTo>
                    <a:pt x="15645" y="11217"/>
                    <a:pt x="16022" y="9801"/>
                    <a:pt x="16462" y="8790"/>
                  </a:cubicBezTo>
                  <a:cubicBezTo>
                    <a:pt x="16745" y="8170"/>
                    <a:pt x="17048" y="7917"/>
                    <a:pt x="17344" y="7917"/>
                  </a:cubicBezTo>
                  <a:cubicBezTo>
                    <a:pt x="17540" y="7917"/>
                    <a:pt x="17734" y="8024"/>
                    <a:pt x="17916" y="8208"/>
                  </a:cubicBezTo>
                  <a:cubicBezTo>
                    <a:pt x="19027" y="9487"/>
                    <a:pt x="19865" y="13537"/>
                    <a:pt x="20565" y="17871"/>
                  </a:cubicBezTo>
                  <a:cubicBezTo>
                    <a:pt x="20712" y="18874"/>
                    <a:pt x="20887" y="19877"/>
                    <a:pt x="21061" y="21056"/>
                  </a:cubicBezTo>
                  <a:cubicBezTo>
                    <a:pt x="21106" y="21355"/>
                    <a:pt x="21191" y="21600"/>
                    <a:pt x="21279" y="21600"/>
                  </a:cubicBezTo>
                  <a:cubicBezTo>
                    <a:pt x="21313" y="21600"/>
                    <a:pt x="21348" y="21562"/>
                    <a:pt x="21382" y="21470"/>
                  </a:cubicBezTo>
                  <a:cubicBezTo>
                    <a:pt x="21501" y="21056"/>
                    <a:pt x="21557" y="20329"/>
                    <a:pt x="21474" y="19739"/>
                  </a:cubicBezTo>
                  <a:cubicBezTo>
                    <a:pt x="20774" y="15130"/>
                    <a:pt x="20012" y="10352"/>
                    <a:pt x="18965" y="7619"/>
                  </a:cubicBezTo>
                  <a:cubicBezTo>
                    <a:pt x="18467" y="6332"/>
                    <a:pt x="17888" y="5467"/>
                    <a:pt x="17336" y="5467"/>
                  </a:cubicBezTo>
                  <a:cubicBezTo>
                    <a:pt x="16783" y="5467"/>
                    <a:pt x="16288" y="6332"/>
                    <a:pt x="15819" y="7756"/>
                  </a:cubicBezTo>
                  <a:cubicBezTo>
                    <a:pt x="15415" y="9073"/>
                    <a:pt x="15036" y="10666"/>
                    <a:pt x="14624" y="11945"/>
                  </a:cubicBezTo>
                  <a:cubicBezTo>
                    <a:pt x="14361" y="12787"/>
                    <a:pt x="14031" y="13645"/>
                    <a:pt x="13694" y="13645"/>
                  </a:cubicBezTo>
                  <a:cubicBezTo>
                    <a:pt x="13626" y="13645"/>
                    <a:pt x="13559" y="13614"/>
                    <a:pt x="13493" y="13537"/>
                  </a:cubicBezTo>
                  <a:cubicBezTo>
                    <a:pt x="13142" y="13262"/>
                    <a:pt x="12877" y="12259"/>
                    <a:pt x="12646" y="10942"/>
                  </a:cubicBezTo>
                  <a:cubicBezTo>
                    <a:pt x="12388" y="9487"/>
                    <a:pt x="12150" y="7925"/>
                    <a:pt x="11920" y="6470"/>
                  </a:cubicBezTo>
                  <a:cubicBezTo>
                    <a:pt x="11655" y="5015"/>
                    <a:pt x="11395" y="3599"/>
                    <a:pt x="11074" y="2557"/>
                  </a:cubicBezTo>
                  <a:cubicBezTo>
                    <a:pt x="10810" y="1799"/>
                    <a:pt x="10528" y="1455"/>
                    <a:pt x="10243" y="1455"/>
                  </a:cubicBezTo>
                  <a:cubicBezTo>
                    <a:pt x="10151" y="1455"/>
                    <a:pt x="10060" y="1485"/>
                    <a:pt x="9971" y="1554"/>
                  </a:cubicBezTo>
                  <a:cubicBezTo>
                    <a:pt x="9208" y="2282"/>
                    <a:pt x="8684" y="5467"/>
                    <a:pt x="8196" y="8063"/>
                  </a:cubicBezTo>
                  <a:cubicBezTo>
                    <a:pt x="7930" y="9349"/>
                    <a:pt x="7698" y="10666"/>
                    <a:pt x="7405" y="11531"/>
                  </a:cubicBezTo>
                  <a:cubicBezTo>
                    <a:pt x="7230" y="11945"/>
                    <a:pt x="7147" y="12083"/>
                    <a:pt x="6972" y="12396"/>
                  </a:cubicBezTo>
                  <a:lnTo>
                    <a:pt x="6762" y="12396"/>
                  </a:lnTo>
                  <a:cubicBezTo>
                    <a:pt x="6651" y="12396"/>
                    <a:pt x="6587" y="12396"/>
                    <a:pt x="6504" y="12259"/>
                  </a:cubicBezTo>
                  <a:cubicBezTo>
                    <a:pt x="6329" y="12083"/>
                    <a:pt x="6211" y="11807"/>
                    <a:pt x="6036" y="11217"/>
                  </a:cubicBezTo>
                  <a:cubicBezTo>
                    <a:pt x="5923" y="10804"/>
                    <a:pt x="5776" y="9939"/>
                    <a:pt x="5657" y="9349"/>
                  </a:cubicBezTo>
                  <a:cubicBezTo>
                    <a:pt x="5364" y="7756"/>
                    <a:pt x="5134" y="6194"/>
                    <a:pt x="4876" y="4602"/>
                  </a:cubicBezTo>
                  <a:cubicBezTo>
                    <a:pt x="4610" y="3009"/>
                    <a:pt x="4289" y="1554"/>
                    <a:pt x="3882" y="689"/>
                  </a:cubicBezTo>
                  <a:cubicBezTo>
                    <a:pt x="3665" y="222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2134;p14"/>
            <p:cNvSpPr/>
            <p:nvPr/>
          </p:nvSpPr>
          <p:spPr>
            <a:xfrm>
              <a:off x="-1" y="167229"/>
              <a:ext cx="1212952" cy="24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5" y="0"/>
                  </a:moveTo>
                  <a:cubicBezTo>
                    <a:pt x="2896" y="0"/>
                    <a:pt x="2624" y="253"/>
                    <a:pt x="2368" y="706"/>
                  </a:cubicBezTo>
                  <a:cubicBezTo>
                    <a:pt x="1871" y="1712"/>
                    <a:pt x="1438" y="3308"/>
                    <a:pt x="1089" y="5465"/>
                  </a:cubicBezTo>
                  <a:cubicBezTo>
                    <a:pt x="740" y="7653"/>
                    <a:pt x="474" y="10393"/>
                    <a:pt x="272" y="12995"/>
                  </a:cubicBezTo>
                  <a:cubicBezTo>
                    <a:pt x="187" y="14285"/>
                    <a:pt x="95" y="15743"/>
                    <a:pt x="12" y="17064"/>
                  </a:cubicBezTo>
                  <a:cubicBezTo>
                    <a:pt x="-42" y="17908"/>
                    <a:pt x="102" y="18461"/>
                    <a:pt x="245" y="18461"/>
                  </a:cubicBezTo>
                  <a:cubicBezTo>
                    <a:pt x="343" y="18461"/>
                    <a:pt x="440" y="18207"/>
                    <a:pt x="474" y="17616"/>
                  </a:cubicBezTo>
                  <a:cubicBezTo>
                    <a:pt x="795" y="12857"/>
                    <a:pt x="1144" y="7062"/>
                    <a:pt x="2081" y="4176"/>
                  </a:cubicBezTo>
                  <a:cubicBezTo>
                    <a:pt x="2405" y="3162"/>
                    <a:pt x="2793" y="2380"/>
                    <a:pt x="3193" y="2380"/>
                  </a:cubicBezTo>
                  <a:cubicBezTo>
                    <a:pt x="3258" y="2380"/>
                    <a:pt x="3323" y="2403"/>
                    <a:pt x="3388" y="2441"/>
                  </a:cubicBezTo>
                  <a:cubicBezTo>
                    <a:pt x="3794" y="2863"/>
                    <a:pt x="4115" y="4038"/>
                    <a:pt x="4381" y="5327"/>
                  </a:cubicBezTo>
                  <a:cubicBezTo>
                    <a:pt x="4905" y="8206"/>
                    <a:pt x="5309" y="12128"/>
                    <a:pt x="6009" y="13870"/>
                  </a:cubicBezTo>
                  <a:cubicBezTo>
                    <a:pt x="6238" y="14530"/>
                    <a:pt x="6493" y="14814"/>
                    <a:pt x="6749" y="14814"/>
                  </a:cubicBezTo>
                  <a:cubicBezTo>
                    <a:pt x="6882" y="14814"/>
                    <a:pt x="7016" y="14738"/>
                    <a:pt x="7148" y="14600"/>
                  </a:cubicBezTo>
                  <a:cubicBezTo>
                    <a:pt x="7497" y="14147"/>
                    <a:pt x="7812" y="13141"/>
                    <a:pt x="8078" y="11990"/>
                  </a:cubicBezTo>
                  <a:cubicBezTo>
                    <a:pt x="8371" y="10670"/>
                    <a:pt x="8629" y="9388"/>
                    <a:pt x="8859" y="7929"/>
                  </a:cubicBezTo>
                  <a:cubicBezTo>
                    <a:pt x="9125" y="6786"/>
                    <a:pt x="9355" y="5603"/>
                    <a:pt x="9649" y="4736"/>
                  </a:cubicBezTo>
                  <a:cubicBezTo>
                    <a:pt x="9836" y="4237"/>
                    <a:pt x="10041" y="3861"/>
                    <a:pt x="10251" y="3861"/>
                  </a:cubicBezTo>
                  <a:cubicBezTo>
                    <a:pt x="10332" y="3861"/>
                    <a:pt x="10414" y="3915"/>
                    <a:pt x="10495" y="4038"/>
                  </a:cubicBezTo>
                  <a:cubicBezTo>
                    <a:pt x="10670" y="4176"/>
                    <a:pt x="10781" y="4460"/>
                    <a:pt x="10928" y="5051"/>
                  </a:cubicBezTo>
                  <a:cubicBezTo>
                    <a:pt x="11047" y="5327"/>
                    <a:pt x="11194" y="6056"/>
                    <a:pt x="11306" y="6647"/>
                  </a:cubicBezTo>
                  <a:cubicBezTo>
                    <a:pt x="11802" y="9388"/>
                    <a:pt x="12179" y="12857"/>
                    <a:pt x="12822" y="14876"/>
                  </a:cubicBezTo>
                  <a:cubicBezTo>
                    <a:pt x="13100" y="15613"/>
                    <a:pt x="13397" y="16058"/>
                    <a:pt x="13707" y="16058"/>
                  </a:cubicBezTo>
                  <a:cubicBezTo>
                    <a:pt x="13818" y="16058"/>
                    <a:pt x="13931" y="15997"/>
                    <a:pt x="14045" y="15881"/>
                  </a:cubicBezTo>
                  <a:cubicBezTo>
                    <a:pt x="14514" y="15467"/>
                    <a:pt x="14918" y="14009"/>
                    <a:pt x="15269" y="12719"/>
                  </a:cubicBezTo>
                  <a:cubicBezTo>
                    <a:pt x="15646" y="11261"/>
                    <a:pt x="16023" y="9664"/>
                    <a:pt x="16463" y="8797"/>
                  </a:cubicBezTo>
                  <a:cubicBezTo>
                    <a:pt x="16754" y="8175"/>
                    <a:pt x="17064" y="7883"/>
                    <a:pt x="17368" y="7883"/>
                  </a:cubicBezTo>
                  <a:cubicBezTo>
                    <a:pt x="17555" y="7883"/>
                    <a:pt x="17741" y="7998"/>
                    <a:pt x="17917" y="8206"/>
                  </a:cubicBezTo>
                  <a:cubicBezTo>
                    <a:pt x="19028" y="9526"/>
                    <a:pt x="19866" y="13586"/>
                    <a:pt x="20566" y="17754"/>
                  </a:cubicBezTo>
                  <a:cubicBezTo>
                    <a:pt x="20713" y="18936"/>
                    <a:pt x="20888" y="19942"/>
                    <a:pt x="21062" y="20948"/>
                  </a:cubicBezTo>
                  <a:cubicBezTo>
                    <a:pt x="21104" y="21347"/>
                    <a:pt x="21181" y="21600"/>
                    <a:pt x="21263" y="21600"/>
                  </a:cubicBezTo>
                  <a:cubicBezTo>
                    <a:pt x="21303" y="21600"/>
                    <a:pt x="21345" y="21539"/>
                    <a:pt x="21383" y="21400"/>
                  </a:cubicBezTo>
                  <a:cubicBezTo>
                    <a:pt x="21502" y="21093"/>
                    <a:pt x="21558" y="20364"/>
                    <a:pt x="21475" y="19804"/>
                  </a:cubicBezTo>
                  <a:cubicBezTo>
                    <a:pt x="20775" y="15152"/>
                    <a:pt x="20013" y="10393"/>
                    <a:pt x="18966" y="7653"/>
                  </a:cubicBezTo>
                  <a:cubicBezTo>
                    <a:pt x="18468" y="6333"/>
                    <a:pt x="17889" y="5465"/>
                    <a:pt x="17337" y="5465"/>
                  </a:cubicBezTo>
                  <a:cubicBezTo>
                    <a:pt x="16784" y="5465"/>
                    <a:pt x="16289" y="6333"/>
                    <a:pt x="15820" y="7791"/>
                  </a:cubicBezTo>
                  <a:cubicBezTo>
                    <a:pt x="15416" y="9073"/>
                    <a:pt x="15037" y="10670"/>
                    <a:pt x="14625" y="11990"/>
                  </a:cubicBezTo>
                  <a:cubicBezTo>
                    <a:pt x="14361" y="12842"/>
                    <a:pt x="14027" y="13686"/>
                    <a:pt x="13687" y="13686"/>
                  </a:cubicBezTo>
                  <a:cubicBezTo>
                    <a:pt x="13622" y="13686"/>
                    <a:pt x="13557" y="13655"/>
                    <a:pt x="13494" y="13586"/>
                  </a:cubicBezTo>
                  <a:cubicBezTo>
                    <a:pt x="13143" y="13141"/>
                    <a:pt x="12878" y="12266"/>
                    <a:pt x="12647" y="10984"/>
                  </a:cubicBezTo>
                  <a:cubicBezTo>
                    <a:pt x="12389" y="9526"/>
                    <a:pt x="12151" y="7929"/>
                    <a:pt x="11921" y="6471"/>
                  </a:cubicBezTo>
                  <a:cubicBezTo>
                    <a:pt x="11656" y="5051"/>
                    <a:pt x="11396" y="3592"/>
                    <a:pt x="11075" y="2579"/>
                  </a:cubicBezTo>
                  <a:cubicBezTo>
                    <a:pt x="10812" y="1827"/>
                    <a:pt x="10532" y="1458"/>
                    <a:pt x="10250" y="1458"/>
                  </a:cubicBezTo>
                  <a:cubicBezTo>
                    <a:pt x="10157" y="1458"/>
                    <a:pt x="10064" y="1497"/>
                    <a:pt x="9972" y="1574"/>
                  </a:cubicBezTo>
                  <a:cubicBezTo>
                    <a:pt x="9209" y="2303"/>
                    <a:pt x="8685" y="5465"/>
                    <a:pt x="8197" y="8067"/>
                  </a:cubicBezTo>
                  <a:cubicBezTo>
                    <a:pt x="7931" y="9388"/>
                    <a:pt x="7699" y="10531"/>
                    <a:pt x="7406" y="11537"/>
                  </a:cubicBezTo>
                  <a:cubicBezTo>
                    <a:pt x="7231" y="11990"/>
                    <a:pt x="7148" y="12128"/>
                    <a:pt x="6973" y="12266"/>
                  </a:cubicBezTo>
                  <a:cubicBezTo>
                    <a:pt x="6938" y="12412"/>
                    <a:pt x="6910" y="12412"/>
                    <a:pt x="6882" y="12412"/>
                  </a:cubicBezTo>
                  <a:lnTo>
                    <a:pt x="6763" y="12412"/>
                  </a:lnTo>
                  <a:cubicBezTo>
                    <a:pt x="6652" y="12412"/>
                    <a:pt x="6588" y="12412"/>
                    <a:pt x="6505" y="12266"/>
                  </a:cubicBezTo>
                  <a:cubicBezTo>
                    <a:pt x="6330" y="12128"/>
                    <a:pt x="6212" y="11852"/>
                    <a:pt x="6037" y="11261"/>
                  </a:cubicBezTo>
                  <a:cubicBezTo>
                    <a:pt x="5924" y="10808"/>
                    <a:pt x="5777" y="9940"/>
                    <a:pt x="5658" y="9388"/>
                  </a:cubicBezTo>
                  <a:cubicBezTo>
                    <a:pt x="5365" y="7791"/>
                    <a:pt x="5135" y="6056"/>
                    <a:pt x="4877" y="4598"/>
                  </a:cubicBezTo>
                  <a:cubicBezTo>
                    <a:pt x="4611" y="3001"/>
                    <a:pt x="4290" y="1574"/>
                    <a:pt x="3883" y="706"/>
                  </a:cubicBezTo>
                  <a:cubicBezTo>
                    <a:pt x="3658" y="223"/>
                    <a:pt x="3414" y="0"/>
                    <a:pt x="31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2135;p14"/>
            <p:cNvSpPr/>
            <p:nvPr/>
          </p:nvSpPr>
          <p:spPr>
            <a:xfrm>
              <a:off x="10" y="0"/>
              <a:ext cx="1212941" cy="24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84"/>
                    <a:pt x="2367" y="828"/>
                  </a:cubicBezTo>
                  <a:cubicBezTo>
                    <a:pt x="1870" y="1694"/>
                    <a:pt x="1437" y="3288"/>
                    <a:pt x="1088" y="5434"/>
                  </a:cubicBezTo>
                  <a:cubicBezTo>
                    <a:pt x="739" y="7757"/>
                    <a:pt x="473" y="10363"/>
                    <a:pt x="271" y="12962"/>
                  </a:cubicBezTo>
                  <a:cubicBezTo>
                    <a:pt x="186" y="14418"/>
                    <a:pt x="94" y="15698"/>
                    <a:pt x="11" y="17016"/>
                  </a:cubicBezTo>
                  <a:cubicBezTo>
                    <a:pt x="-43" y="17875"/>
                    <a:pt x="104" y="18473"/>
                    <a:pt x="249" y="18473"/>
                  </a:cubicBezTo>
                  <a:cubicBezTo>
                    <a:pt x="345" y="18473"/>
                    <a:pt x="439" y="18212"/>
                    <a:pt x="473" y="17576"/>
                  </a:cubicBezTo>
                  <a:cubicBezTo>
                    <a:pt x="794" y="12824"/>
                    <a:pt x="1143" y="7167"/>
                    <a:pt x="2080" y="4154"/>
                  </a:cubicBezTo>
                  <a:cubicBezTo>
                    <a:pt x="2389" y="3189"/>
                    <a:pt x="2752" y="2437"/>
                    <a:pt x="3130" y="2437"/>
                  </a:cubicBezTo>
                  <a:cubicBezTo>
                    <a:pt x="3215" y="2437"/>
                    <a:pt x="3300" y="2476"/>
                    <a:pt x="3387" y="2560"/>
                  </a:cubicBezTo>
                  <a:cubicBezTo>
                    <a:pt x="3793" y="2836"/>
                    <a:pt x="4114" y="4016"/>
                    <a:pt x="4380" y="5434"/>
                  </a:cubicBezTo>
                  <a:cubicBezTo>
                    <a:pt x="4904" y="8179"/>
                    <a:pt x="5308" y="12095"/>
                    <a:pt x="6008" y="13966"/>
                  </a:cubicBezTo>
                  <a:cubicBezTo>
                    <a:pt x="6234" y="14525"/>
                    <a:pt x="6484" y="14839"/>
                    <a:pt x="6737" y="14839"/>
                  </a:cubicBezTo>
                  <a:cubicBezTo>
                    <a:pt x="6873" y="14839"/>
                    <a:pt x="7012" y="14747"/>
                    <a:pt x="7147" y="14556"/>
                  </a:cubicBezTo>
                  <a:cubicBezTo>
                    <a:pt x="7496" y="14104"/>
                    <a:pt x="7811" y="13100"/>
                    <a:pt x="8077" y="11957"/>
                  </a:cubicBezTo>
                  <a:cubicBezTo>
                    <a:pt x="8370" y="10639"/>
                    <a:pt x="8628" y="9351"/>
                    <a:pt x="8858" y="8041"/>
                  </a:cubicBezTo>
                  <a:cubicBezTo>
                    <a:pt x="9124" y="6753"/>
                    <a:pt x="9354" y="5572"/>
                    <a:pt x="9648" y="4706"/>
                  </a:cubicBezTo>
                  <a:cubicBezTo>
                    <a:pt x="9839" y="4200"/>
                    <a:pt x="10048" y="3894"/>
                    <a:pt x="10263" y="3894"/>
                  </a:cubicBezTo>
                  <a:cubicBezTo>
                    <a:pt x="10340" y="3894"/>
                    <a:pt x="10417" y="3932"/>
                    <a:pt x="10494" y="4016"/>
                  </a:cubicBezTo>
                  <a:cubicBezTo>
                    <a:pt x="10669" y="4154"/>
                    <a:pt x="10780" y="4430"/>
                    <a:pt x="10927" y="5021"/>
                  </a:cubicBezTo>
                  <a:cubicBezTo>
                    <a:pt x="11046" y="5434"/>
                    <a:pt x="11193" y="6025"/>
                    <a:pt x="11305" y="6615"/>
                  </a:cubicBezTo>
                  <a:cubicBezTo>
                    <a:pt x="11801" y="9351"/>
                    <a:pt x="12178" y="12824"/>
                    <a:pt x="12821" y="14832"/>
                  </a:cubicBezTo>
                  <a:cubicBezTo>
                    <a:pt x="13099" y="15575"/>
                    <a:pt x="13396" y="16012"/>
                    <a:pt x="13706" y="16012"/>
                  </a:cubicBezTo>
                  <a:cubicBezTo>
                    <a:pt x="13817" y="16012"/>
                    <a:pt x="13930" y="15959"/>
                    <a:pt x="14044" y="15836"/>
                  </a:cubicBezTo>
                  <a:cubicBezTo>
                    <a:pt x="14513" y="15422"/>
                    <a:pt x="14917" y="13966"/>
                    <a:pt x="15268" y="12686"/>
                  </a:cubicBezTo>
                  <a:cubicBezTo>
                    <a:pt x="15645" y="11229"/>
                    <a:pt x="16022" y="9773"/>
                    <a:pt x="16462" y="8769"/>
                  </a:cubicBezTo>
                  <a:cubicBezTo>
                    <a:pt x="16728" y="8194"/>
                    <a:pt x="17011" y="7949"/>
                    <a:pt x="17290" y="7949"/>
                  </a:cubicBezTo>
                  <a:cubicBezTo>
                    <a:pt x="17505" y="7949"/>
                    <a:pt x="17717" y="8094"/>
                    <a:pt x="17916" y="8347"/>
                  </a:cubicBezTo>
                  <a:cubicBezTo>
                    <a:pt x="19027" y="9497"/>
                    <a:pt x="19865" y="13552"/>
                    <a:pt x="20565" y="17882"/>
                  </a:cubicBezTo>
                  <a:cubicBezTo>
                    <a:pt x="20712" y="18887"/>
                    <a:pt x="20887" y="19898"/>
                    <a:pt x="21061" y="21040"/>
                  </a:cubicBezTo>
                  <a:cubicBezTo>
                    <a:pt x="21106" y="21362"/>
                    <a:pt x="21192" y="21600"/>
                    <a:pt x="21280" y="21600"/>
                  </a:cubicBezTo>
                  <a:cubicBezTo>
                    <a:pt x="21314" y="21600"/>
                    <a:pt x="21350" y="21569"/>
                    <a:pt x="21382" y="21493"/>
                  </a:cubicBezTo>
                  <a:cubicBezTo>
                    <a:pt x="21501" y="21178"/>
                    <a:pt x="21557" y="20312"/>
                    <a:pt x="21474" y="19760"/>
                  </a:cubicBezTo>
                  <a:cubicBezTo>
                    <a:pt x="20774" y="15108"/>
                    <a:pt x="20012" y="10363"/>
                    <a:pt x="18965" y="7619"/>
                  </a:cubicBezTo>
                  <a:cubicBezTo>
                    <a:pt x="18467" y="6301"/>
                    <a:pt x="17888" y="5572"/>
                    <a:pt x="17336" y="5434"/>
                  </a:cubicBezTo>
                  <a:cubicBezTo>
                    <a:pt x="16783" y="5434"/>
                    <a:pt x="16288" y="6301"/>
                    <a:pt x="15819" y="7757"/>
                  </a:cubicBezTo>
                  <a:cubicBezTo>
                    <a:pt x="15415" y="9045"/>
                    <a:pt x="15036" y="10639"/>
                    <a:pt x="14624" y="11957"/>
                  </a:cubicBezTo>
                  <a:cubicBezTo>
                    <a:pt x="14360" y="12801"/>
                    <a:pt x="14026" y="13644"/>
                    <a:pt x="13686" y="13644"/>
                  </a:cubicBezTo>
                  <a:cubicBezTo>
                    <a:pt x="13621" y="13644"/>
                    <a:pt x="13556" y="13613"/>
                    <a:pt x="13493" y="13552"/>
                  </a:cubicBezTo>
                  <a:cubicBezTo>
                    <a:pt x="13142" y="13237"/>
                    <a:pt x="12877" y="12233"/>
                    <a:pt x="12646" y="10953"/>
                  </a:cubicBezTo>
                  <a:cubicBezTo>
                    <a:pt x="12388" y="9497"/>
                    <a:pt x="12150" y="7895"/>
                    <a:pt x="11920" y="6439"/>
                  </a:cubicBezTo>
                  <a:cubicBezTo>
                    <a:pt x="11655" y="5021"/>
                    <a:pt x="11395" y="3564"/>
                    <a:pt x="11074" y="2560"/>
                  </a:cubicBezTo>
                  <a:cubicBezTo>
                    <a:pt x="10811" y="1801"/>
                    <a:pt x="10531" y="1433"/>
                    <a:pt x="10249" y="1433"/>
                  </a:cubicBezTo>
                  <a:cubicBezTo>
                    <a:pt x="10156" y="1433"/>
                    <a:pt x="10063" y="1479"/>
                    <a:pt x="9971" y="1556"/>
                  </a:cubicBezTo>
                  <a:cubicBezTo>
                    <a:pt x="9208" y="2284"/>
                    <a:pt x="8684" y="5434"/>
                    <a:pt x="8196" y="8041"/>
                  </a:cubicBezTo>
                  <a:cubicBezTo>
                    <a:pt x="7930" y="9351"/>
                    <a:pt x="7698" y="10639"/>
                    <a:pt x="7405" y="11505"/>
                  </a:cubicBezTo>
                  <a:cubicBezTo>
                    <a:pt x="7230" y="11957"/>
                    <a:pt x="7147" y="12095"/>
                    <a:pt x="6972" y="12371"/>
                  </a:cubicBezTo>
                  <a:lnTo>
                    <a:pt x="6504" y="12371"/>
                  </a:lnTo>
                  <a:cubicBezTo>
                    <a:pt x="6329" y="12095"/>
                    <a:pt x="6211" y="11819"/>
                    <a:pt x="6036" y="11229"/>
                  </a:cubicBezTo>
                  <a:cubicBezTo>
                    <a:pt x="5923" y="10777"/>
                    <a:pt x="5776" y="10079"/>
                    <a:pt x="5657" y="9351"/>
                  </a:cubicBezTo>
                  <a:cubicBezTo>
                    <a:pt x="5364" y="7757"/>
                    <a:pt x="5134" y="6163"/>
                    <a:pt x="4876" y="4568"/>
                  </a:cubicBezTo>
                  <a:cubicBezTo>
                    <a:pt x="4610" y="2974"/>
                    <a:pt x="4289" y="1556"/>
                    <a:pt x="3882" y="682"/>
                  </a:cubicBezTo>
                  <a:cubicBezTo>
                    <a:pt x="3665" y="215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2" name="Google Shape;2139;p15"/>
          <p:cNvGrpSpPr/>
          <p:nvPr/>
        </p:nvGrpSpPr>
        <p:grpSpPr>
          <a:xfrm>
            <a:off x="447681" y="1934782"/>
            <a:ext cx="1033841" cy="2668716"/>
            <a:chOff x="0" y="0"/>
            <a:chExt cx="1033839" cy="2668715"/>
          </a:xfrm>
        </p:grpSpPr>
        <p:sp>
          <p:nvSpPr>
            <p:cNvPr id="2382" name="Google Shape;2140;p15"/>
            <p:cNvSpPr/>
            <p:nvPr/>
          </p:nvSpPr>
          <p:spPr>
            <a:xfrm>
              <a:off x="135280" y="2322098"/>
              <a:ext cx="870380" cy="3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0084" y="0"/>
                  </a:moveTo>
                  <a:cubicBezTo>
                    <a:pt x="19845" y="200"/>
                    <a:pt x="19585" y="602"/>
                    <a:pt x="19426" y="1254"/>
                  </a:cubicBezTo>
                  <a:cubicBezTo>
                    <a:pt x="19426" y="1455"/>
                    <a:pt x="19426" y="1655"/>
                    <a:pt x="19346" y="2057"/>
                  </a:cubicBezTo>
                  <a:cubicBezTo>
                    <a:pt x="19266" y="2508"/>
                    <a:pt x="19266" y="2910"/>
                    <a:pt x="19346" y="3311"/>
                  </a:cubicBezTo>
                  <a:lnTo>
                    <a:pt x="19346" y="5820"/>
                  </a:lnTo>
                  <a:cubicBezTo>
                    <a:pt x="19346" y="6473"/>
                    <a:pt x="19266" y="7074"/>
                    <a:pt x="19166" y="7727"/>
                  </a:cubicBezTo>
                  <a:cubicBezTo>
                    <a:pt x="19007" y="8128"/>
                    <a:pt x="18927" y="8781"/>
                    <a:pt x="18768" y="9181"/>
                  </a:cubicBezTo>
                  <a:cubicBezTo>
                    <a:pt x="18588" y="9784"/>
                    <a:pt x="18349" y="10436"/>
                    <a:pt x="18090" y="10838"/>
                  </a:cubicBezTo>
                  <a:cubicBezTo>
                    <a:pt x="17591" y="11892"/>
                    <a:pt x="17093" y="12543"/>
                    <a:pt x="16514" y="13146"/>
                  </a:cubicBezTo>
                  <a:cubicBezTo>
                    <a:pt x="15357" y="14400"/>
                    <a:pt x="14101" y="15254"/>
                    <a:pt x="12864" y="15654"/>
                  </a:cubicBezTo>
                  <a:cubicBezTo>
                    <a:pt x="12026" y="15855"/>
                    <a:pt x="11189" y="16056"/>
                    <a:pt x="10371" y="16056"/>
                  </a:cubicBezTo>
                  <a:lnTo>
                    <a:pt x="10371" y="15654"/>
                  </a:lnTo>
                  <a:cubicBezTo>
                    <a:pt x="10451" y="15052"/>
                    <a:pt x="10451" y="14200"/>
                    <a:pt x="10291" y="13546"/>
                  </a:cubicBezTo>
                  <a:cubicBezTo>
                    <a:pt x="10191" y="12945"/>
                    <a:pt x="9872" y="12292"/>
                    <a:pt x="9613" y="12292"/>
                  </a:cubicBezTo>
                  <a:cubicBezTo>
                    <a:pt x="9114" y="12092"/>
                    <a:pt x="8696" y="11690"/>
                    <a:pt x="8197" y="11289"/>
                  </a:cubicBezTo>
                  <a:lnTo>
                    <a:pt x="8117" y="11289"/>
                  </a:lnTo>
                  <a:cubicBezTo>
                    <a:pt x="7619" y="10035"/>
                    <a:pt x="6960" y="9181"/>
                    <a:pt x="6382" y="8128"/>
                  </a:cubicBezTo>
                  <a:cubicBezTo>
                    <a:pt x="6203" y="7727"/>
                    <a:pt x="6043" y="7727"/>
                    <a:pt x="5804" y="7727"/>
                  </a:cubicBezTo>
                  <a:cubicBezTo>
                    <a:pt x="5544" y="6473"/>
                    <a:pt x="5046" y="5419"/>
                    <a:pt x="4627" y="4565"/>
                  </a:cubicBezTo>
                  <a:lnTo>
                    <a:pt x="4627" y="3311"/>
                  </a:lnTo>
                  <a:cubicBezTo>
                    <a:pt x="4486" y="2026"/>
                    <a:pt x="3956" y="1211"/>
                    <a:pt x="3491" y="1211"/>
                  </a:cubicBezTo>
                  <a:cubicBezTo>
                    <a:pt x="3429" y="1211"/>
                    <a:pt x="3369" y="1225"/>
                    <a:pt x="3311" y="1254"/>
                  </a:cubicBezTo>
                  <a:cubicBezTo>
                    <a:pt x="2134" y="2057"/>
                    <a:pt x="817" y="3511"/>
                    <a:pt x="219" y="6271"/>
                  </a:cubicBezTo>
                  <a:cubicBezTo>
                    <a:pt x="139" y="6873"/>
                    <a:pt x="60" y="7527"/>
                    <a:pt x="60" y="8128"/>
                  </a:cubicBezTo>
                  <a:cubicBezTo>
                    <a:pt x="-20" y="8981"/>
                    <a:pt x="-20" y="9584"/>
                    <a:pt x="60" y="10436"/>
                  </a:cubicBezTo>
                  <a:cubicBezTo>
                    <a:pt x="139" y="11690"/>
                    <a:pt x="399" y="12945"/>
                    <a:pt x="718" y="13998"/>
                  </a:cubicBezTo>
                  <a:cubicBezTo>
                    <a:pt x="1476" y="16508"/>
                    <a:pt x="2633" y="17962"/>
                    <a:pt x="3809" y="19016"/>
                  </a:cubicBezTo>
                  <a:cubicBezTo>
                    <a:pt x="5205" y="20270"/>
                    <a:pt x="6801" y="20873"/>
                    <a:pt x="8297" y="21324"/>
                  </a:cubicBezTo>
                  <a:cubicBezTo>
                    <a:pt x="8954" y="21500"/>
                    <a:pt x="9627" y="21600"/>
                    <a:pt x="10302" y="21600"/>
                  </a:cubicBezTo>
                  <a:cubicBezTo>
                    <a:pt x="11163" y="21600"/>
                    <a:pt x="12026" y="21439"/>
                    <a:pt x="12864" y="21073"/>
                  </a:cubicBezTo>
                  <a:cubicBezTo>
                    <a:pt x="14180" y="20672"/>
                    <a:pt x="15517" y="20070"/>
                    <a:pt x="16773" y="18816"/>
                  </a:cubicBezTo>
                  <a:cubicBezTo>
                    <a:pt x="17930" y="17762"/>
                    <a:pt x="19007" y="16306"/>
                    <a:pt x="19925" y="14200"/>
                  </a:cubicBezTo>
                  <a:cubicBezTo>
                    <a:pt x="20343" y="13346"/>
                    <a:pt x="20663" y="12092"/>
                    <a:pt x="20922" y="11038"/>
                  </a:cubicBezTo>
                  <a:cubicBezTo>
                    <a:pt x="21261" y="9584"/>
                    <a:pt x="21500" y="7927"/>
                    <a:pt x="21500" y="6021"/>
                  </a:cubicBezTo>
                  <a:cubicBezTo>
                    <a:pt x="21580" y="4766"/>
                    <a:pt x="21580" y="3311"/>
                    <a:pt x="21500" y="2057"/>
                  </a:cubicBezTo>
                  <a:cubicBezTo>
                    <a:pt x="21420" y="1254"/>
                    <a:pt x="21161" y="602"/>
                    <a:pt x="21001" y="401"/>
                  </a:cubicBezTo>
                  <a:cubicBezTo>
                    <a:pt x="20842" y="0"/>
                    <a:pt x="20582" y="0"/>
                    <a:pt x="204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2141;p15"/>
            <p:cNvSpPr/>
            <p:nvPr/>
          </p:nvSpPr>
          <p:spPr>
            <a:xfrm>
              <a:off x="228677" y="1442862"/>
              <a:ext cx="60379" cy="8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8" y="0"/>
                  </a:moveTo>
                  <a:cubicBezTo>
                    <a:pt x="19008" y="862"/>
                    <a:pt x="17858" y="1725"/>
                    <a:pt x="15550" y="3669"/>
                  </a:cubicBezTo>
                  <a:cubicBezTo>
                    <a:pt x="13342" y="5144"/>
                    <a:pt x="11350" y="6612"/>
                    <a:pt x="9375" y="8756"/>
                  </a:cubicBezTo>
                  <a:cubicBezTo>
                    <a:pt x="12525" y="6100"/>
                    <a:pt x="16233" y="3981"/>
                    <a:pt x="19008" y="1725"/>
                  </a:cubicBezTo>
                  <a:cubicBezTo>
                    <a:pt x="20158" y="862"/>
                    <a:pt x="20158" y="862"/>
                    <a:pt x="21600" y="862"/>
                  </a:cubicBezTo>
                  <a:cubicBezTo>
                    <a:pt x="21600" y="0"/>
                    <a:pt x="21600" y="0"/>
                    <a:pt x="20158" y="0"/>
                  </a:cubicBezTo>
                  <a:close/>
                  <a:moveTo>
                    <a:pt x="9375" y="8756"/>
                  </a:moveTo>
                  <a:cubicBezTo>
                    <a:pt x="8608" y="9400"/>
                    <a:pt x="7875" y="10081"/>
                    <a:pt x="7200" y="10800"/>
                  </a:cubicBezTo>
                  <a:cubicBezTo>
                    <a:pt x="7042" y="11025"/>
                    <a:pt x="6875" y="11256"/>
                    <a:pt x="6717" y="11481"/>
                  </a:cubicBezTo>
                  <a:cubicBezTo>
                    <a:pt x="7250" y="10962"/>
                    <a:pt x="7800" y="10444"/>
                    <a:pt x="8350" y="9938"/>
                  </a:cubicBezTo>
                  <a:cubicBezTo>
                    <a:pt x="8692" y="9519"/>
                    <a:pt x="9033" y="9125"/>
                    <a:pt x="9375" y="8756"/>
                  </a:cubicBezTo>
                  <a:close/>
                  <a:moveTo>
                    <a:pt x="6717" y="11481"/>
                  </a:moveTo>
                  <a:cubicBezTo>
                    <a:pt x="3633" y="14494"/>
                    <a:pt x="983" y="17731"/>
                    <a:pt x="0" y="21600"/>
                  </a:cubicBezTo>
                  <a:cubicBezTo>
                    <a:pt x="2158" y="18156"/>
                    <a:pt x="4317" y="14900"/>
                    <a:pt x="6717" y="11481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86" name="Google Shape;2142;p15"/>
            <p:cNvGrpSpPr/>
            <p:nvPr/>
          </p:nvGrpSpPr>
          <p:grpSpPr>
            <a:xfrm>
              <a:off x="888904" y="1434903"/>
              <a:ext cx="1" cy="12701"/>
              <a:chOff x="0" y="0"/>
              <a:chExt cx="0" cy="12700"/>
            </a:xfrm>
          </p:grpSpPr>
          <p:sp>
            <p:nvSpPr>
              <p:cNvPr id="238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8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387" name="Google Shape;2143;p15"/>
            <p:cNvSpPr/>
            <p:nvPr/>
          </p:nvSpPr>
          <p:spPr>
            <a:xfrm>
              <a:off x="888904" y="1422735"/>
              <a:ext cx="30609" cy="11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941"/>
                  </a:lnTo>
                  <a:cubicBezTo>
                    <a:pt x="2844" y="9776"/>
                    <a:pt x="7397" y="15765"/>
                    <a:pt x="14203" y="21600"/>
                  </a:cubicBezTo>
                  <a:cubicBezTo>
                    <a:pt x="17047" y="20970"/>
                    <a:pt x="19315" y="20341"/>
                    <a:pt x="21600" y="20341"/>
                  </a:cubicBezTo>
                  <a:lnTo>
                    <a:pt x="19315" y="19707"/>
                  </a:lnTo>
                  <a:cubicBezTo>
                    <a:pt x="14203" y="13717"/>
                    <a:pt x="9666" y="7883"/>
                    <a:pt x="7397" y="1889"/>
                  </a:cubicBezTo>
                  <a:lnTo>
                    <a:pt x="7397" y="1259"/>
                  </a:lnTo>
                  <a:cubicBezTo>
                    <a:pt x="5112" y="630"/>
                    <a:pt x="2844" y="630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2144;p15"/>
            <p:cNvSpPr/>
            <p:nvPr/>
          </p:nvSpPr>
          <p:spPr>
            <a:xfrm>
              <a:off x="852681" y="1409038"/>
              <a:ext cx="36224" cy="1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1765"/>
                    <a:pt x="1917" y="3396"/>
                    <a:pt x="0" y="5164"/>
                  </a:cubicBezTo>
                  <a:cubicBezTo>
                    <a:pt x="1917" y="5164"/>
                    <a:pt x="3834" y="5707"/>
                    <a:pt x="3834" y="6249"/>
                  </a:cubicBezTo>
                  <a:cubicBezTo>
                    <a:pt x="5765" y="10187"/>
                    <a:pt x="7682" y="14809"/>
                    <a:pt x="13918" y="18204"/>
                  </a:cubicBezTo>
                  <a:lnTo>
                    <a:pt x="13918" y="19289"/>
                  </a:lnTo>
                  <a:lnTo>
                    <a:pt x="15835" y="19289"/>
                  </a:lnTo>
                  <a:lnTo>
                    <a:pt x="15835" y="19835"/>
                  </a:lnTo>
                  <a:cubicBezTo>
                    <a:pt x="17766" y="20378"/>
                    <a:pt x="19683" y="20920"/>
                    <a:pt x="21600" y="21600"/>
                  </a:cubicBezTo>
                  <a:cubicBezTo>
                    <a:pt x="15835" y="14809"/>
                    <a:pt x="9598" y="8014"/>
                    <a:pt x="7682" y="1222"/>
                  </a:cubicBezTo>
                  <a:lnTo>
                    <a:pt x="7682" y="542"/>
                  </a:lnTo>
                  <a:lnTo>
                    <a:pt x="5765" y="542"/>
                  </a:lnTo>
                  <a:cubicBezTo>
                    <a:pt x="3834" y="542"/>
                    <a:pt x="3834" y="542"/>
                    <a:pt x="3834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2145;p15"/>
            <p:cNvSpPr/>
            <p:nvPr/>
          </p:nvSpPr>
          <p:spPr>
            <a:xfrm>
              <a:off x="579415" y="1365571"/>
              <a:ext cx="12701" cy="10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39" y="7030"/>
                    <a:pt x="13278" y="13896"/>
                    <a:pt x="21600" y="21600"/>
                  </a:cubicBezTo>
                  <a:cubicBezTo>
                    <a:pt x="13278" y="13896"/>
                    <a:pt x="6639" y="7030"/>
                    <a:pt x="6639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2146;p15"/>
            <p:cNvSpPr/>
            <p:nvPr/>
          </p:nvSpPr>
          <p:spPr>
            <a:xfrm>
              <a:off x="922727" y="1452528"/>
              <a:ext cx="20126" cy="5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0" y="7605"/>
                    <a:pt x="6900" y="13995"/>
                    <a:pt x="11225" y="21600"/>
                  </a:cubicBezTo>
                  <a:cubicBezTo>
                    <a:pt x="14700" y="20377"/>
                    <a:pt x="18150" y="19162"/>
                    <a:pt x="18150" y="17947"/>
                  </a:cubicBezTo>
                  <a:cubicBezTo>
                    <a:pt x="18150" y="17947"/>
                    <a:pt x="21600" y="17947"/>
                    <a:pt x="21600" y="16733"/>
                  </a:cubicBezTo>
                  <a:cubicBezTo>
                    <a:pt x="21600" y="15210"/>
                    <a:pt x="21600" y="13995"/>
                    <a:pt x="18150" y="11557"/>
                  </a:cubicBezTo>
                  <a:cubicBezTo>
                    <a:pt x="18150" y="10342"/>
                    <a:pt x="14700" y="7605"/>
                    <a:pt x="11225" y="5167"/>
                  </a:cubicBezTo>
                  <a:cubicBezTo>
                    <a:pt x="6900" y="3952"/>
                    <a:pt x="3450" y="1514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2147;p15"/>
            <p:cNvSpPr/>
            <p:nvPr/>
          </p:nvSpPr>
          <p:spPr>
            <a:xfrm>
              <a:off x="233602" y="15452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2148;p15"/>
            <p:cNvSpPr/>
            <p:nvPr/>
          </p:nvSpPr>
          <p:spPr>
            <a:xfrm>
              <a:off x="264900" y="1489567"/>
              <a:ext cx="40254" cy="6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87" y="0"/>
                  </a:moveTo>
                  <a:cubicBezTo>
                    <a:pt x="3887" y="1027"/>
                    <a:pt x="2162" y="2314"/>
                    <a:pt x="0" y="3341"/>
                  </a:cubicBezTo>
                  <a:cubicBezTo>
                    <a:pt x="7350" y="8743"/>
                    <a:pt x="10800" y="15171"/>
                    <a:pt x="14688" y="21600"/>
                  </a:cubicBezTo>
                  <a:cubicBezTo>
                    <a:pt x="16425" y="19286"/>
                    <a:pt x="19875" y="18259"/>
                    <a:pt x="21600" y="17225"/>
                  </a:cubicBezTo>
                  <a:lnTo>
                    <a:pt x="10800" y="7455"/>
                  </a:lnTo>
                  <a:cubicBezTo>
                    <a:pt x="9075" y="5394"/>
                    <a:pt x="5625" y="2314"/>
                    <a:pt x="3887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2150;p15"/>
            <p:cNvSpPr/>
            <p:nvPr/>
          </p:nvSpPr>
          <p:spPr>
            <a:xfrm>
              <a:off x="837467" y="1476661"/>
              <a:ext cx="12701" cy="2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7183" y="3471"/>
                    <a:pt x="7183" y="10363"/>
                    <a:pt x="0" y="13834"/>
                  </a:cubicBezTo>
                  <a:lnTo>
                    <a:pt x="0" y="17280"/>
                  </a:lnTo>
                  <a:cubicBezTo>
                    <a:pt x="7183" y="17280"/>
                    <a:pt x="14417" y="21600"/>
                    <a:pt x="21600" y="21600"/>
                  </a:cubicBezTo>
                  <a:cubicBezTo>
                    <a:pt x="14417" y="13834"/>
                    <a:pt x="14417" y="6917"/>
                    <a:pt x="7183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2151;p15"/>
            <p:cNvSpPr/>
            <p:nvPr/>
          </p:nvSpPr>
          <p:spPr>
            <a:xfrm>
              <a:off x="436415" y="1396157"/>
              <a:ext cx="26556" cy="5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71" y="0"/>
                  </a:moveTo>
                  <a:lnTo>
                    <a:pt x="11122" y="1232"/>
                  </a:lnTo>
                  <a:lnTo>
                    <a:pt x="0" y="1232"/>
                  </a:lnTo>
                  <a:cubicBezTo>
                    <a:pt x="7844" y="8943"/>
                    <a:pt x="13737" y="15423"/>
                    <a:pt x="21600" y="21600"/>
                  </a:cubicBezTo>
                  <a:cubicBezTo>
                    <a:pt x="21600" y="17896"/>
                    <a:pt x="18985" y="13879"/>
                    <a:pt x="18985" y="10184"/>
                  </a:cubicBezTo>
                  <a:lnTo>
                    <a:pt x="18985" y="2472"/>
                  </a:lnTo>
                  <a:lnTo>
                    <a:pt x="16371" y="0"/>
                  </a:ln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2152;p15"/>
            <p:cNvSpPr/>
            <p:nvPr/>
          </p:nvSpPr>
          <p:spPr>
            <a:xfrm>
              <a:off x="244775" y="1520151"/>
              <a:ext cx="24156" cy="2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6478" y="0"/>
                    <a:pt x="3603" y="2331"/>
                    <a:pt x="3603" y="4678"/>
                  </a:cubicBezTo>
                  <a:lnTo>
                    <a:pt x="0" y="7009"/>
                  </a:lnTo>
                  <a:lnTo>
                    <a:pt x="3603" y="7009"/>
                  </a:lnTo>
                  <a:cubicBezTo>
                    <a:pt x="6478" y="12261"/>
                    <a:pt x="12248" y="16922"/>
                    <a:pt x="17997" y="19269"/>
                  </a:cubicBezTo>
                  <a:cubicBezTo>
                    <a:pt x="17997" y="21600"/>
                    <a:pt x="21600" y="21600"/>
                    <a:pt x="21600" y="21600"/>
                  </a:cubicBezTo>
                  <a:cubicBezTo>
                    <a:pt x="15122" y="14591"/>
                    <a:pt x="12248" y="7009"/>
                    <a:pt x="6478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2153;p15"/>
            <p:cNvSpPr/>
            <p:nvPr/>
          </p:nvSpPr>
          <p:spPr>
            <a:xfrm>
              <a:off x="289057" y="1462987"/>
              <a:ext cx="36247" cy="7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45" y="0"/>
                  </a:moveTo>
                  <a:cubicBezTo>
                    <a:pt x="3845" y="991"/>
                    <a:pt x="1916" y="1983"/>
                    <a:pt x="0" y="2981"/>
                  </a:cubicBezTo>
                  <a:lnTo>
                    <a:pt x="0" y="4217"/>
                  </a:lnTo>
                  <a:lnTo>
                    <a:pt x="1916" y="5215"/>
                  </a:lnTo>
                  <a:cubicBezTo>
                    <a:pt x="5761" y="10430"/>
                    <a:pt x="11994" y="15394"/>
                    <a:pt x="17755" y="19617"/>
                  </a:cubicBezTo>
                  <a:cubicBezTo>
                    <a:pt x="17755" y="19617"/>
                    <a:pt x="17755" y="20609"/>
                    <a:pt x="19670" y="20609"/>
                  </a:cubicBezTo>
                  <a:lnTo>
                    <a:pt x="19670" y="21600"/>
                  </a:lnTo>
                  <a:cubicBezTo>
                    <a:pt x="19670" y="20609"/>
                    <a:pt x="21600" y="20609"/>
                    <a:pt x="21600" y="20609"/>
                  </a:cubicBezTo>
                  <a:cubicBezTo>
                    <a:pt x="19670" y="18619"/>
                    <a:pt x="19670" y="17628"/>
                    <a:pt x="17755" y="15394"/>
                  </a:cubicBezTo>
                  <a:cubicBezTo>
                    <a:pt x="13923" y="10430"/>
                    <a:pt x="7677" y="5215"/>
                    <a:pt x="3845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99" name="Google Shape;2154;p15"/>
            <p:cNvGrpSpPr/>
            <p:nvPr/>
          </p:nvGrpSpPr>
          <p:grpSpPr>
            <a:xfrm>
              <a:off x="590994" y="1471930"/>
              <a:ext cx="1" cy="12701"/>
              <a:chOff x="0" y="0"/>
              <a:chExt cx="0" cy="12700"/>
            </a:xfrm>
          </p:grpSpPr>
          <p:sp>
            <p:nvSpPr>
              <p:cNvPr id="239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8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00" name="Google Shape;2155;p15"/>
            <p:cNvSpPr/>
            <p:nvPr/>
          </p:nvSpPr>
          <p:spPr>
            <a:xfrm>
              <a:off x="835769" y="1533033"/>
              <a:ext cx="43468" cy="4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9" y="0"/>
                  </a:moveTo>
                  <a:cubicBezTo>
                    <a:pt x="8404" y="7691"/>
                    <a:pt x="4804" y="13920"/>
                    <a:pt x="0" y="21600"/>
                  </a:cubicBezTo>
                  <a:cubicBezTo>
                    <a:pt x="8404" y="18305"/>
                    <a:pt x="14805" y="13920"/>
                    <a:pt x="21600" y="10985"/>
                  </a:cubicBezTo>
                  <a:cubicBezTo>
                    <a:pt x="20003" y="10985"/>
                    <a:pt x="20003" y="10985"/>
                    <a:pt x="20003" y="9153"/>
                  </a:cubicBezTo>
                  <a:cubicBezTo>
                    <a:pt x="18405" y="7691"/>
                    <a:pt x="16403" y="4756"/>
                    <a:pt x="13208" y="3295"/>
                  </a:cubicBezTo>
                  <a:cubicBezTo>
                    <a:pt x="13208" y="1833"/>
                    <a:pt x="11599" y="1833"/>
                    <a:pt x="11599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2156;p15"/>
            <p:cNvSpPr/>
            <p:nvPr/>
          </p:nvSpPr>
          <p:spPr>
            <a:xfrm>
              <a:off x="478366" y="16329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2157;p15"/>
            <p:cNvSpPr/>
            <p:nvPr/>
          </p:nvSpPr>
          <p:spPr>
            <a:xfrm>
              <a:off x="822072" y="1512906"/>
              <a:ext cx="20126" cy="4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00" y="0"/>
                  </a:moveTo>
                  <a:lnTo>
                    <a:pt x="3475" y="18305"/>
                  </a:lnTo>
                  <a:cubicBezTo>
                    <a:pt x="3475" y="18390"/>
                    <a:pt x="3475" y="18475"/>
                    <a:pt x="3475" y="18549"/>
                  </a:cubicBezTo>
                  <a:cubicBezTo>
                    <a:pt x="9450" y="13348"/>
                    <a:pt x="15825" y="8199"/>
                    <a:pt x="21600" y="3295"/>
                  </a:cubicBezTo>
                  <a:lnTo>
                    <a:pt x="21600" y="1833"/>
                  </a:lnTo>
                  <a:cubicBezTo>
                    <a:pt x="21600" y="1833"/>
                    <a:pt x="18150" y="1833"/>
                    <a:pt x="14700" y="0"/>
                  </a:cubicBezTo>
                  <a:close/>
                  <a:moveTo>
                    <a:pt x="3475" y="18549"/>
                  </a:moveTo>
                  <a:cubicBezTo>
                    <a:pt x="2300" y="19566"/>
                    <a:pt x="1150" y="20583"/>
                    <a:pt x="0" y="21600"/>
                  </a:cubicBezTo>
                  <a:cubicBezTo>
                    <a:pt x="3300" y="20202"/>
                    <a:pt x="3450" y="20138"/>
                    <a:pt x="3475" y="18549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06" name="Google Shape;2158;p15"/>
            <p:cNvGrpSpPr/>
            <p:nvPr/>
          </p:nvGrpSpPr>
          <p:grpSpPr>
            <a:xfrm>
              <a:off x="587870" y="1486328"/>
              <a:ext cx="17535" cy="157819"/>
              <a:chOff x="0" y="0"/>
              <a:chExt cx="17533" cy="157817"/>
            </a:xfrm>
          </p:grpSpPr>
          <p:sp>
            <p:nvSpPr>
              <p:cNvPr id="2403" name="خط"/>
              <p:cNvSpPr/>
              <p:nvPr/>
            </p:nvSpPr>
            <p:spPr>
              <a:xfrm>
                <a:off x="4833" y="111113"/>
                <a:ext cx="12701" cy="4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08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4" name="خط"/>
              <p:cNvSpPr/>
              <p:nvPr/>
            </p:nvSpPr>
            <p:spPr>
              <a:xfrm>
                <a:off x="1607" y="0"/>
                <a:ext cx="12701" cy="15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417" y="17962"/>
                    </a:lnTo>
                    <a:lnTo>
                      <a:pt x="14417" y="15208"/>
                    </a:lnTo>
                    <a:cubicBezTo>
                      <a:pt x="14417" y="13336"/>
                      <a:pt x="7183" y="11462"/>
                      <a:pt x="7183" y="9698"/>
                    </a:cubicBezTo>
                    <a:cubicBezTo>
                      <a:pt x="7183" y="6392"/>
                      <a:pt x="0" y="3198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5" name="خط"/>
              <p:cNvSpPr/>
              <p:nvPr/>
            </p:nvSpPr>
            <p:spPr>
              <a:xfrm>
                <a:off x="0" y="0"/>
                <a:ext cx="12700" cy="1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4542"/>
                      <a:pt x="10761" y="9079"/>
                      <a:pt x="10761" y="13775"/>
                    </a:cubicBezTo>
                    <a:cubicBezTo>
                      <a:pt x="10761" y="16279"/>
                      <a:pt x="21600" y="18942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07" name="Google Shape;2159;p15"/>
            <p:cNvSpPr/>
            <p:nvPr/>
          </p:nvSpPr>
          <p:spPr>
            <a:xfrm>
              <a:off x="301939" y="1553158"/>
              <a:ext cx="27371" cy="3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574"/>
                    <a:pt x="10809" y="6694"/>
                    <a:pt x="8272" y="8747"/>
                  </a:cubicBezTo>
                  <a:cubicBezTo>
                    <a:pt x="5717" y="10800"/>
                    <a:pt x="2537" y="12853"/>
                    <a:pt x="0" y="15426"/>
                  </a:cubicBezTo>
                  <a:cubicBezTo>
                    <a:pt x="5717" y="17479"/>
                    <a:pt x="10809" y="19547"/>
                    <a:pt x="15883" y="21600"/>
                  </a:cubicBezTo>
                  <a:cubicBezTo>
                    <a:pt x="15883" y="15426"/>
                    <a:pt x="18438" y="6694"/>
                    <a:pt x="21600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2160;p15"/>
            <p:cNvSpPr/>
            <p:nvPr/>
          </p:nvSpPr>
          <p:spPr>
            <a:xfrm>
              <a:off x="338976" y="1570070"/>
              <a:ext cx="26579" cy="4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5612"/>
                    <a:pt x="2612" y="9075"/>
                    <a:pt x="0" y="14688"/>
                  </a:cubicBezTo>
                  <a:cubicBezTo>
                    <a:pt x="8519" y="16425"/>
                    <a:pt x="13744" y="19875"/>
                    <a:pt x="21600" y="21600"/>
                  </a:cubicBezTo>
                  <a:lnTo>
                    <a:pt x="13744" y="10800"/>
                  </a:lnTo>
                  <a:lnTo>
                    <a:pt x="11131" y="7350"/>
                  </a:lnTo>
                  <a:cubicBezTo>
                    <a:pt x="8519" y="3888"/>
                    <a:pt x="8519" y="1725"/>
                    <a:pt x="5244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2162;p15"/>
            <p:cNvSpPr/>
            <p:nvPr/>
          </p:nvSpPr>
          <p:spPr>
            <a:xfrm>
              <a:off x="966193" y="801946"/>
              <a:ext cx="16913" cy="13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3" y="0"/>
                  </a:moveTo>
                  <a:cubicBezTo>
                    <a:pt x="9283" y="5306"/>
                    <a:pt x="4136" y="10484"/>
                    <a:pt x="0" y="15790"/>
                  </a:cubicBezTo>
                  <a:lnTo>
                    <a:pt x="0" y="20588"/>
                  </a:lnTo>
                  <a:cubicBezTo>
                    <a:pt x="4136" y="21092"/>
                    <a:pt x="9283" y="21092"/>
                    <a:pt x="17494" y="21600"/>
                  </a:cubicBezTo>
                  <a:cubicBezTo>
                    <a:pt x="17494" y="14778"/>
                    <a:pt x="21600" y="7959"/>
                    <a:pt x="21600" y="101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12" name="Google Shape;2163;p15"/>
            <p:cNvGrpSpPr/>
            <p:nvPr/>
          </p:nvGrpSpPr>
          <p:grpSpPr>
            <a:xfrm>
              <a:off x="966193" y="894631"/>
              <a:ext cx="1" cy="12701"/>
              <a:chOff x="0" y="0"/>
              <a:chExt cx="0" cy="12700"/>
            </a:xfrm>
          </p:grpSpPr>
          <p:sp>
            <p:nvSpPr>
              <p:cNvPr id="2410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1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13" name="Google Shape;2164;p15"/>
            <p:cNvSpPr/>
            <p:nvPr/>
          </p:nvSpPr>
          <p:spPr>
            <a:xfrm>
              <a:off x="993587" y="808399"/>
              <a:ext cx="17888" cy="14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7" h="21600" fill="norm" stroke="1" extrusionOk="0">
                  <a:moveTo>
                    <a:pt x="3450" y="0"/>
                  </a:moveTo>
                  <a:cubicBezTo>
                    <a:pt x="3450" y="7282"/>
                    <a:pt x="0" y="13946"/>
                    <a:pt x="0" y="21107"/>
                  </a:cubicBezTo>
                  <a:cubicBezTo>
                    <a:pt x="0" y="21107"/>
                    <a:pt x="3450" y="21107"/>
                    <a:pt x="3450" y="21600"/>
                  </a:cubicBezTo>
                  <a:cubicBezTo>
                    <a:pt x="10350" y="18514"/>
                    <a:pt x="13825" y="16046"/>
                    <a:pt x="17275" y="13454"/>
                  </a:cubicBezTo>
                  <a:cubicBezTo>
                    <a:pt x="17275" y="10861"/>
                    <a:pt x="21600" y="8268"/>
                    <a:pt x="17275" y="5182"/>
                  </a:cubicBezTo>
                  <a:cubicBezTo>
                    <a:pt x="17275" y="4196"/>
                    <a:pt x="17275" y="3086"/>
                    <a:pt x="13825" y="2096"/>
                  </a:cubicBezTo>
                  <a:lnTo>
                    <a:pt x="6900" y="1111"/>
                  </a:lnTo>
                  <a:cubicBezTo>
                    <a:pt x="6900" y="614"/>
                    <a:pt x="3450" y="614"/>
                    <a:pt x="345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16" name="Google Shape;2166;p15"/>
            <p:cNvGrpSpPr/>
            <p:nvPr/>
          </p:nvGrpSpPr>
          <p:grpSpPr>
            <a:xfrm>
              <a:off x="916274" y="860820"/>
              <a:ext cx="1" cy="12701"/>
              <a:chOff x="0" y="0"/>
              <a:chExt cx="0" cy="12700"/>
            </a:xfrm>
          </p:grpSpPr>
          <p:sp>
            <p:nvSpPr>
              <p:cNvPr id="241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17" name="Google Shape;2168;p15"/>
            <p:cNvSpPr/>
            <p:nvPr/>
          </p:nvSpPr>
          <p:spPr>
            <a:xfrm>
              <a:off x="882474" y="862326"/>
              <a:ext cx="20127" cy="5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1379"/>
                    <a:pt x="18150" y="2747"/>
                    <a:pt x="14675" y="4463"/>
                  </a:cubicBezTo>
                  <a:cubicBezTo>
                    <a:pt x="11225" y="8579"/>
                    <a:pt x="6900" y="14400"/>
                    <a:pt x="3450" y="18516"/>
                  </a:cubicBezTo>
                  <a:lnTo>
                    <a:pt x="0" y="18516"/>
                  </a:lnTo>
                  <a:cubicBezTo>
                    <a:pt x="6900" y="19884"/>
                    <a:pt x="14675" y="19884"/>
                    <a:pt x="18150" y="21600"/>
                  </a:cubicBezTo>
                  <a:cubicBezTo>
                    <a:pt x="18150" y="14400"/>
                    <a:pt x="18150" y="7200"/>
                    <a:pt x="2160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20" name="Google Shape;2169;p15"/>
            <p:cNvGrpSpPr/>
            <p:nvPr/>
          </p:nvGrpSpPr>
          <p:grpSpPr>
            <a:xfrm>
              <a:off x="959764" y="840694"/>
              <a:ext cx="1" cy="12701"/>
              <a:chOff x="0" y="0"/>
              <a:chExt cx="0" cy="12700"/>
            </a:xfrm>
          </p:grpSpPr>
          <p:sp>
            <p:nvSpPr>
              <p:cNvPr id="241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21" name="Google Shape;2170;p15"/>
            <p:cNvSpPr/>
            <p:nvPr/>
          </p:nvSpPr>
          <p:spPr>
            <a:xfrm>
              <a:off x="936423" y="805162"/>
              <a:ext cx="23342" cy="12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21" y="0"/>
                  </a:moveTo>
                  <a:lnTo>
                    <a:pt x="5950" y="1262"/>
                  </a:lnTo>
                  <a:cubicBezTo>
                    <a:pt x="8925" y="1262"/>
                    <a:pt x="8925" y="1826"/>
                    <a:pt x="5950" y="2386"/>
                  </a:cubicBezTo>
                  <a:cubicBezTo>
                    <a:pt x="5950" y="6452"/>
                    <a:pt x="2975" y="11082"/>
                    <a:pt x="0" y="15850"/>
                  </a:cubicBezTo>
                  <a:lnTo>
                    <a:pt x="0" y="20480"/>
                  </a:lnTo>
                  <a:cubicBezTo>
                    <a:pt x="5950" y="21040"/>
                    <a:pt x="8925" y="21040"/>
                    <a:pt x="15629" y="21600"/>
                  </a:cubicBezTo>
                  <a:cubicBezTo>
                    <a:pt x="15629" y="16974"/>
                    <a:pt x="18625" y="12344"/>
                    <a:pt x="21600" y="757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2171;p15"/>
            <p:cNvSpPr/>
            <p:nvPr/>
          </p:nvSpPr>
          <p:spPr>
            <a:xfrm>
              <a:off x="913059" y="822073"/>
              <a:ext cx="16097" cy="9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8659" y="2319"/>
                  </a:lnTo>
                  <a:cubicBezTo>
                    <a:pt x="8659" y="2319"/>
                    <a:pt x="8659" y="3036"/>
                    <a:pt x="4314" y="3036"/>
                  </a:cubicBezTo>
                  <a:cubicBezTo>
                    <a:pt x="8659" y="3036"/>
                    <a:pt x="8659" y="3036"/>
                    <a:pt x="8659" y="3749"/>
                  </a:cubicBezTo>
                  <a:cubicBezTo>
                    <a:pt x="4314" y="5892"/>
                    <a:pt x="4314" y="7498"/>
                    <a:pt x="4314" y="9641"/>
                  </a:cubicBezTo>
                  <a:cubicBezTo>
                    <a:pt x="0" y="13390"/>
                    <a:pt x="0" y="17133"/>
                    <a:pt x="0" y="20882"/>
                  </a:cubicBezTo>
                  <a:cubicBezTo>
                    <a:pt x="4314" y="20882"/>
                    <a:pt x="8659" y="21600"/>
                    <a:pt x="12973" y="21600"/>
                  </a:cubicBezTo>
                  <a:cubicBezTo>
                    <a:pt x="12973" y="14102"/>
                    <a:pt x="17286" y="6785"/>
                    <a:pt x="2160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2172;p15"/>
            <p:cNvSpPr/>
            <p:nvPr/>
          </p:nvSpPr>
          <p:spPr>
            <a:xfrm>
              <a:off x="727871" y="1020143"/>
              <a:ext cx="214982" cy="60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01" y="0"/>
                  </a:moveTo>
                  <a:cubicBezTo>
                    <a:pt x="18930" y="1325"/>
                    <a:pt x="17556" y="2275"/>
                    <a:pt x="15857" y="3600"/>
                  </a:cubicBezTo>
                  <a:cubicBezTo>
                    <a:pt x="14157" y="5271"/>
                    <a:pt x="12540" y="6970"/>
                    <a:pt x="11164" y="8755"/>
                  </a:cubicBezTo>
                  <a:cubicBezTo>
                    <a:pt x="9790" y="10569"/>
                    <a:pt x="8091" y="12356"/>
                    <a:pt x="6797" y="14169"/>
                  </a:cubicBezTo>
                  <a:cubicBezTo>
                    <a:pt x="3721" y="17395"/>
                    <a:pt x="2427" y="18490"/>
                    <a:pt x="0" y="21600"/>
                  </a:cubicBezTo>
                  <a:cubicBezTo>
                    <a:pt x="728" y="21485"/>
                    <a:pt x="1376" y="21485"/>
                    <a:pt x="2022" y="21369"/>
                  </a:cubicBezTo>
                  <a:cubicBezTo>
                    <a:pt x="2427" y="21369"/>
                    <a:pt x="2750" y="21226"/>
                    <a:pt x="3075" y="21226"/>
                  </a:cubicBezTo>
                  <a:cubicBezTo>
                    <a:pt x="4449" y="19440"/>
                    <a:pt x="6069" y="17626"/>
                    <a:pt x="7443" y="15840"/>
                  </a:cubicBezTo>
                  <a:cubicBezTo>
                    <a:pt x="8091" y="14889"/>
                    <a:pt x="9142" y="13910"/>
                    <a:pt x="9790" y="12960"/>
                  </a:cubicBezTo>
                  <a:lnTo>
                    <a:pt x="11812" y="10080"/>
                  </a:lnTo>
                  <a:cubicBezTo>
                    <a:pt x="14157" y="6711"/>
                    <a:pt x="18930" y="3600"/>
                    <a:pt x="21600" y="115"/>
                  </a:cubicBezTo>
                  <a:cubicBezTo>
                    <a:pt x="20954" y="115"/>
                    <a:pt x="20629" y="0"/>
                    <a:pt x="1990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2173;p15"/>
            <p:cNvSpPr/>
            <p:nvPr/>
          </p:nvSpPr>
          <p:spPr>
            <a:xfrm>
              <a:off x="647367" y="989557"/>
              <a:ext cx="245567" cy="65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9" y="0"/>
                  </a:moveTo>
                  <a:cubicBezTo>
                    <a:pt x="18059" y="345"/>
                    <a:pt x="17705" y="558"/>
                    <a:pt x="17422" y="797"/>
                  </a:cubicBezTo>
                  <a:cubicBezTo>
                    <a:pt x="15935" y="2550"/>
                    <a:pt x="14517" y="4437"/>
                    <a:pt x="13314" y="5765"/>
                  </a:cubicBezTo>
                  <a:cubicBezTo>
                    <a:pt x="12109" y="7094"/>
                    <a:pt x="11259" y="8422"/>
                    <a:pt x="10056" y="9750"/>
                  </a:cubicBezTo>
                  <a:lnTo>
                    <a:pt x="8851" y="11292"/>
                  </a:lnTo>
                  <a:cubicBezTo>
                    <a:pt x="8286" y="12195"/>
                    <a:pt x="7718" y="13072"/>
                    <a:pt x="6798" y="13948"/>
                  </a:cubicBezTo>
                  <a:cubicBezTo>
                    <a:pt x="5028" y="16180"/>
                    <a:pt x="2690" y="18944"/>
                    <a:pt x="0" y="21600"/>
                  </a:cubicBezTo>
                  <a:cubicBezTo>
                    <a:pt x="920" y="21494"/>
                    <a:pt x="1770" y="21494"/>
                    <a:pt x="2408" y="21387"/>
                  </a:cubicBezTo>
                  <a:cubicBezTo>
                    <a:pt x="2973" y="21387"/>
                    <a:pt x="3258" y="21255"/>
                    <a:pt x="3895" y="21255"/>
                  </a:cubicBezTo>
                  <a:cubicBezTo>
                    <a:pt x="3895" y="21148"/>
                    <a:pt x="4178" y="20936"/>
                    <a:pt x="4178" y="20830"/>
                  </a:cubicBezTo>
                  <a:cubicBezTo>
                    <a:pt x="6798" y="17269"/>
                    <a:pt x="8001" y="16180"/>
                    <a:pt x="10976" y="12620"/>
                  </a:cubicBezTo>
                  <a:cubicBezTo>
                    <a:pt x="12394" y="10973"/>
                    <a:pt x="13597" y="9192"/>
                    <a:pt x="15084" y="7439"/>
                  </a:cubicBezTo>
                  <a:cubicBezTo>
                    <a:pt x="15652" y="6536"/>
                    <a:pt x="16572" y="5659"/>
                    <a:pt x="17422" y="4889"/>
                  </a:cubicBezTo>
                  <a:cubicBezTo>
                    <a:pt x="18059" y="4118"/>
                    <a:pt x="18910" y="3321"/>
                    <a:pt x="19830" y="2550"/>
                  </a:cubicBezTo>
                  <a:cubicBezTo>
                    <a:pt x="20680" y="1886"/>
                    <a:pt x="21246" y="1328"/>
                    <a:pt x="21600" y="558"/>
                  </a:cubicBezTo>
                  <a:cubicBezTo>
                    <a:pt x="21600" y="558"/>
                    <a:pt x="21246" y="558"/>
                    <a:pt x="21246" y="451"/>
                  </a:cubicBezTo>
                  <a:lnTo>
                    <a:pt x="20112" y="345"/>
                  </a:lnTo>
                  <a:cubicBezTo>
                    <a:pt x="19475" y="239"/>
                    <a:pt x="18910" y="132"/>
                    <a:pt x="1805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2174;p15"/>
            <p:cNvSpPr/>
            <p:nvPr/>
          </p:nvSpPr>
          <p:spPr>
            <a:xfrm>
              <a:off x="758480" y="1023357"/>
              <a:ext cx="210953" cy="59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79" y="0"/>
                  </a:moveTo>
                  <a:cubicBezTo>
                    <a:pt x="16157" y="3566"/>
                    <a:pt x="11294" y="6748"/>
                    <a:pt x="8904" y="10196"/>
                  </a:cubicBezTo>
                  <a:lnTo>
                    <a:pt x="6843" y="13142"/>
                  </a:lnTo>
                  <a:cubicBezTo>
                    <a:pt x="6182" y="14115"/>
                    <a:pt x="5111" y="15117"/>
                    <a:pt x="4451" y="16089"/>
                  </a:cubicBezTo>
                  <a:cubicBezTo>
                    <a:pt x="3051" y="17916"/>
                    <a:pt x="1400" y="19773"/>
                    <a:pt x="0" y="21600"/>
                  </a:cubicBezTo>
                  <a:cubicBezTo>
                    <a:pt x="987" y="21482"/>
                    <a:pt x="1729" y="21364"/>
                    <a:pt x="2719" y="21246"/>
                  </a:cubicBezTo>
                  <a:lnTo>
                    <a:pt x="2719" y="21129"/>
                  </a:lnTo>
                  <a:cubicBezTo>
                    <a:pt x="3051" y="20863"/>
                    <a:pt x="3461" y="20745"/>
                    <a:pt x="3461" y="20510"/>
                  </a:cubicBezTo>
                  <a:cubicBezTo>
                    <a:pt x="4122" y="19891"/>
                    <a:pt x="4780" y="19272"/>
                    <a:pt x="5111" y="18418"/>
                  </a:cubicBezTo>
                  <a:cubicBezTo>
                    <a:pt x="5522" y="18181"/>
                    <a:pt x="5853" y="17799"/>
                    <a:pt x="5853" y="17563"/>
                  </a:cubicBezTo>
                  <a:lnTo>
                    <a:pt x="5853" y="17327"/>
                  </a:lnTo>
                  <a:cubicBezTo>
                    <a:pt x="6182" y="16944"/>
                    <a:pt x="6511" y="16590"/>
                    <a:pt x="6511" y="16207"/>
                  </a:cubicBezTo>
                  <a:cubicBezTo>
                    <a:pt x="7585" y="14734"/>
                    <a:pt x="8904" y="13261"/>
                    <a:pt x="9975" y="11787"/>
                  </a:cubicBezTo>
                  <a:cubicBezTo>
                    <a:pt x="11294" y="10314"/>
                    <a:pt x="12696" y="8723"/>
                    <a:pt x="14096" y="7131"/>
                  </a:cubicBezTo>
                  <a:lnTo>
                    <a:pt x="14096" y="7014"/>
                  </a:lnTo>
                  <a:cubicBezTo>
                    <a:pt x="14757" y="6395"/>
                    <a:pt x="15415" y="5658"/>
                    <a:pt x="16157" y="5039"/>
                  </a:cubicBezTo>
                  <a:cubicBezTo>
                    <a:pt x="16818" y="4420"/>
                    <a:pt x="17476" y="3684"/>
                    <a:pt x="18220" y="3182"/>
                  </a:cubicBezTo>
                  <a:lnTo>
                    <a:pt x="19208" y="2446"/>
                  </a:lnTo>
                  <a:lnTo>
                    <a:pt x="19539" y="2211"/>
                  </a:lnTo>
                  <a:cubicBezTo>
                    <a:pt x="20281" y="1592"/>
                    <a:pt x="20939" y="973"/>
                    <a:pt x="21600" y="384"/>
                  </a:cubicBezTo>
                  <a:cubicBezTo>
                    <a:pt x="20610" y="236"/>
                    <a:pt x="19539" y="118"/>
                    <a:pt x="18879" y="0"/>
                  </a:cubicBezTo>
                  <a:close/>
                </a:path>
              </a:pathLst>
            </a:custGeom>
            <a:solidFill>
              <a:srgbClr val="E6CC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2175;p15"/>
            <p:cNvSpPr/>
            <p:nvPr/>
          </p:nvSpPr>
          <p:spPr>
            <a:xfrm>
              <a:off x="691648" y="1006469"/>
              <a:ext cx="234294" cy="62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7" y="0"/>
                  </a:moveTo>
                  <a:cubicBezTo>
                    <a:pt x="18185" y="804"/>
                    <a:pt x="17593" y="1386"/>
                    <a:pt x="16701" y="2079"/>
                  </a:cubicBezTo>
                  <a:cubicBezTo>
                    <a:pt x="15737" y="2883"/>
                    <a:pt x="14846" y="3715"/>
                    <a:pt x="14178" y="4520"/>
                  </a:cubicBezTo>
                  <a:cubicBezTo>
                    <a:pt x="13287" y="5323"/>
                    <a:pt x="12323" y="6239"/>
                    <a:pt x="11728" y="7181"/>
                  </a:cubicBezTo>
                  <a:cubicBezTo>
                    <a:pt x="10169" y="9011"/>
                    <a:pt x="8908" y="10869"/>
                    <a:pt x="7422" y="12588"/>
                  </a:cubicBezTo>
                  <a:cubicBezTo>
                    <a:pt x="4304" y="16304"/>
                    <a:pt x="3043" y="17441"/>
                    <a:pt x="296" y="21156"/>
                  </a:cubicBezTo>
                  <a:cubicBezTo>
                    <a:pt x="296" y="21267"/>
                    <a:pt x="0" y="21488"/>
                    <a:pt x="0" y="21600"/>
                  </a:cubicBezTo>
                  <a:cubicBezTo>
                    <a:pt x="1188" y="21488"/>
                    <a:pt x="2448" y="21378"/>
                    <a:pt x="3339" y="21267"/>
                  </a:cubicBezTo>
                  <a:cubicBezTo>
                    <a:pt x="5566" y="18272"/>
                    <a:pt x="6754" y="17218"/>
                    <a:pt x="9576" y="14113"/>
                  </a:cubicBezTo>
                  <a:cubicBezTo>
                    <a:pt x="10763" y="12367"/>
                    <a:pt x="12323" y="10647"/>
                    <a:pt x="13583" y="8900"/>
                  </a:cubicBezTo>
                  <a:cubicBezTo>
                    <a:pt x="14846" y="7181"/>
                    <a:pt x="16330" y="5546"/>
                    <a:pt x="17889" y="3937"/>
                  </a:cubicBezTo>
                  <a:cubicBezTo>
                    <a:pt x="19448" y="2662"/>
                    <a:pt x="20709" y="1746"/>
                    <a:pt x="21600" y="471"/>
                  </a:cubicBezTo>
                  <a:cubicBezTo>
                    <a:pt x="20709" y="360"/>
                    <a:pt x="19745" y="111"/>
                    <a:pt x="18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2176;p15"/>
            <p:cNvSpPr/>
            <p:nvPr/>
          </p:nvSpPr>
          <p:spPr>
            <a:xfrm>
              <a:off x="486334" y="20126"/>
              <a:ext cx="238324" cy="162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62" y="535"/>
                  </a:moveTo>
                  <a:cubicBezTo>
                    <a:pt x="11601" y="577"/>
                    <a:pt x="12771" y="673"/>
                    <a:pt x="13427" y="844"/>
                  </a:cubicBezTo>
                  <a:cubicBezTo>
                    <a:pt x="13427" y="941"/>
                    <a:pt x="13719" y="983"/>
                    <a:pt x="13719" y="1069"/>
                  </a:cubicBezTo>
                  <a:cubicBezTo>
                    <a:pt x="13719" y="1165"/>
                    <a:pt x="13719" y="1208"/>
                    <a:pt x="13427" y="1250"/>
                  </a:cubicBezTo>
                  <a:cubicBezTo>
                    <a:pt x="13134" y="1379"/>
                    <a:pt x="12477" y="1475"/>
                    <a:pt x="11895" y="1475"/>
                  </a:cubicBezTo>
                  <a:cubicBezTo>
                    <a:pt x="10945" y="1518"/>
                    <a:pt x="10362" y="1518"/>
                    <a:pt x="9486" y="1518"/>
                  </a:cubicBezTo>
                  <a:lnTo>
                    <a:pt x="7662" y="1379"/>
                  </a:lnTo>
                  <a:cubicBezTo>
                    <a:pt x="7005" y="1293"/>
                    <a:pt x="6420" y="1208"/>
                    <a:pt x="6420" y="1069"/>
                  </a:cubicBezTo>
                  <a:cubicBezTo>
                    <a:pt x="6420" y="983"/>
                    <a:pt x="6714" y="844"/>
                    <a:pt x="7005" y="759"/>
                  </a:cubicBezTo>
                  <a:cubicBezTo>
                    <a:pt x="7296" y="759"/>
                    <a:pt x="7296" y="716"/>
                    <a:pt x="7662" y="716"/>
                  </a:cubicBezTo>
                  <a:cubicBezTo>
                    <a:pt x="7662" y="673"/>
                    <a:pt x="7953" y="673"/>
                    <a:pt x="7953" y="673"/>
                  </a:cubicBezTo>
                  <a:cubicBezTo>
                    <a:pt x="8244" y="631"/>
                    <a:pt x="8538" y="577"/>
                    <a:pt x="8829" y="577"/>
                  </a:cubicBezTo>
                  <a:cubicBezTo>
                    <a:pt x="9121" y="577"/>
                    <a:pt x="9486" y="535"/>
                    <a:pt x="10071" y="535"/>
                  </a:cubicBezTo>
                  <a:close/>
                  <a:moveTo>
                    <a:pt x="9121" y="0"/>
                  </a:moveTo>
                  <a:cubicBezTo>
                    <a:pt x="7953" y="0"/>
                    <a:pt x="6714" y="0"/>
                    <a:pt x="5472" y="43"/>
                  </a:cubicBezTo>
                  <a:cubicBezTo>
                    <a:pt x="3648" y="43"/>
                    <a:pt x="1824" y="96"/>
                    <a:pt x="0" y="139"/>
                  </a:cubicBezTo>
                  <a:lnTo>
                    <a:pt x="0" y="983"/>
                  </a:lnTo>
                  <a:cubicBezTo>
                    <a:pt x="0" y="1646"/>
                    <a:pt x="363" y="2319"/>
                    <a:pt x="657" y="2939"/>
                  </a:cubicBezTo>
                  <a:cubicBezTo>
                    <a:pt x="948" y="3345"/>
                    <a:pt x="948" y="3741"/>
                    <a:pt x="1239" y="4147"/>
                  </a:cubicBezTo>
                  <a:cubicBezTo>
                    <a:pt x="1531" y="4543"/>
                    <a:pt x="1824" y="4991"/>
                    <a:pt x="2189" y="5387"/>
                  </a:cubicBezTo>
                  <a:lnTo>
                    <a:pt x="2481" y="6188"/>
                  </a:lnTo>
                  <a:cubicBezTo>
                    <a:pt x="2772" y="6862"/>
                    <a:pt x="3357" y="7482"/>
                    <a:pt x="3648" y="8155"/>
                  </a:cubicBezTo>
                  <a:lnTo>
                    <a:pt x="3648" y="8283"/>
                  </a:lnTo>
                  <a:cubicBezTo>
                    <a:pt x="4013" y="9127"/>
                    <a:pt x="4596" y="9929"/>
                    <a:pt x="4887" y="10731"/>
                  </a:cubicBezTo>
                  <a:cubicBezTo>
                    <a:pt x="5181" y="10731"/>
                    <a:pt x="5472" y="10784"/>
                    <a:pt x="5472" y="10870"/>
                  </a:cubicBezTo>
                  <a:cubicBezTo>
                    <a:pt x="5472" y="10912"/>
                    <a:pt x="5181" y="10955"/>
                    <a:pt x="5181" y="10955"/>
                  </a:cubicBezTo>
                  <a:cubicBezTo>
                    <a:pt x="5181" y="11447"/>
                    <a:pt x="5472" y="11853"/>
                    <a:pt x="5838" y="12248"/>
                  </a:cubicBezTo>
                  <a:lnTo>
                    <a:pt x="5838" y="12515"/>
                  </a:lnTo>
                  <a:lnTo>
                    <a:pt x="6129" y="12654"/>
                  </a:lnTo>
                  <a:cubicBezTo>
                    <a:pt x="6714" y="13990"/>
                    <a:pt x="7662" y="15412"/>
                    <a:pt x="8244" y="16876"/>
                  </a:cubicBezTo>
                  <a:cubicBezTo>
                    <a:pt x="8538" y="17197"/>
                    <a:pt x="8538" y="17507"/>
                    <a:pt x="8829" y="17860"/>
                  </a:cubicBezTo>
                  <a:cubicBezTo>
                    <a:pt x="8829" y="18308"/>
                    <a:pt x="9121" y="18746"/>
                    <a:pt x="9486" y="19238"/>
                  </a:cubicBezTo>
                  <a:lnTo>
                    <a:pt x="9486" y="19462"/>
                  </a:lnTo>
                  <a:cubicBezTo>
                    <a:pt x="9486" y="19773"/>
                    <a:pt x="9777" y="20082"/>
                    <a:pt x="9777" y="20403"/>
                  </a:cubicBezTo>
                  <a:cubicBezTo>
                    <a:pt x="9777" y="20574"/>
                    <a:pt x="10071" y="20756"/>
                    <a:pt x="10071" y="20937"/>
                  </a:cubicBezTo>
                  <a:lnTo>
                    <a:pt x="10071" y="21205"/>
                  </a:lnTo>
                  <a:lnTo>
                    <a:pt x="10362" y="21557"/>
                  </a:lnTo>
                  <a:lnTo>
                    <a:pt x="10362" y="21600"/>
                  </a:lnTo>
                  <a:lnTo>
                    <a:pt x="12477" y="21600"/>
                  </a:lnTo>
                  <a:cubicBezTo>
                    <a:pt x="14301" y="20980"/>
                    <a:pt x="15834" y="20264"/>
                    <a:pt x="17658" y="19462"/>
                  </a:cubicBezTo>
                  <a:cubicBezTo>
                    <a:pt x="17658" y="19420"/>
                    <a:pt x="17658" y="19420"/>
                    <a:pt x="17952" y="19377"/>
                  </a:cubicBezTo>
                  <a:lnTo>
                    <a:pt x="17952" y="19334"/>
                  </a:lnTo>
                  <a:cubicBezTo>
                    <a:pt x="17952" y="19281"/>
                    <a:pt x="17952" y="19238"/>
                    <a:pt x="18243" y="19195"/>
                  </a:cubicBezTo>
                  <a:cubicBezTo>
                    <a:pt x="18608" y="19014"/>
                    <a:pt x="18900" y="18885"/>
                    <a:pt x="19191" y="18704"/>
                  </a:cubicBezTo>
                  <a:cubicBezTo>
                    <a:pt x="19776" y="18479"/>
                    <a:pt x="20067" y="18266"/>
                    <a:pt x="20724" y="18041"/>
                  </a:cubicBezTo>
                  <a:lnTo>
                    <a:pt x="20724" y="17945"/>
                  </a:lnTo>
                  <a:lnTo>
                    <a:pt x="21015" y="17860"/>
                  </a:lnTo>
                  <a:lnTo>
                    <a:pt x="21015" y="17774"/>
                  </a:lnTo>
                  <a:lnTo>
                    <a:pt x="21309" y="17678"/>
                  </a:lnTo>
                  <a:lnTo>
                    <a:pt x="21600" y="17592"/>
                  </a:lnTo>
                  <a:cubicBezTo>
                    <a:pt x="21309" y="17549"/>
                    <a:pt x="21309" y="17549"/>
                    <a:pt x="21309" y="17507"/>
                  </a:cubicBezTo>
                  <a:cubicBezTo>
                    <a:pt x="21600" y="17058"/>
                    <a:pt x="21309" y="16523"/>
                    <a:pt x="21309" y="15989"/>
                  </a:cubicBezTo>
                  <a:cubicBezTo>
                    <a:pt x="21309" y="15412"/>
                    <a:pt x="21015" y="14878"/>
                    <a:pt x="20724" y="14429"/>
                  </a:cubicBezTo>
                  <a:cubicBezTo>
                    <a:pt x="20067" y="13499"/>
                    <a:pt x="19776" y="12558"/>
                    <a:pt x="19191" y="11628"/>
                  </a:cubicBezTo>
                  <a:lnTo>
                    <a:pt x="19191" y="11532"/>
                  </a:lnTo>
                  <a:cubicBezTo>
                    <a:pt x="18243" y="10196"/>
                    <a:pt x="17658" y="8689"/>
                    <a:pt x="17076" y="7257"/>
                  </a:cubicBezTo>
                  <a:cubicBezTo>
                    <a:pt x="16784" y="6552"/>
                    <a:pt x="16419" y="5836"/>
                    <a:pt x="16128" y="5173"/>
                  </a:cubicBezTo>
                  <a:lnTo>
                    <a:pt x="16128" y="5034"/>
                  </a:lnTo>
                  <a:cubicBezTo>
                    <a:pt x="15834" y="4543"/>
                    <a:pt x="15834" y="4104"/>
                    <a:pt x="15543" y="3655"/>
                  </a:cubicBezTo>
                  <a:cubicBezTo>
                    <a:pt x="15252" y="2277"/>
                    <a:pt x="14595" y="1165"/>
                    <a:pt x="14010" y="182"/>
                  </a:cubicBezTo>
                  <a:lnTo>
                    <a:pt x="14010" y="139"/>
                  </a:lnTo>
                  <a:lnTo>
                    <a:pt x="13719" y="96"/>
                  </a:lnTo>
                  <a:lnTo>
                    <a:pt x="13427" y="96"/>
                  </a:lnTo>
                  <a:cubicBezTo>
                    <a:pt x="13134" y="43"/>
                    <a:pt x="12771" y="43"/>
                    <a:pt x="1218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2177;p15"/>
            <p:cNvSpPr/>
            <p:nvPr/>
          </p:nvSpPr>
          <p:spPr>
            <a:xfrm>
              <a:off x="352673" y="30609"/>
              <a:ext cx="187589" cy="80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1" y="0"/>
                  </a:moveTo>
                  <a:cubicBezTo>
                    <a:pt x="14278" y="0"/>
                    <a:pt x="12700" y="86"/>
                    <a:pt x="11587" y="86"/>
                  </a:cubicBezTo>
                  <a:lnTo>
                    <a:pt x="10753" y="172"/>
                  </a:lnTo>
                  <a:cubicBezTo>
                    <a:pt x="10576" y="172"/>
                    <a:pt x="10396" y="177"/>
                    <a:pt x="10225" y="184"/>
                  </a:cubicBezTo>
                  <a:cubicBezTo>
                    <a:pt x="10144" y="177"/>
                    <a:pt x="10072" y="172"/>
                    <a:pt x="10013" y="172"/>
                  </a:cubicBezTo>
                  <a:lnTo>
                    <a:pt x="8900" y="258"/>
                  </a:lnTo>
                  <a:cubicBezTo>
                    <a:pt x="9181" y="258"/>
                    <a:pt x="9677" y="209"/>
                    <a:pt x="10225" y="184"/>
                  </a:cubicBezTo>
                  <a:cubicBezTo>
                    <a:pt x="10632" y="226"/>
                    <a:pt x="11217" y="362"/>
                    <a:pt x="11217" y="452"/>
                  </a:cubicBezTo>
                  <a:cubicBezTo>
                    <a:pt x="11217" y="624"/>
                    <a:pt x="10753" y="796"/>
                    <a:pt x="10013" y="796"/>
                  </a:cubicBezTo>
                  <a:lnTo>
                    <a:pt x="8900" y="796"/>
                  </a:lnTo>
                  <a:cubicBezTo>
                    <a:pt x="6582" y="882"/>
                    <a:pt x="3801" y="882"/>
                    <a:pt x="1483" y="882"/>
                  </a:cubicBezTo>
                  <a:lnTo>
                    <a:pt x="1113" y="1076"/>
                  </a:lnTo>
                  <a:lnTo>
                    <a:pt x="1113" y="1334"/>
                  </a:lnTo>
                  <a:lnTo>
                    <a:pt x="2688" y="1334"/>
                  </a:lnTo>
                  <a:cubicBezTo>
                    <a:pt x="3058" y="1334"/>
                    <a:pt x="3801" y="1420"/>
                    <a:pt x="3801" y="1613"/>
                  </a:cubicBezTo>
                  <a:cubicBezTo>
                    <a:pt x="3801" y="1613"/>
                    <a:pt x="3801" y="1699"/>
                    <a:pt x="3431" y="1786"/>
                  </a:cubicBezTo>
                  <a:cubicBezTo>
                    <a:pt x="3058" y="1872"/>
                    <a:pt x="3058" y="1872"/>
                    <a:pt x="2688" y="1872"/>
                  </a:cubicBezTo>
                  <a:lnTo>
                    <a:pt x="740" y="1872"/>
                  </a:lnTo>
                  <a:lnTo>
                    <a:pt x="370" y="2151"/>
                  </a:lnTo>
                  <a:lnTo>
                    <a:pt x="370" y="2324"/>
                  </a:lnTo>
                  <a:lnTo>
                    <a:pt x="1113" y="2237"/>
                  </a:lnTo>
                  <a:lnTo>
                    <a:pt x="3058" y="2237"/>
                  </a:lnTo>
                  <a:cubicBezTo>
                    <a:pt x="3431" y="2324"/>
                    <a:pt x="3431" y="2409"/>
                    <a:pt x="3801" y="2495"/>
                  </a:cubicBezTo>
                  <a:cubicBezTo>
                    <a:pt x="3801" y="2495"/>
                    <a:pt x="3431" y="2603"/>
                    <a:pt x="3431" y="2689"/>
                  </a:cubicBezTo>
                  <a:cubicBezTo>
                    <a:pt x="3058" y="2775"/>
                    <a:pt x="3058" y="2775"/>
                    <a:pt x="2688" y="2775"/>
                  </a:cubicBezTo>
                  <a:cubicBezTo>
                    <a:pt x="1947" y="2775"/>
                    <a:pt x="1113" y="2861"/>
                    <a:pt x="370" y="2861"/>
                  </a:cubicBezTo>
                  <a:lnTo>
                    <a:pt x="0" y="3227"/>
                  </a:lnTo>
                  <a:lnTo>
                    <a:pt x="3801" y="3227"/>
                  </a:lnTo>
                  <a:cubicBezTo>
                    <a:pt x="4265" y="3313"/>
                    <a:pt x="4265" y="3399"/>
                    <a:pt x="4265" y="3485"/>
                  </a:cubicBezTo>
                  <a:cubicBezTo>
                    <a:pt x="4265" y="3485"/>
                    <a:pt x="4265" y="3571"/>
                    <a:pt x="3801" y="3679"/>
                  </a:cubicBezTo>
                  <a:cubicBezTo>
                    <a:pt x="3801" y="3765"/>
                    <a:pt x="3431" y="3765"/>
                    <a:pt x="3058" y="3765"/>
                  </a:cubicBezTo>
                  <a:cubicBezTo>
                    <a:pt x="2317" y="3765"/>
                    <a:pt x="1113" y="3851"/>
                    <a:pt x="370" y="3851"/>
                  </a:cubicBezTo>
                  <a:lnTo>
                    <a:pt x="0" y="3851"/>
                  </a:lnTo>
                  <a:lnTo>
                    <a:pt x="0" y="4475"/>
                  </a:lnTo>
                  <a:cubicBezTo>
                    <a:pt x="740" y="4389"/>
                    <a:pt x="1947" y="4389"/>
                    <a:pt x="2688" y="4389"/>
                  </a:cubicBezTo>
                  <a:cubicBezTo>
                    <a:pt x="3431" y="4389"/>
                    <a:pt x="3801" y="4475"/>
                    <a:pt x="3801" y="4561"/>
                  </a:cubicBezTo>
                  <a:cubicBezTo>
                    <a:pt x="3801" y="4647"/>
                    <a:pt x="3801" y="4755"/>
                    <a:pt x="3431" y="4841"/>
                  </a:cubicBezTo>
                  <a:cubicBezTo>
                    <a:pt x="3431" y="4841"/>
                    <a:pt x="3058" y="4926"/>
                    <a:pt x="2688" y="4926"/>
                  </a:cubicBezTo>
                  <a:lnTo>
                    <a:pt x="1483" y="4926"/>
                  </a:lnTo>
                  <a:cubicBezTo>
                    <a:pt x="1113" y="5012"/>
                    <a:pt x="740" y="5012"/>
                    <a:pt x="370" y="5012"/>
                  </a:cubicBezTo>
                  <a:lnTo>
                    <a:pt x="370" y="5916"/>
                  </a:lnTo>
                  <a:cubicBezTo>
                    <a:pt x="1947" y="5830"/>
                    <a:pt x="3058" y="5830"/>
                    <a:pt x="5005" y="5723"/>
                  </a:cubicBezTo>
                  <a:lnTo>
                    <a:pt x="6118" y="5723"/>
                  </a:lnTo>
                  <a:cubicBezTo>
                    <a:pt x="7695" y="5637"/>
                    <a:pt x="9270" y="5637"/>
                    <a:pt x="10753" y="5551"/>
                  </a:cubicBezTo>
                  <a:cubicBezTo>
                    <a:pt x="11217" y="5551"/>
                    <a:pt x="11960" y="5723"/>
                    <a:pt x="11960" y="5830"/>
                  </a:cubicBezTo>
                  <a:cubicBezTo>
                    <a:pt x="11960" y="5916"/>
                    <a:pt x="11960" y="6002"/>
                    <a:pt x="11587" y="6089"/>
                  </a:cubicBezTo>
                  <a:cubicBezTo>
                    <a:pt x="11587" y="6089"/>
                    <a:pt x="11217" y="6174"/>
                    <a:pt x="10753" y="6174"/>
                  </a:cubicBezTo>
                  <a:cubicBezTo>
                    <a:pt x="9270" y="6174"/>
                    <a:pt x="8065" y="6260"/>
                    <a:pt x="6582" y="6260"/>
                  </a:cubicBezTo>
                  <a:cubicBezTo>
                    <a:pt x="5005" y="6260"/>
                    <a:pt x="3431" y="6368"/>
                    <a:pt x="1483" y="6454"/>
                  </a:cubicBezTo>
                  <a:lnTo>
                    <a:pt x="740" y="6454"/>
                  </a:lnTo>
                  <a:cubicBezTo>
                    <a:pt x="740" y="6798"/>
                    <a:pt x="1113" y="7078"/>
                    <a:pt x="1113" y="7336"/>
                  </a:cubicBezTo>
                  <a:lnTo>
                    <a:pt x="2688" y="7336"/>
                  </a:lnTo>
                  <a:cubicBezTo>
                    <a:pt x="3058" y="7336"/>
                    <a:pt x="3801" y="7444"/>
                    <a:pt x="3801" y="7616"/>
                  </a:cubicBezTo>
                  <a:cubicBezTo>
                    <a:pt x="3801" y="7616"/>
                    <a:pt x="3801" y="7702"/>
                    <a:pt x="3431" y="7788"/>
                  </a:cubicBezTo>
                  <a:cubicBezTo>
                    <a:pt x="3431" y="7874"/>
                    <a:pt x="3058" y="7874"/>
                    <a:pt x="2688" y="7874"/>
                  </a:cubicBezTo>
                  <a:lnTo>
                    <a:pt x="1483" y="7874"/>
                  </a:lnTo>
                  <a:lnTo>
                    <a:pt x="1483" y="8240"/>
                  </a:lnTo>
                  <a:lnTo>
                    <a:pt x="1947" y="8412"/>
                  </a:lnTo>
                  <a:cubicBezTo>
                    <a:pt x="2317" y="8412"/>
                    <a:pt x="3058" y="8412"/>
                    <a:pt x="4265" y="8326"/>
                  </a:cubicBezTo>
                  <a:cubicBezTo>
                    <a:pt x="4635" y="8326"/>
                    <a:pt x="4635" y="8412"/>
                    <a:pt x="5005" y="8412"/>
                  </a:cubicBezTo>
                  <a:cubicBezTo>
                    <a:pt x="5005" y="8412"/>
                    <a:pt x="5378" y="8519"/>
                    <a:pt x="5378" y="8606"/>
                  </a:cubicBezTo>
                  <a:cubicBezTo>
                    <a:pt x="5378" y="8692"/>
                    <a:pt x="5378" y="8777"/>
                    <a:pt x="5005" y="8777"/>
                  </a:cubicBezTo>
                  <a:cubicBezTo>
                    <a:pt x="4635" y="8864"/>
                    <a:pt x="4635" y="8864"/>
                    <a:pt x="4265" y="8864"/>
                  </a:cubicBezTo>
                  <a:cubicBezTo>
                    <a:pt x="3431" y="8950"/>
                    <a:pt x="3058" y="8950"/>
                    <a:pt x="2317" y="8950"/>
                  </a:cubicBezTo>
                  <a:lnTo>
                    <a:pt x="2317" y="9402"/>
                  </a:lnTo>
                  <a:cubicBezTo>
                    <a:pt x="3058" y="9315"/>
                    <a:pt x="4265" y="9229"/>
                    <a:pt x="5005" y="9229"/>
                  </a:cubicBezTo>
                  <a:cubicBezTo>
                    <a:pt x="5378" y="9229"/>
                    <a:pt x="5748" y="9229"/>
                    <a:pt x="5748" y="9315"/>
                  </a:cubicBezTo>
                  <a:cubicBezTo>
                    <a:pt x="6118" y="9315"/>
                    <a:pt x="6118" y="9402"/>
                    <a:pt x="6118" y="9488"/>
                  </a:cubicBezTo>
                  <a:lnTo>
                    <a:pt x="6118" y="9681"/>
                  </a:lnTo>
                  <a:cubicBezTo>
                    <a:pt x="5748" y="9767"/>
                    <a:pt x="5378" y="9767"/>
                    <a:pt x="5378" y="9767"/>
                  </a:cubicBezTo>
                  <a:lnTo>
                    <a:pt x="5005" y="9767"/>
                  </a:lnTo>
                  <a:cubicBezTo>
                    <a:pt x="4265" y="9854"/>
                    <a:pt x="3431" y="9854"/>
                    <a:pt x="2688" y="9939"/>
                  </a:cubicBezTo>
                  <a:lnTo>
                    <a:pt x="3058" y="10025"/>
                  </a:lnTo>
                  <a:cubicBezTo>
                    <a:pt x="3801" y="10025"/>
                    <a:pt x="5005" y="9939"/>
                    <a:pt x="6118" y="9939"/>
                  </a:cubicBezTo>
                  <a:cubicBezTo>
                    <a:pt x="6952" y="9939"/>
                    <a:pt x="7322" y="10025"/>
                    <a:pt x="7322" y="10219"/>
                  </a:cubicBezTo>
                  <a:cubicBezTo>
                    <a:pt x="7322" y="10305"/>
                    <a:pt x="7322" y="10391"/>
                    <a:pt x="6952" y="10391"/>
                  </a:cubicBezTo>
                  <a:cubicBezTo>
                    <a:pt x="6952" y="10477"/>
                    <a:pt x="6582" y="10477"/>
                    <a:pt x="6118" y="10477"/>
                  </a:cubicBezTo>
                  <a:cubicBezTo>
                    <a:pt x="5378" y="10563"/>
                    <a:pt x="4635" y="10563"/>
                    <a:pt x="3431" y="10563"/>
                  </a:cubicBezTo>
                  <a:lnTo>
                    <a:pt x="3431" y="10929"/>
                  </a:lnTo>
                  <a:cubicBezTo>
                    <a:pt x="5378" y="10843"/>
                    <a:pt x="7695" y="10757"/>
                    <a:pt x="9643" y="10757"/>
                  </a:cubicBezTo>
                  <a:cubicBezTo>
                    <a:pt x="10753" y="10757"/>
                    <a:pt x="11960" y="10757"/>
                    <a:pt x="13071" y="10671"/>
                  </a:cubicBezTo>
                  <a:cubicBezTo>
                    <a:pt x="13907" y="10671"/>
                    <a:pt x="14278" y="10843"/>
                    <a:pt x="14278" y="10929"/>
                  </a:cubicBezTo>
                  <a:cubicBezTo>
                    <a:pt x="14648" y="11101"/>
                    <a:pt x="13907" y="11209"/>
                    <a:pt x="13535" y="11295"/>
                  </a:cubicBezTo>
                  <a:lnTo>
                    <a:pt x="9643" y="11295"/>
                  </a:lnTo>
                  <a:cubicBezTo>
                    <a:pt x="8065" y="11381"/>
                    <a:pt x="5748" y="11381"/>
                    <a:pt x="3801" y="11467"/>
                  </a:cubicBezTo>
                  <a:lnTo>
                    <a:pt x="4265" y="11639"/>
                  </a:lnTo>
                  <a:lnTo>
                    <a:pt x="4265" y="11832"/>
                  </a:lnTo>
                  <a:lnTo>
                    <a:pt x="6952" y="11832"/>
                  </a:lnTo>
                  <a:cubicBezTo>
                    <a:pt x="7695" y="11832"/>
                    <a:pt x="8065" y="11919"/>
                    <a:pt x="8065" y="12005"/>
                  </a:cubicBezTo>
                  <a:lnTo>
                    <a:pt x="8065" y="12284"/>
                  </a:lnTo>
                  <a:cubicBezTo>
                    <a:pt x="7695" y="12284"/>
                    <a:pt x="7322" y="12371"/>
                    <a:pt x="6952" y="12371"/>
                  </a:cubicBezTo>
                  <a:lnTo>
                    <a:pt x="4635" y="12371"/>
                  </a:lnTo>
                  <a:cubicBezTo>
                    <a:pt x="4635" y="12457"/>
                    <a:pt x="5005" y="12628"/>
                    <a:pt x="5005" y="12715"/>
                  </a:cubicBezTo>
                  <a:lnTo>
                    <a:pt x="7695" y="12715"/>
                  </a:lnTo>
                  <a:cubicBezTo>
                    <a:pt x="8065" y="12715"/>
                    <a:pt x="8900" y="12822"/>
                    <a:pt x="8900" y="12908"/>
                  </a:cubicBezTo>
                  <a:cubicBezTo>
                    <a:pt x="8900" y="12994"/>
                    <a:pt x="8900" y="13080"/>
                    <a:pt x="8436" y="13167"/>
                  </a:cubicBezTo>
                  <a:cubicBezTo>
                    <a:pt x="8436" y="13167"/>
                    <a:pt x="8065" y="13253"/>
                    <a:pt x="7695" y="13253"/>
                  </a:cubicBezTo>
                  <a:lnTo>
                    <a:pt x="5378" y="13253"/>
                  </a:lnTo>
                  <a:lnTo>
                    <a:pt x="5378" y="13705"/>
                  </a:lnTo>
                  <a:cubicBezTo>
                    <a:pt x="6118" y="13705"/>
                    <a:pt x="7322" y="13618"/>
                    <a:pt x="8065" y="13618"/>
                  </a:cubicBezTo>
                  <a:cubicBezTo>
                    <a:pt x="8436" y="13618"/>
                    <a:pt x="8900" y="13618"/>
                    <a:pt x="8900" y="13705"/>
                  </a:cubicBezTo>
                  <a:cubicBezTo>
                    <a:pt x="9270" y="13705"/>
                    <a:pt x="9270" y="13790"/>
                    <a:pt x="9270" y="13898"/>
                  </a:cubicBezTo>
                  <a:cubicBezTo>
                    <a:pt x="9270" y="13984"/>
                    <a:pt x="9270" y="14070"/>
                    <a:pt x="8900" y="14070"/>
                  </a:cubicBezTo>
                  <a:cubicBezTo>
                    <a:pt x="8900" y="14156"/>
                    <a:pt x="8436" y="14156"/>
                    <a:pt x="8065" y="14156"/>
                  </a:cubicBezTo>
                  <a:cubicBezTo>
                    <a:pt x="7322" y="14242"/>
                    <a:pt x="6582" y="14242"/>
                    <a:pt x="5748" y="14242"/>
                  </a:cubicBezTo>
                  <a:cubicBezTo>
                    <a:pt x="5748" y="14436"/>
                    <a:pt x="5748" y="14608"/>
                    <a:pt x="6118" y="14780"/>
                  </a:cubicBezTo>
                  <a:cubicBezTo>
                    <a:pt x="6952" y="14694"/>
                    <a:pt x="8065" y="14694"/>
                    <a:pt x="9270" y="14694"/>
                  </a:cubicBezTo>
                  <a:cubicBezTo>
                    <a:pt x="10013" y="14694"/>
                    <a:pt x="10383" y="14780"/>
                    <a:pt x="10383" y="14974"/>
                  </a:cubicBezTo>
                  <a:cubicBezTo>
                    <a:pt x="10383" y="15060"/>
                    <a:pt x="10383" y="15145"/>
                    <a:pt x="10013" y="15232"/>
                  </a:cubicBezTo>
                  <a:cubicBezTo>
                    <a:pt x="10013" y="15232"/>
                    <a:pt x="9643" y="15232"/>
                    <a:pt x="9270" y="15318"/>
                  </a:cubicBezTo>
                  <a:lnTo>
                    <a:pt x="6118" y="15318"/>
                  </a:lnTo>
                  <a:cubicBezTo>
                    <a:pt x="6582" y="15511"/>
                    <a:pt x="6582" y="15684"/>
                    <a:pt x="6582" y="15856"/>
                  </a:cubicBezTo>
                  <a:lnTo>
                    <a:pt x="9270" y="15856"/>
                  </a:lnTo>
                  <a:cubicBezTo>
                    <a:pt x="10753" y="15856"/>
                    <a:pt x="12330" y="15770"/>
                    <a:pt x="14278" y="15770"/>
                  </a:cubicBezTo>
                  <a:cubicBezTo>
                    <a:pt x="14648" y="15684"/>
                    <a:pt x="14648" y="15684"/>
                    <a:pt x="15018" y="15684"/>
                  </a:cubicBezTo>
                  <a:lnTo>
                    <a:pt x="15391" y="15684"/>
                  </a:lnTo>
                  <a:cubicBezTo>
                    <a:pt x="16225" y="15684"/>
                    <a:pt x="16595" y="15770"/>
                    <a:pt x="16595" y="15856"/>
                  </a:cubicBezTo>
                  <a:cubicBezTo>
                    <a:pt x="16965" y="15942"/>
                    <a:pt x="16965" y="16049"/>
                    <a:pt x="16595" y="16049"/>
                  </a:cubicBezTo>
                  <a:cubicBezTo>
                    <a:pt x="16595" y="16135"/>
                    <a:pt x="16225" y="16222"/>
                    <a:pt x="15852" y="16222"/>
                  </a:cubicBezTo>
                  <a:cubicBezTo>
                    <a:pt x="14648" y="16308"/>
                    <a:pt x="12700" y="16393"/>
                    <a:pt x="10753" y="16393"/>
                  </a:cubicBezTo>
                  <a:lnTo>
                    <a:pt x="6952" y="16393"/>
                  </a:lnTo>
                  <a:lnTo>
                    <a:pt x="6952" y="17018"/>
                  </a:lnTo>
                  <a:cubicBezTo>
                    <a:pt x="6952" y="17125"/>
                    <a:pt x="7322" y="17211"/>
                    <a:pt x="7322" y="17297"/>
                  </a:cubicBezTo>
                  <a:cubicBezTo>
                    <a:pt x="7695" y="17211"/>
                    <a:pt x="8436" y="17211"/>
                    <a:pt x="9270" y="17211"/>
                  </a:cubicBezTo>
                  <a:cubicBezTo>
                    <a:pt x="9643" y="17211"/>
                    <a:pt x="10383" y="17297"/>
                    <a:pt x="10383" y="17470"/>
                  </a:cubicBezTo>
                  <a:cubicBezTo>
                    <a:pt x="10383" y="17555"/>
                    <a:pt x="10013" y="17749"/>
                    <a:pt x="9270" y="17749"/>
                  </a:cubicBezTo>
                  <a:cubicBezTo>
                    <a:pt x="8436" y="17749"/>
                    <a:pt x="8065" y="17835"/>
                    <a:pt x="7322" y="17835"/>
                  </a:cubicBezTo>
                  <a:lnTo>
                    <a:pt x="7695" y="18373"/>
                  </a:lnTo>
                  <a:cubicBezTo>
                    <a:pt x="8065" y="18287"/>
                    <a:pt x="8900" y="18287"/>
                    <a:pt x="9643" y="18287"/>
                  </a:cubicBezTo>
                  <a:cubicBezTo>
                    <a:pt x="10383" y="18287"/>
                    <a:pt x="10753" y="18373"/>
                    <a:pt x="10753" y="18545"/>
                  </a:cubicBezTo>
                  <a:cubicBezTo>
                    <a:pt x="11217" y="18631"/>
                    <a:pt x="10383" y="18825"/>
                    <a:pt x="10013" y="18825"/>
                  </a:cubicBezTo>
                  <a:lnTo>
                    <a:pt x="9270" y="18825"/>
                  </a:lnTo>
                  <a:cubicBezTo>
                    <a:pt x="8436" y="18911"/>
                    <a:pt x="8065" y="18911"/>
                    <a:pt x="7695" y="18911"/>
                  </a:cubicBezTo>
                  <a:lnTo>
                    <a:pt x="7695" y="19276"/>
                  </a:lnTo>
                  <a:cubicBezTo>
                    <a:pt x="8436" y="19169"/>
                    <a:pt x="9270" y="19169"/>
                    <a:pt x="10383" y="19169"/>
                  </a:cubicBezTo>
                  <a:cubicBezTo>
                    <a:pt x="10753" y="19169"/>
                    <a:pt x="11587" y="19276"/>
                    <a:pt x="11587" y="19449"/>
                  </a:cubicBezTo>
                  <a:cubicBezTo>
                    <a:pt x="11587" y="19535"/>
                    <a:pt x="11217" y="19707"/>
                    <a:pt x="10383" y="19707"/>
                  </a:cubicBezTo>
                  <a:cubicBezTo>
                    <a:pt x="9643" y="19707"/>
                    <a:pt x="8900" y="19814"/>
                    <a:pt x="8065" y="19814"/>
                  </a:cubicBezTo>
                  <a:lnTo>
                    <a:pt x="8065" y="20524"/>
                  </a:lnTo>
                  <a:lnTo>
                    <a:pt x="9643" y="20438"/>
                  </a:lnTo>
                  <a:cubicBezTo>
                    <a:pt x="10013" y="20438"/>
                    <a:pt x="10753" y="20438"/>
                    <a:pt x="11587" y="20352"/>
                  </a:cubicBezTo>
                  <a:cubicBezTo>
                    <a:pt x="12330" y="20352"/>
                    <a:pt x="12700" y="20524"/>
                    <a:pt x="12700" y="20610"/>
                  </a:cubicBezTo>
                  <a:cubicBezTo>
                    <a:pt x="13071" y="20696"/>
                    <a:pt x="12700" y="20783"/>
                    <a:pt x="12700" y="20783"/>
                  </a:cubicBezTo>
                  <a:lnTo>
                    <a:pt x="11960" y="20976"/>
                  </a:lnTo>
                  <a:cubicBezTo>
                    <a:pt x="11217" y="20976"/>
                    <a:pt x="10383" y="20976"/>
                    <a:pt x="9643" y="21062"/>
                  </a:cubicBezTo>
                  <a:lnTo>
                    <a:pt x="8436" y="21062"/>
                  </a:lnTo>
                  <a:lnTo>
                    <a:pt x="8436" y="21600"/>
                  </a:lnTo>
                  <a:cubicBezTo>
                    <a:pt x="11217" y="21514"/>
                    <a:pt x="13907" y="21428"/>
                    <a:pt x="16595" y="21428"/>
                  </a:cubicBezTo>
                  <a:cubicBezTo>
                    <a:pt x="17708" y="21428"/>
                    <a:pt x="19283" y="21321"/>
                    <a:pt x="21230" y="21321"/>
                  </a:cubicBezTo>
                  <a:lnTo>
                    <a:pt x="21600" y="21321"/>
                  </a:lnTo>
                  <a:cubicBezTo>
                    <a:pt x="21230" y="19707"/>
                    <a:pt x="20490" y="18093"/>
                    <a:pt x="20026" y="16393"/>
                  </a:cubicBezTo>
                  <a:lnTo>
                    <a:pt x="20026" y="16135"/>
                  </a:lnTo>
                  <a:cubicBezTo>
                    <a:pt x="19655" y="14780"/>
                    <a:pt x="18912" y="13532"/>
                    <a:pt x="18542" y="12177"/>
                  </a:cubicBezTo>
                  <a:lnTo>
                    <a:pt x="18172" y="10563"/>
                  </a:lnTo>
                  <a:cubicBezTo>
                    <a:pt x="17708" y="9767"/>
                    <a:pt x="17335" y="8864"/>
                    <a:pt x="16965" y="8068"/>
                  </a:cubicBezTo>
                  <a:cubicBezTo>
                    <a:pt x="16595" y="7250"/>
                    <a:pt x="16595" y="6454"/>
                    <a:pt x="16225" y="5637"/>
                  </a:cubicBezTo>
                  <a:cubicBezTo>
                    <a:pt x="15852" y="4389"/>
                    <a:pt x="15391" y="3033"/>
                    <a:pt x="15391" y="1699"/>
                  </a:cubicBezTo>
                  <a:lnTo>
                    <a:pt x="15391" y="0"/>
                  </a:ln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2178;p15"/>
            <p:cNvSpPr/>
            <p:nvPr/>
          </p:nvSpPr>
          <p:spPr>
            <a:xfrm>
              <a:off x="385681" y="607092"/>
              <a:ext cx="13697" cy="15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1" y="1599"/>
                    <a:pt x="4482" y="3174"/>
                    <a:pt x="6355" y="4729"/>
                  </a:cubicBezTo>
                  <a:cubicBezTo>
                    <a:pt x="6355" y="3377"/>
                    <a:pt x="6208" y="1908"/>
                    <a:pt x="0" y="0"/>
                  </a:cubicBezTo>
                  <a:close/>
                  <a:moveTo>
                    <a:pt x="6355" y="4729"/>
                  </a:moveTo>
                  <a:cubicBezTo>
                    <a:pt x="6355" y="4763"/>
                    <a:pt x="6355" y="4793"/>
                    <a:pt x="6355" y="4826"/>
                  </a:cubicBezTo>
                  <a:cubicBezTo>
                    <a:pt x="11424" y="10110"/>
                    <a:pt x="16494" y="15854"/>
                    <a:pt x="21600" y="21600"/>
                  </a:cubicBezTo>
                  <a:cubicBezTo>
                    <a:pt x="17559" y="16319"/>
                    <a:pt x="13518" y="10675"/>
                    <a:pt x="6355" y="4729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2179;p15"/>
            <p:cNvSpPr/>
            <p:nvPr/>
          </p:nvSpPr>
          <p:spPr>
            <a:xfrm>
              <a:off x="429963" y="845437"/>
              <a:ext cx="161032" cy="63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29" y="0"/>
                  </a:moveTo>
                  <a:cubicBezTo>
                    <a:pt x="14795" y="109"/>
                    <a:pt x="14795" y="109"/>
                    <a:pt x="14364" y="109"/>
                  </a:cubicBezTo>
                  <a:cubicBezTo>
                    <a:pt x="12529" y="109"/>
                    <a:pt x="10802" y="245"/>
                    <a:pt x="8964" y="245"/>
                  </a:cubicBezTo>
                  <a:cubicBezTo>
                    <a:pt x="6265" y="245"/>
                    <a:pt x="3996" y="354"/>
                    <a:pt x="1728" y="463"/>
                  </a:cubicBezTo>
                  <a:lnTo>
                    <a:pt x="1297" y="463"/>
                  </a:lnTo>
                  <a:cubicBezTo>
                    <a:pt x="865" y="463"/>
                    <a:pt x="431" y="463"/>
                    <a:pt x="0" y="572"/>
                  </a:cubicBezTo>
                  <a:lnTo>
                    <a:pt x="0" y="1472"/>
                  </a:lnTo>
                  <a:cubicBezTo>
                    <a:pt x="865" y="1472"/>
                    <a:pt x="2159" y="1472"/>
                    <a:pt x="3131" y="1363"/>
                  </a:cubicBezTo>
                  <a:cubicBezTo>
                    <a:pt x="3996" y="1363"/>
                    <a:pt x="4427" y="1472"/>
                    <a:pt x="4427" y="1718"/>
                  </a:cubicBezTo>
                  <a:cubicBezTo>
                    <a:pt x="4427" y="1936"/>
                    <a:pt x="3996" y="2045"/>
                    <a:pt x="3131" y="2045"/>
                  </a:cubicBezTo>
                  <a:cubicBezTo>
                    <a:pt x="2159" y="2154"/>
                    <a:pt x="1297" y="2154"/>
                    <a:pt x="431" y="2154"/>
                  </a:cubicBezTo>
                  <a:lnTo>
                    <a:pt x="431" y="2836"/>
                  </a:lnTo>
                  <a:cubicBezTo>
                    <a:pt x="865" y="2836"/>
                    <a:pt x="1297" y="2836"/>
                    <a:pt x="2159" y="2727"/>
                  </a:cubicBezTo>
                  <a:lnTo>
                    <a:pt x="3131" y="2727"/>
                  </a:lnTo>
                  <a:cubicBezTo>
                    <a:pt x="3565" y="2836"/>
                    <a:pt x="3565" y="2972"/>
                    <a:pt x="3996" y="2972"/>
                  </a:cubicBezTo>
                  <a:lnTo>
                    <a:pt x="3996" y="3300"/>
                  </a:lnTo>
                  <a:cubicBezTo>
                    <a:pt x="3565" y="3300"/>
                    <a:pt x="3565" y="3409"/>
                    <a:pt x="3131" y="3409"/>
                  </a:cubicBezTo>
                  <a:cubicBezTo>
                    <a:pt x="2159" y="3518"/>
                    <a:pt x="1297" y="3518"/>
                    <a:pt x="865" y="3518"/>
                  </a:cubicBezTo>
                  <a:lnTo>
                    <a:pt x="865" y="4090"/>
                  </a:lnTo>
                  <a:lnTo>
                    <a:pt x="1297" y="4090"/>
                  </a:lnTo>
                  <a:cubicBezTo>
                    <a:pt x="2159" y="3982"/>
                    <a:pt x="3131" y="3982"/>
                    <a:pt x="3996" y="3982"/>
                  </a:cubicBezTo>
                  <a:cubicBezTo>
                    <a:pt x="4427" y="3982"/>
                    <a:pt x="4859" y="3982"/>
                    <a:pt x="4859" y="4090"/>
                  </a:cubicBezTo>
                  <a:cubicBezTo>
                    <a:pt x="5399" y="4090"/>
                    <a:pt x="5399" y="4200"/>
                    <a:pt x="5399" y="4336"/>
                  </a:cubicBezTo>
                  <a:cubicBezTo>
                    <a:pt x="5399" y="4336"/>
                    <a:pt x="5399" y="4445"/>
                    <a:pt x="4859" y="4554"/>
                  </a:cubicBezTo>
                  <a:cubicBezTo>
                    <a:pt x="4859" y="4663"/>
                    <a:pt x="4427" y="4663"/>
                    <a:pt x="3996" y="4663"/>
                  </a:cubicBezTo>
                  <a:cubicBezTo>
                    <a:pt x="3565" y="4663"/>
                    <a:pt x="2700" y="4772"/>
                    <a:pt x="1728" y="4772"/>
                  </a:cubicBezTo>
                  <a:lnTo>
                    <a:pt x="865" y="4772"/>
                  </a:lnTo>
                  <a:lnTo>
                    <a:pt x="1297" y="5018"/>
                  </a:lnTo>
                  <a:lnTo>
                    <a:pt x="1297" y="5236"/>
                  </a:lnTo>
                  <a:cubicBezTo>
                    <a:pt x="2700" y="5236"/>
                    <a:pt x="3565" y="5236"/>
                    <a:pt x="4859" y="5127"/>
                  </a:cubicBezTo>
                  <a:cubicBezTo>
                    <a:pt x="5834" y="5127"/>
                    <a:pt x="6265" y="5345"/>
                    <a:pt x="6265" y="5455"/>
                  </a:cubicBezTo>
                  <a:cubicBezTo>
                    <a:pt x="6265" y="5700"/>
                    <a:pt x="5834" y="5809"/>
                    <a:pt x="4859" y="5918"/>
                  </a:cubicBezTo>
                  <a:lnTo>
                    <a:pt x="1297" y="5918"/>
                  </a:lnTo>
                  <a:lnTo>
                    <a:pt x="1728" y="6245"/>
                  </a:lnTo>
                  <a:lnTo>
                    <a:pt x="1728" y="6600"/>
                  </a:lnTo>
                  <a:cubicBezTo>
                    <a:pt x="4427" y="6491"/>
                    <a:pt x="7561" y="6382"/>
                    <a:pt x="9827" y="6245"/>
                  </a:cubicBezTo>
                  <a:lnTo>
                    <a:pt x="10802" y="6245"/>
                  </a:lnTo>
                  <a:cubicBezTo>
                    <a:pt x="12095" y="6245"/>
                    <a:pt x="13932" y="6136"/>
                    <a:pt x="15660" y="6136"/>
                  </a:cubicBezTo>
                  <a:cubicBezTo>
                    <a:pt x="16201" y="6136"/>
                    <a:pt x="17063" y="6245"/>
                    <a:pt x="17063" y="6491"/>
                  </a:cubicBezTo>
                  <a:cubicBezTo>
                    <a:pt x="17063" y="6709"/>
                    <a:pt x="16632" y="6818"/>
                    <a:pt x="15660" y="6818"/>
                  </a:cubicBezTo>
                  <a:cubicBezTo>
                    <a:pt x="13932" y="6927"/>
                    <a:pt x="12095" y="6927"/>
                    <a:pt x="9827" y="7063"/>
                  </a:cubicBezTo>
                  <a:cubicBezTo>
                    <a:pt x="7561" y="7063"/>
                    <a:pt x="4859" y="7172"/>
                    <a:pt x="1728" y="7281"/>
                  </a:cubicBezTo>
                  <a:cubicBezTo>
                    <a:pt x="2159" y="7500"/>
                    <a:pt x="2159" y="7854"/>
                    <a:pt x="2159" y="8182"/>
                  </a:cubicBezTo>
                  <a:lnTo>
                    <a:pt x="2159" y="8427"/>
                  </a:lnTo>
                  <a:cubicBezTo>
                    <a:pt x="3131" y="8290"/>
                    <a:pt x="3565" y="8290"/>
                    <a:pt x="4427" y="8182"/>
                  </a:cubicBezTo>
                  <a:lnTo>
                    <a:pt x="5834" y="8182"/>
                  </a:lnTo>
                  <a:cubicBezTo>
                    <a:pt x="6265" y="8290"/>
                    <a:pt x="6265" y="8290"/>
                    <a:pt x="6265" y="8427"/>
                  </a:cubicBezTo>
                  <a:cubicBezTo>
                    <a:pt x="6696" y="8536"/>
                    <a:pt x="6696" y="8646"/>
                    <a:pt x="6265" y="8754"/>
                  </a:cubicBezTo>
                  <a:lnTo>
                    <a:pt x="5834" y="8863"/>
                  </a:lnTo>
                  <a:cubicBezTo>
                    <a:pt x="4427" y="8972"/>
                    <a:pt x="3565" y="8972"/>
                    <a:pt x="2700" y="9109"/>
                  </a:cubicBezTo>
                  <a:lnTo>
                    <a:pt x="3131" y="9655"/>
                  </a:lnTo>
                  <a:cubicBezTo>
                    <a:pt x="3565" y="9655"/>
                    <a:pt x="3996" y="9655"/>
                    <a:pt x="4427" y="9545"/>
                  </a:cubicBezTo>
                  <a:lnTo>
                    <a:pt x="6265" y="9545"/>
                  </a:lnTo>
                  <a:cubicBezTo>
                    <a:pt x="6696" y="9545"/>
                    <a:pt x="6696" y="9655"/>
                    <a:pt x="7127" y="9790"/>
                  </a:cubicBezTo>
                  <a:cubicBezTo>
                    <a:pt x="7127" y="9900"/>
                    <a:pt x="7127" y="9900"/>
                    <a:pt x="6696" y="10009"/>
                  </a:cubicBezTo>
                  <a:cubicBezTo>
                    <a:pt x="6696" y="10118"/>
                    <a:pt x="6265" y="10227"/>
                    <a:pt x="6265" y="10227"/>
                  </a:cubicBezTo>
                  <a:cubicBezTo>
                    <a:pt x="4859" y="10227"/>
                    <a:pt x="3996" y="10336"/>
                    <a:pt x="3131" y="10336"/>
                  </a:cubicBezTo>
                  <a:lnTo>
                    <a:pt x="3565" y="11018"/>
                  </a:lnTo>
                  <a:cubicBezTo>
                    <a:pt x="3996" y="11018"/>
                    <a:pt x="4859" y="10909"/>
                    <a:pt x="5399" y="10909"/>
                  </a:cubicBezTo>
                  <a:cubicBezTo>
                    <a:pt x="5834" y="10909"/>
                    <a:pt x="6265" y="10909"/>
                    <a:pt x="6696" y="10800"/>
                  </a:cubicBezTo>
                  <a:lnTo>
                    <a:pt x="7127" y="10800"/>
                  </a:lnTo>
                  <a:cubicBezTo>
                    <a:pt x="8099" y="10800"/>
                    <a:pt x="8533" y="10909"/>
                    <a:pt x="8533" y="11018"/>
                  </a:cubicBezTo>
                  <a:cubicBezTo>
                    <a:pt x="8964" y="11155"/>
                    <a:pt x="8964" y="11264"/>
                    <a:pt x="8533" y="11372"/>
                  </a:cubicBezTo>
                  <a:cubicBezTo>
                    <a:pt x="8533" y="11372"/>
                    <a:pt x="8099" y="11481"/>
                    <a:pt x="7561" y="11481"/>
                  </a:cubicBezTo>
                  <a:cubicBezTo>
                    <a:pt x="6265" y="11591"/>
                    <a:pt x="4859" y="11700"/>
                    <a:pt x="3996" y="11700"/>
                  </a:cubicBezTo>
                  <a:lnTo>
                    <a:pt x="3996" y="12518"/>
                  </a:lnTo>
                  <a:cubicBezTo>
                    <a:pt x="4859" y="12518"/>
                    <a:pt x="6265" y="12382"/>
                    <a:pt x="7561" y="12382"/>
                  </a:cubicBezTo>
                  <a:cubicBezTo>
                    <a:pt x="8099" y="12382"/>
                    <a:pt x="8964" y="12518"/>
                    <a:pt x="8964" y="12736"/>
                  </a:cubicBezTo>
                  <a:cubicBezTo>
                    <a:pt x="8964" y="12846"/>
                    <a:pt x="8964" y="12954"/>
                    <a:pt x="8533" y="12954"/>
                  </a:cubicBezTo>
                  <a:cubicBezTo>
                    <a:pt x="8099" y="13063"/>
                    <a:pt x="8099" y="13063"/>
                    <a:pt x="7561" y="13063"/>
                  </a:cubicBezTo>
                  <a:cubicBezTo>
                    <a:pt x="6696" y="13200"/>
                    <a:pt x="5834" y="13200"/>
                    <a:pt x="4427" y="13200"/>
                  </a:cubicBezTo>
                  <a:cubicBezTo>
                    <a:pt x="4427" y="13527"/>
                    <a:pt x="4859" y="13882"/>
                    <a:pt x="4859" y="14100"/>
                  </a:cubicBezTo>
                  <a:cubicBezTo>
                    <a:pt x="6265" y="14100"/>
                    <a:pt x="8099" y="13990"/>
                    <a:pt x="9827" y="13990"/>
                  </a:cubicBezTo>
                  <a:lnTo>
                    <a:pt x="11664" y="13990"/>
                  </a:lnTo>
                  <a:cubicBezTo>
                    <a:pt x="12961" y="13882"/>
                    <a:pt x="14795" y="13882"/>
                    <a:pt x="16632" y="13882"/>
                  </a:cubicBezTo>
                  <a:cubicBezTo>
                    <a:pt x="17063" y="13882"/>
                    <a:pt x="17929" y="13990"/>
                    <a:pt x="17929" y="14209"/>
                  </a:cubicBezTo>
                  <a:cubicBezTo>
                    <a:pt x="17929" y="14318"/>
                    <a:pt x="17497" y="14563"/>
                    <a:pt x="16632" y="14563"/>
                  </a:cubicBezTo>
                  <a:cubicBezTo>
                    <a:pt x="14795" y="14672"/>
                    <a:pt x="13501" y="14672"/>
                    <a:pt x="12095" y="14672"/>
                  </a:cubicBezTo>
                  <a:cubicBezTo>
                    <a:pt x="9827" y="14672"/>
                    <a:pt x="7561" y="14672"/>
                    <a:pt x="5399" y="14782"/>
                  </a:cubicBezTo>
                  <a:lnTo>
                    <a:pt x="4859" y="14891"/>
                  </a:lnTo>
                  <a:lnTo>
                    <a:pt x="5399" y="14891"/>
                  </a:lnTo>
                  <a:lnTo>
                    <a:pt x="5399" y="15681"/>
                  </a:lnTo>
                  <a:lnTo>
                    <a:pt x="8099" y="15681"/>
                  </a:lnTo>
                  <a:cubicBezTo>
                    <a:pt x="8964" y="15681"/>
                    <a:pt x="9396" y="15791"/>
                    <a:pt x="9396" y="16036"/>
                  </a:cubicBezTo>
                  <a:cubicBezTo>
                    <a:pt x="9396" y="16145"/>
                    <a:pt x="8964" y="16364"/>
                    <a:pt x="8099" y="16364"/>
                  </a:cubicBezTo>
                  <a:cubicBezTo>
                    <a:pt x="7127" y="16364"/>
                    <a:pt x="6696" y="16364"/>
                    <a:pt x="5834" y="16473"/>
                  </a:cubicBezTo>
                  <a:lnTo>
                    <a:pt x="5834" y="17155"/>
                  </a:lnTo>
                  <a:lnTo>
                    <a:pt x="9396" y="17155"/>
                  </a:lnTo>
                  <a:cubicBezTo>
                    <a:pt x="9827" y="17155"/>
                    <a:pt x="10802" y="17291"/>
                    <a:pt x="10802" y="17509"/>
                  </a:cubicBezTo>
                  <a:cubicBezTo>
                    <a:pt x="10802" y="17618"/>
                    <a:pt x="10802" y="17618"/>
                    <a:pt x="10261" y="17727"/>
                  </a:cubicBezTo>
                  <a:cubicBezTo>
                    <a:pt x="10261" y="17836"/>
                    <a:pt x="9827" y="17836"/>
                    <a:pt x="9396" y="17836"/>
                  </a:cubicBezTo>
                  <a:lnTo>
                    <a:pt x="8964" y="17836"/>
                  </a:lnTo>
                  <a:cubicBezTo>
                    <a:pt x="8099" y="17836"/>
                    <a:pt x="7127" y="17973"/>
                    <a:pt x="6265" y="17973"/>
                  </a:cubicBezTo>
                  <a:lnTo>
                    <a:pt x="6265" y="18300"/>
                  </a:lnTo>
                  <a:cubicBezTo>
                    <a:pt x="6265" y="18409"/>
                    <a:pt x="6696" y="18409"/>
                    <a:pt x="6696" y="18518"/>
                  </a:cubicBezTo>
                  <a:lnTo>
                    <a:pt x="6696" y="18655"/>
                  </a:lnTo>
                  <a:lnTo>
                    <a:pt x="8964" y="18655"/>
                  </a:lnTo>
                  <a:lnTo>
                    <a:pt x="9396" y="18518"/>
                  </a:lnTo>
                  <a:cubicBezTo>
                    <a:pt x="10261" y="18518"/>
                    <a:pt x="10802" y="18763"/>
                    <a:pt x="10802" y="18873"/>
                  </a:cubicBezTo>
                  <a:cubicBezTo>
                    <a:pt x="11233" y="19091"/>
                    <a:pt x="10261" y="19200"/>
                    <a:pt x="9827" y="19336"/>
                  </a:cubicBezTo>
                  <a:lnTo>
                    <a:pt x="6696" y="19336"/>
                  </a:lnTo>
                  <a:cubicBezTo>
                    <a:pt x="6696" y="19664"/>
                    <a:pt x="7127" y="19881"/>
                    <a:pt x="7127" y="20128"/>
                  </a:cubicBezTo>
                  <a:lnTo>
                    <a:pt x="7127" y="20237"/>
                  </a:lnTo>
                  <a:cubicBezTo>
                    <a:pt x="8099" y="20237"/>
                    <a:pt x="8964" y="20128"/>
                    <a:pt x="10261" y="20128"/>
                  </a:cubicBezTo>
                  <a:cubicBezTo>
                    <a:pt x="10802" y="20128"/>
                    <a:pt x="11664" y="20237"/>
                    <a:pt x="11664" y="20454"/>
                  </a:cubicBezTo>
                  <a:cubicBezTo>
                    <a:pt x="11664" y="20700"/>
                    <a:pt x="11233" y="20809"/>
                    <a:pt x="10261" y="20809"/>
                  </a:cubicBezTo>
                  <a:cubicBezTo>
                    <a:pt x="9396" y="20918"/>
                    <a:pt x="8099" y="20918"/>
                    <a:pt x="7127" y="20918"/>
                  </a:cubicBezTo>
                  <a:lnTo>
                    <a:pt x="7127" y="21600"/>
                  </a:lnTo>
                  <a:cubicBezTo>
                    <a:pt x="11233" y="21600"/>
                    <a:pt x="15660" y="21491"/>
                    <a:pt x="20197" y="21246"/>
                  </a:cubicBezTo>
                  <a:cubicBezTo>
                    <a:pt x="20628" y="21246"/>
                    <a:pt x="21059" y="21381"/>
                    <a:pt x="21600" y="21491"/>
                  </a:cubicBezTo>
                  <a:lnTo>
                    <a:pt x="21600" y="21136"/>
                  </a:lnTo>
                  <a:cubicBezTo>
                    <a:pt x="21059" y="19881"/>
                    <a:pt x="20628" y="18763"/>
                    <a:pt x="20197" y="17618"/>
                  </a:cubicBezTo>
                  <a:cubicBezTo>
                    <a:pt x="20197" y="16718"/>
                    <a:pt x="20197" y="15927"/>
                    <a:pt x="19763" y="15109"/>
                  </a:cubicBezTo>
                  <a:cubicBezTo>
                    <a:pt x="18900" y="11372"/>
                    <a:pt x="17497" y="7745"/>
                    <a:pt x="16632" y="4336"/>
                  </a:cubicBezTo>
                  <a:lnTo>
                    <a:pt x="16201" y="3982"/>
                  </a:lnTo>
                  <a:lnTo>
                    <a:pt x="16201" y="3300"/>
                  </a:lnTo>
                  <a:cubicBezTo>
                    <a:pt x="15660" y="2291"/>
                    <a:pt x="15229" y="1255"/>
                    <a:pt x="15229" y="0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2180;p15"/>
            <p:cNvSpPr/>
            <p:nvPr/>
          </p:nvSpPr>
          <p:spPr>
            <a:xfrm>
              <a:off x="490341" y="1486328"/>
              <a:ext cx="110322" cy="16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07" y="0"/>
                  </a:moveTo>
                  <a:cubicBezTo>
                    <a:pt x="19707" y="0"/>
                    <a:pt x="19707" y="426"/>
                    <a:pt x="18918" y="426"/>
                  </a:cubicBezTo>
                  <a:cubicBezTo>
                    <a:pt x="18918" y="848"/>
                    <a:pt x="18289" y="848"/>
                    <a:pt x="17659" y="848"/>
                  </a:cubicBezTo>
                  <a:cubicBezTo>
                    <a:pt x="11037" y="1801"/>
                    <a:pt x="5204" y="2224"/>
                    <a:pt x="0" y="2224"/>
                  </a:cubicBezTo>
                  <a:cubicBezTo>
                    <a:pt x="0" y="4025"/>
                    <a:pt x="0" y="5296"/>
                    <a:pt x="634" y="6671"/>
                  </a:cubicBezTo>
                  <a:lnTo>
                    <a:pt x="634" y="7942"/>
                  </a:lnTo>
                  <a:lnTo>
                    <a:pt x="6467" y="7942"/>
                  </a:lnTo>
                  <a:cubicBezTo>
                    <a:pt x="7886" y="7942"/>
                    <a:pt x="8515" y="8365"/>
                    <a:pt x="8515" y="9318"/>
                  </a:cubicBezTo>
                  <a:cubicBezTo>
                    <a:pt x="9144" y="9740"/>
                    <a:pt x="7886" y="10589"/>
                    <a:pt x="7097" y="10589"/>
                  </a:cubicBezTo>
                  <a:cubicBezTo>
                    <a:pt x="5204" y="10589"/>
                    <a:pt x="3156" y="11011"/>
                    <a:pt x="1263" y="11011"/>
                  </a:cubicBezTo>
                  <a:lnTo>
                    <a:pt x="1893" y="12812"/>
                  </a:lnTo>
                  <a:lnTo>
                    <a:pt x="1893" y="14610"/>
                  </a:lnTo>
                  <a:lnTo>
                    <a:pt x="7886" y="14610"/>
                  </a:lnTo>
                  <a:cubicBezTo>
                    <a:pt x="8515" y="14610"/>
                    <a:pt x="8515" y="14610"/>
                    <a:pt x="9144" y="15036"/>
                  </a:cubicBezTo>
                  <a:lnTo>
                    <a:pt x="9144" y="16304"/>
                  </a:lnTo>
                  <a:cubicBezTo>
                    <a:pt x="9144" y="16730"/>
                    <a:pt x="8515" y="17257"/>
                    <a:pt x="7097" y="17257"/>
                  </a:cubicBezTo>
                  <a:lnTo>
                    <a:pt x="2522" y="17257"/>
                  </a:lnTo>
                  <a:lnTo>
                    <a:pt x="2522" y="17682"/>
                  </a:lnTo>
                  <a:cubicBezTo>
                    <a:pt x="3156" y="18528"/>
                    <a:pt x="3945" y="19903"/>
                    <a:pt x="5204" y="20752"/>
                  </a:cubicBezTo>
                  <a:lnTo>
                    <a:pt x="5204" y="21174"/>
                  </a:lnTo>
                  <a:cubicBezTo>
                    <a:pt x="9144" y="21174"/>
                    <a:pt x="12456" y="21600"/>
                    <a:pt x="16396" y="21600"/>
                  </a:cubicBezTo>
                  <a:cubicBezTo>
                    <a:pt x="18289" y="21600"/>
                    <a:pt x="20337" y="21174"/>
                    <a:pt x="21600" y="21174"/>
                  </a:cubicBezTo>
                  <a:lnTo>
                    <a:pt x="21600" y="20752"/>
                  </a:lnTo>
                  <a:lnTo>
                    <a:pt x="20971" y="17257"/>
                  </a:lnTo>
                  <a:lnTo>
                    <a:pt x="20971" y="14610"/>
                  </a:lnTo>
                  <a:cubicBezTo>
                    <a:pt x="20971" y="12812"/>
                    <a:pt x="20337" y="11011"/>
                    <a:pt x="20337" y="9318"/>
                  </a:cubicBezTo>
                  <a:cubicBezTo>
                    <a:pt x="20337" y="6141"/>
                    <a:pt x="19707" y="3072"/>
                    <a:pt x="19707" y="0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2181;p15"/>
            <p:cNvSpPr/>
            <p:nvPr/>
          </p:nvSpPr>
          <p:spPr>
            <a:xfrm>
              <a:off x="859110" y="925941"/>
              <a:ext cx="134478" cy="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2716" y="791"/>
                    <a:pt x="2200" y="2574"/>
                    <a:pt x="2200" y="3371"/>
                  </a:cubicBezTo>
                  <a:lnTo>
                    <a:pt x="1553" y="5744"/>
                  </a:lnTo>
                  <a:lnTo>
                    <a:pt x="0" y="11689"/>
                  </a:lnTo>
                  <a:cubicBezTo>
                    <a:pt x="2200" y="12485"/>
                    <a:pt x="3753" y="13276"/>
                    <a:pt x="5433" y="14068"/>
                  </a:cubicBezTo>
                  <a:cubicBezTo>
                    <a:pt x="9702" y="17438"/>
                    <a:pt x="14487" y="19817"/>
                    <a:pt x="18884" y="21600"/>
                  </a:cubicBezTo>
                  <a:lnTo>
                    <a:pt x="19400" y="19817"/>
                  </a:lnTo>
                  <a:lnTo>
                    <a:pt x="19400" y="19020"/>
                  </a:lnTo>
                  <a:cubicBezTo>
                    <a:pt x="19916" y="15655"/>
                    <a:pt x="20953" y="13276"/>
                    <a:pt x="21600" y="9906"/>
                  </a:cubicBezTo>
                  <a:lnTo>
                    <a:pt x="20953" y="9906"/>
                  </a:lnTo>
                  <a:lnTo>
                    <a:pt x="17720" y="7527"/>
                  </a:lnTo>
                  <a:cubicBezTo>
                    <a:pt x="15131" y="6736"/>
                    <a:pt x="12418" y="4953"/>
                    <a:pt x="9702" y="3371"/>
                  </a:cubicBezTo>
                  <a:cubicBezTo>
                    <a:pt x="7502" y="2574"/>
                    <a:pt x="4785" y="1783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2182;p15"/>
            <p:cNvSpPr/>
            <p:nvPr/>
          </p:nvSpPr>
          <p:spPr>
            <a:xfrm>
              <a:off x="228677" y="1144138"/>
              <a:ext cx="254420" cy="49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5" y="0"/>
                  </a:moveTo>
                  <a:cubicBezTo>
                    <a:pt x="1709" y="140"/>
                    <a:pt x="1367" y="140"/>
                    <a:pt x="821" y="281"/>
                  </a:cubicBezTo>
                  <a:cubicBezTo>
                    <a:pt x="546" y="455"/>
                    <a:pt x="273" y="455"/>
                    <a:pt x="0" y="596"/>
                  </a:cubicBezTo>
                  <a:cubicBezTo>
                    <a:pt x="546" y="1016"/>
                    <a:pt x="821" y="1331"/>
                    <a:pt x="1094" y="1750"/>
                  </a:cubicBezTo>
                  <a:cubicBezTo>
                    <a:pt x="7110" y="8332"/>
                    <a:pt x="12509" y="15019"/>
                    <a:pt x="19071" y="21459"/>
                  </a:cubicBezTo>
                  <a:lnTo>
                    <a:pt x="19618" y="21459"/>
                  </a:lnTo>
                  <a:cubicBezTo>
                    <a:pt x="20164" y="21600"/>
                    <a:pt x="21054" y="21600"/>
                    <a:pt x="21600" y="21600"/>
                  </a:cubicBezTo>
                  <a:lnTo>
                    <a:pt x="21600" y="21004"/>
                  </a:lnTo>
                  <a:cubicBezTo>
                    <a:pt x="20506" y="19850"/>
                    <a:pt x="19345" y="18834"/>
                    <a:pt x="18183" y="17644"/>
                  </a:cubicBezTo>
                  <a:cubicBezTo>
                    <a:pt x="16474" y="16034"/>
                    <a:pt x="14765" y="14284"/>
                    <a:pt x="13057" y="12532"/>
                  </a:cubicBezTo>
                  <a:cubicBezTo>
                    <a:pt x="12236" y="11657"/>
                    <a:pt x="11621" y="10957"/>
                    <a:pt x="11073" y="10082"/>
                  </a:cubicBezTo>
                  <a:cubicBezTo>
                    <a:pt x="10254" y="9347"/>
                    <a:pt x="9637" y="8612"/>
                    <a:pt x="9091" y="7737"/>
                  </a:cubicBezTo>
                  <a:cubicBezTo>
                    <a:pt x="7110" y="5112"/>
                    <a:pt x="4784" y="2485"/>
                    <a:pt x="225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2183;p15"/>
            <p:cNvSpPr/>
            <p:nvPr/>
          </p:nvSpPr>
          <p:spPr>
            <a:xfrm>
              <a:off x="272145" y="1127226"/>
              <a:ext cx="204524" cy="44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lnTo>
                    <a:pt x="1021" y="158"/>
                  </a:lnTo>
                  <a:lnTo>
                    <a:pt x="681" y="353"/>
                  </a:lnTo>
                  <a:lnTo>
                    <a:pt x="0" y="353"/>
                  </a:lnTo>
                  <a:cubicBezTo>
                    <a:pt x="1021" y="1335"/>
                    <a:pt x="2126" y="2121"/>
                    <a:pt x="3147" y="3103"/>
                  </a:cubicBezTo>
                  <a:cubicBezTo>
                    <a:pt x="6719" y="6559"/>
                    <a:pt x="9184" y="10172"/>
                    <a:pt x="12756" y="13746"/>
                  </a:cubicBezTo>
                  <a:cubicBezTo>
                    <a:pt x="15563" y="16377"/>
                    <a:pt x="18367" y="19008"/>
                    <a:pt x="21600" y="21600"/>
                  </a:cubicBezTo>
                  <a:cubicBezTo>
                    <a:pt x="21261" y="20972"/>
                    <a:pt x="21261" y="20304"/>
                    <a:pt x="20919" y="19637"/>
                  </a:cubicBezTo>
                  <a:lnTo>
                    <a:pt x="20919" y="18655"/>
                  </a:lnTo>
                  <a:lnTo>
                    <a:pt x="20493" y="18497"/>
                  </a:lnTo>
                  <a:lnTo>
                    <a:pt x="20493" y="18340"/>
                  </a:lnTo>
                  <a:cubicBezTo>
                    <a:pt x="20493" y="18340"/>
                    <a:pt x="20493" y="18183"/>
                    <a:pt x="20153" y="18183"/>
                  </a:cubicBezTo>
                  <a:cubicBezTo>
                    <a:pt x="20153" y="18027"/>
                    <a:pt x="20153" y="17830"/>
                    <a:pt x="19814" y="17673"/>
                  </a:cubicBezTo>
                  <a:cubicBezTo>
                    <a:pt x="19814" y="17673"/>
                    <a:pt x="19474" y="17515"/>
                    <a:pt x="19474" y="17359"/>
                  </a:cubicBezTo>
                  <a:cubicBezTo>
                    <a:pt x="18028" y="16220"/>
                    <a:pt x="16667" y="15081"/>
                    <a:pt x="15563" y="14099"/>
                  </a:cubicBezTo>
                  <a:lnTo>
                    <a:pt x="15563" y="13902"/>
                  </a:lnTo>
                  <a:cubicBezTo>
                    <a:pt x="15221" y="13432"/>
                    <a:pt x="14542" y="12921"/>
                    <a:pt x="14116" y="12607"/>
                  </a:cubicBezTo>
                  <a:cubicBezTo>
                    <a:pt x="9526" y="8208"/>
                    <a:pt x="5614" y="4085"/>
                    <a:pt x="212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2184;p15"/>
            <p:cNvSpPr/>
            <p:nvPr/>
          </p:nvSpPr>
          <p:spPr>
            <a:xfrm>
              <a:off x="191640" y="1167502"/>
              <a:ext cx="238324" cy="46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" y="0"/>
                  </a:moveTo>
                  <a:lnTo>
                    <a:pt x="1824" y="150"/>
                  </a:lnTo>
                  <a:lnTo>
                    <a:pt x="1533" y="150"/>
                  </a:lnTo>
                  <a:cubicBezTo>
                    <a:pt x="876" y="338"/>
                    <a:pt x="291" y="488"/>
                    <a:pt x="0" y="638"/>
                  </a:cubicBezTo>
                  <a:cubicBezTo>
                    <a:pt x="3357" y="3906"/>
                    <a:pt x="6057" y="7513"/>
                    <a:pt x="8829" y="10668"/>
                  </a:cubicBezTo>
                  <a:lnTo>
                    <a:pt x="9997" y="11909"/>
                  </a:lnTo>
                  <a:lnTo>
                    <a:pt x="9997" y="12059"/>
                  </a:lnTo>
                  <a:cubicBezTo>
                    <a:pt x="10288" y="12547"/>
                    <a:pt x="10653" y="12848"/>
                    <a:pt x="10947" y="13299"/>
                  </a:cubicBezTo>
                  <a:cubicBezTo>
                    <a:pt x="11821" y="14087"/>
                    <a:pt x="12477" y="15027"/>
                    <a:pt x="13354" y="15815"/>
                  </a:cubicBezTo>
                  <a:lnTo>
                    <a:pt x="13645" y="16304"/>
                  </a:lnTo>
                  <a:lnTo>
                    <a:pt x="13938" y="16454"/>
                  </a:lnTo>
                  <a:cubicBezTo>
                    <a:pt x="14304" y="16755"/>
                    <a:pt x="14595" y="17243"/>
                    <a:pt x="14886" y="17543"/>
                  </a:cubicBezTo>
                  <a:cubicBezTo>
                    <a:pt x="15178" y="17994"/>
                    <a:pt x="15762" y="18332"/>
                    <a:pt x="16128" y="18633"/>
                  </a:cubicBezTo>
                  <a:lnTo>
                    <a:pt x="16419" y="18933"/>
                  </a:lnTo>
                  <a:cubicBezTo>
                    <a:pt x="17002" y="19572"/>
                    <a:pt x="17587" y="20211"/>
                    <a:pt x="18243" y="20812"/>
                  </a:cubicBezTo>
                  <a:lnTo>
                    <a:pt x="18243" y="21150"/>
                  </a:lnTo>
                  <a:cubicBezTo>
                    <a:pt x="19119" y="21300"/>
                    <a:pt x="20359" y="21450"/>
                    <a:pt x="21600" y="21600"/>
                  </a:cubicBezTo>
                  <a:cubicBezTo>
                    <a:pt x="21235" y="21300"/>
                    <a:pt x="20943" y="20999"/>
                    <a:pt x="20652" y="20812"/>
                  </a:cubicBezTo>
                  <a:cubicBezTo>
                    <a:pt x="13645" y="14087"/>
                    <a:pt x="8173" y="6911"/>
                    <a:pt x="18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38" name="Google Shape;2185;p15"/>
            <p:cNvGrpSpPr/>
            <p:nvPr/>
          </p:nvGrpSpPr>
          <p:grpSpPr>
            <a:xfrm>
              <a:off x="493579" y="1538761"/>
              <a:ext cx="1" cy="12701"/>
              <a:chOff x="0" y="0"/>
              <a:chExt cx="0" cy="12700"/>
            </a:xfrm>
          </p:grpSpPr>
          <p:sp>
            <p:nvSpPr>
              <p:cNvPr id="243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7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39" name="Google Shape;2186;p15"/>
            <p:cNvSpPr/>
            <p:nvPr/>
          </p:nvSpPr>
          <p:spPr>
            <a:xfrm>
              <a:off x="211767" y="1157834"/>
              <a:ext cx="241538" cy="47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2" y="0"/>
                  </a:moveTo>
                  <a:cubicBezTo>
                    <a:pt x="864" y="145"/>
                    <a:pt x="575" y="289"/>
                    <a:pt x="0" y="435"/>
                  </a:cubicBezTo>
                  <a:cubicBezTo>
                    <a:pt x="6264" y="7103"/>
                    <a:pt x="11663" y="14025"/>
                    <a:pt x="18577" y="20514"/>
                  </a:cubicBezTo>
                  <a:cubicBezTo>
                    <a:pt x="18865" y="20694"/>
                    <a:pt x="19152" y="20985"/>
                    <a:pt x="19513" y="21274"/>
                  </a:cubicBezTo>
                  <a:cubicBezTo>
                    <a:pt x="20090" y="21420"/>
                    <a:pt x="20952" y="21420"/>
                    <a:pt x="21600" y="21600"/>
                  </a:cubicBezTo>
                  <a:cubicBezTo>
                    <a:pt x="14688" y="14932"/>
                    <a:pt x="9001" y="8010"/>
                    <a:pt x="2664" y="1195"/>
                  </a:cubicBezTo>
                  <a:cubicBezTo>
                    <a:pt x="2377" y="761"/>
                    <a:pt x="2087" y="435"/>
                    <a:pt x="15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2187;p15"/>
            <p:cNvSpPr/>
            <p:nvPr/>
          </p:nvSpPr>
          <p:spPr>
            <a:xfrm>
              <a:off x="503223" y="1620805"/>
              <a:ext cx="13697" cy="2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844"/>
                  </a:lnTo>
                  <a:lnTo>
                    <a:pt x="5106" y="18985"/>
                  </a:lnTo>
                  <a:cubicBezTo>
                    <a:pt x="11461" y="18985"/>
                    <a:pt x="16531" y="21600"/>
                    <a:pt x="21600" y="21600"/>
                  </a:cubicBezTo>
                  <a:lnTo>
                    <a:pt x="21600" y="18985"/>
                  </a:lnTo>
                  <a:cubicBezTo>
                    <a:pt x="11461" y="13737"/>
                    <a:pt x="5106" y="5229"/>
                    <a:pt x="0" y="0"/>
                  </a:cubicBezTo>
                  <a:close/>
                </a:path>
              </a:pathLst>
            </a:custGeom>
            <a:solidFill>
              <a:srgbClr val="BEBC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2188;p15"/>
            <p:cNvSpPr/>
            <p:nvPr/>
          </p:nvSpPr>
          <p:spPr>
            <a:xfrm>
              <a:off x="255234" y="1134470"/>
              <a:ext cx="227864" cy="49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3" y="0"/>
                  </a:moveTo>
                  <a:lnTo>
                    <a:pt x="1603" y="142"/>
                  </a:lnTo>
                  <a:cubicBezTo>
                    <a:pt x="916" y="142"/>
                    <a:pt x="307" y="283"/>
                    <a:pt x="0" y="424"/>
                  </a:cubicBezTo>
                  <a:cubicBezTo>
                    <a:pt x="2824" y="2929"/>
                    <a:pt x="5421" y="5577"/>
                    <a:pt x="7634" y="8224"/>
                  </a:cubicBezTo>
                  <a:cubicBezTo>
                    <a:pt x="8243" y="9106"/>
                    <a:pt x="8932" y="9847"/>
                    <a:pt x="9846" y="10589"/>
                  </a:cubicBezTo>
                  <a:cubicBezTo>
                    <a:pt x="10458" y="11471"/>
                    <a:pt x="11144" y="12176"/>
                    <a:pt x="12061" y="13059"/>
                  </a:cubicBezTo>
                  <a:cubicBezTo>
                    <a:pt x="13969" y="14824"/>
                    <a:pt x="15877" y="16589"/>
                    <a:pt x="17784" y="18212"/>
                  </a:cubicBezTo>
                  <a:cubicBezTo>
                    <a:pt x="19083" y="19412"/>
                    <a:pt x="20379" y="20436"/>
                    <a:pt x="21600" y="21600"/>
                  </a:cubicBezTo>
                  <a:cubicBezTo>
                    <a:pt x="21295" y="20718"/>
                    <a:pt x="20991" y="19836"/>
                    <a:pt x="20991" y="19094"/>
                  </a:cubicBezTo>
                  <a:cubicBezTo>
                    <a:pt x="18089" y="16765"/>
                    <a:pt x="15572" y="14400"/>
                    <a:pt x="13052" y="12036"/>
                  </a:cubicBezTo>
                  <a:cubicBezTo>
                    <a:pt x="9846" y="8824"/>
                    <a:pt x="7634" y="5577"/>
                    <a:pt x="4427" y="2471"/>
                  </a:cubicBezTo>
                  <a:cubicBezTo>
                    <a:pt x="3511" y="1589"/>
                    <a:pt x="2519" y="882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44" name="Google Shape;2190;p15"/>
            <p:cNvGrpSpPr/>
            <p:nvPr/>
          </p:nvGrpSpPr>
          <p:grpSpPr>
            <a:xfrm>
              <a:off x="332546" y="2511803"/>
              <a:ext cx="16913" cy="12701"/>
              <a:chOff x="0" y="0"/>
              <a:chExt cx="16911" cy="12699"/>
            </a:xfrm>
          </p:grpSpPr>
          <p:sp>
            <p:nvSpPr>
              <p:cNvPr id="2442" name="خط"/>
              <p:cNvSpPr/>
              <p:nvPr/>
            </p:nvSpPr>
            <p:spPr>
              <a:xfrm>
                <a:off x="0" y="0"/>
                <a:ext cx="16912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2317" y="13278"/>
                      <a:pt x="8212" y="6639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43" name="خط"/>
              <p:cNvSpPr/>
              <p:nvPr/>
            </p:nvSpPr>
            <p:spPr>
              <a:xfrm>
                <a:off x="0" y="0"/>
                <a:ext cx="16912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12" y="6639"/>
                      <a:pt x="12317" y="1327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47" name="Google Shape;2191;p15"/>
            <p:cNvGrpSpPr/>
            <p:nvPr/>
          </p:nvGrpSpPr>
          <p:grpSpPr>
            <a:xfrm>
              <a:off x="315635" y="2499227"/>
              <a:ext cx="16912" cy="13697"/>
              <a:chOff x="23" y="0"/>
              <a:chExt cx="16911" cy="13696"/>
            </a:xfrm>
          </p:grpSpPr>
          <p:sp>
            <p:nvSpPr>
              <p:cNvPr id="2445" name="خط"/>
              <p:cNvSpPr/>
              <p:nvPr/>
            </p:nvSpPr>
            <p:spPr>
              <a:xfrm>
                <a:off x="23" y="-1"/>
                <a:ext cx="16912" cy="13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2347" y="16494"/>
                      <a:pt x="8212" y="635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46" name="خط"/>
              <p:cNvSpPr/>
              <p:nvPr/>
            </p:nvSpPr>
            <p:spPr>
              <a:xfrm>
                <a:off x="23" y="-1"/>
                <a:ext cx="16912" cy="13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12" y="6355"/>
                      <a:pt x="12347" y="1649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48" name="Google Shape;2192;p15"/>
            <p:cNvSpPr/>
            <p:nvPr/>
          </p:nvSpPr>
          <p:spPr>
            <a:xfrm>
              <a:off x="218195" y="1523365"/>
              <a:ext cx="751236" cy="106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1" y="0"/>
                  </a:moveTo>
                  <a:cubicBezTo>
                    <a:pt x="20836" y="131"/>
                    <a:pt x="20651" y="278"/>
                    <a:pt x="20442" y="409"/>
                  </a:cubicBezTo>
                  <a:cubicBezTo>
                    <a:pt x="19863" y="818"/>
                    <a:pt x="19100" y="1161"/>
                    <a:pt x="18127" y="1504"/>
                  </a:cubicBezTo>
                  <a:cubicBezTo>
                    <a:pt x="17271" y="1832"/>
                    <a:pt x="16391" y="2044"/>
                    <a:pt x="15441" y="2322"/>
                  </a:cubicBezTo>
                  <a:cubicBezTo>
                    <a:pt x="14955" y="2387"/>
                    <a:pt x="14562" y="2518"/>
                    <a:pt x="14192" y="2584"/>
                  </a:cubicBezTo>
                  <a:cubicBezTo>
                    <a:pt x="13798" y="2649"/>
                    <a:pt x="13405" y="2731"/>
                    <a:pt x="12918" y="2796"/>
                  </a:cubicBezTo>
                  <a:cubicBezTo>
                    <a:pt x="12154" y="2927"/>
                    <a:pt x="11298" y="2993"/>
                    <a:pt x="10325" y="2993"/>
                  </a:cubicBezTo>
                  <a:lnTo>
                    <a:pt x="10233" y="2993"/>
                  </a:lnTo>
                  <a:cubicBezTo>
                    <a:pt x="9353" y="2993"/>
                    <a:pt x="8497" y="2927"/>
                    <a:pt x="7617" y="2861"/>
                  </a:cubicBezTo>
                  <a:cubicBezTo>
                    <a:pt x="6668" y="2731"/>
                    <a:pt x="5695" y="2584"/>
                    <a:pt x="4816" y="2387"/>
                  </a:cubicBezTo>
                  <a:cubicBezTo>
                    <a:pt x="3080" y="1979"/>
                    <a:pt x="1737" y="1357"/>
                    <a:pt x="672" y="605"/>
                  </a:cubicBezTo>
                  <a:lnTo>
                    <a:pt x="579" y="687"/>
                  </a:lnTo>
                  <a:cubicBezTo>
                    <a:pt x="486" y="818"/>
                    <a:pt x="486" y="948"/>
                    <a:pt x="394" y="1161"/>
                  </a:cubicBezTo>
                  <a:cubicBezTo>
                    <a:pt x="301" y="1766"/>
                    <a:pt x="301" y="2387"/>
                    <a:pt x="394" y="2861"/>
                  </a:cubicBezTo>
                  <a:lnTo>
                    <a:pt x="394" y="3401"/>
                  </a:lnTo>
                  <a:cubicBezTo>
                    <a:pt x="486" y="3745"/>
                    <a:pt x="486" y="4153"/>
                    <a:pt x="486" y="4562"/>
                  </a:cubicBezTo>
                  <a:lnTo>
                    <a:pt x="486" y="6671"/>
                  </a:lnTo>
                  <a:cubicBezTo>
                    <a:pt x="486" y="7293"/>
                    <a:pt x="486" y="8110"/>
                    <a:pt x="579" y="8862"/>
                  </a:cubicBezTo>
                  <a:cubicBezTo>
                    <a:pt x="579" y="8928"/>
                    <a:pt x="579" y="8993"/>
                    <a:pt x="486" y="9058"/>
                  </a:cubicBezTo>
                  <a:cubicBezTo>
                    <a:pt x="394" y="9058"/>
                    <a:pt x="394" y="9124"/>
                    <a:pt x="301" y="9124"/>
                  </a:cubicBezTo>
                  <a:cubicBezTo>
                    <a:pt x="186" y="9124"/>
                    <a:pt x="93" y="9058"/>
                    <a:pt x="0" y="8993"/>
                  </a:cubicBezTo>
                  <a:cubicBezTo>
                    <a:pt x="0" y="9189"/>
                    <a:pt x="0" y="9337"/>
                    <a:pt x="93" y="9533"/>
                  </a:cubicBezTo>
                  <a:cubicBezTo>
                    <a:pt x="93" y="9467"/>
                    <a:pt x="186" y="9402"/>
                    <a:pt x="301" y="9402"/>
                  </a:cubicBezTo>
                  <a:cubicBezTo>
                    <a:pt x="486" y="9402"/>
                    <a:pt x="579" y="9533"/>
                    <a:pt x="579" y="9598"/>
                  </a:cubicBezTo>
                  <a:cubicBezTo>
                    <a:pt x="579" y="10694"/>
                    <a:pt x="764" y="11724"/>
                    <a:pt x="764" y="12737"/>
                  </a:cubicBezTo>
                  <a:cubicBezTo>
                    <a:pt x="764" y="12868"/>
                    <a:pt x="672" y="13016"/>
                    <a:pt x="486" y="13016"/>
                  </a:cubicBezTo>
                  <a:cubicBezTo>
                    <a:pt x="394" y="13016"/>
                    <a:pt x="186" y="12868"/>
                    <a:pt x="186" y="12803"/>
                  </a:cubicBezTo>
                  <a:cubicBezTo>
                    <a:pt x="186" y="13081"/>
                    <a:pt x="301" y="13424"/>
                    <a:pt x="301" y="13686"/>
                  </a:cubicBezTo>
                  <a:cubicBezTo>
                    <a:pt x="301" y="13621"/>
                    <a:pt x="394" y="13621"/>
                    <a:pt x="486" y="13621"/>
                  </a:cubicBezTo>
                  <a:cubicBezTo>
                    <a:pt x="672" y="13621"/>
                    <a:pt x="764" y="13686"/>
                    <a:pt x="764" y="13833"/>
                  </a:cubicBezTo>
                  <a:cubicBezTo>
                    <a:pt x="880" y="15190"/>
                    <a:pt x="764" y="16547"/>
                    <a:pt x="973" y="17921"/>
                  </a:cubicBezTo>
                  <a:cubicBezTo>
                    <a:pt x="1343" y="18330"/>
                    <a:pt x="1922" y="18739"/>
                    <a:pt x="2500" y="19082"/>
                  </a:cubicBezTo>
                  <a:cubicBezTo>
                    <a:pt x="3380" y="19687"/>
                    <a:pt x="4445" y="20161"/>
                    <a:pt x="5603" y="20570"/>
                  </a:cubicBezTo>
                  <a:lnTo>
                    <a:pt x="5603" y="20635"/>
                  </a:lnTo>
                  <a:cubicBezTo>
                    <a:pt x="6668" y="20978"/>
                    <a:pt x="7825" y="21257"/>
                    <a:pt x="8983" y="21453"/>
                  </a:cubicBezTo>
                  <a:lnTo>
                    <a:pt x="9075" y="21453"/>
                  </a:lnTo>
                  <a:cubicBezTo>
                    <a:pt x="9562" y="21534"/>
                    <a:pt x="10140" y="21600"/>
                    <a:pt x="10603" y="21600"/>
                  </a:cubicBezTo>
                  <a:lnTo>
                    <a:pt x="12247" y="21600"/>
                  </a:lnTo>
                  <a:cubicBezTo>
                    <a:pt x="12733" y="21600"/>
                    <a:pt x="13219" y="21534"/>
                    <a:pt x="13613" y="21453"/>
                  </a:cubicBezTo>
                  <a:cubicBezTo>
                    <a:pt x="13798" y="21453"/>
                    <a:pt x="13983" y="21534"/>
                    <a:pt x="13983" y="21600"/>
                  </a:cubicBezTo>
                  <a:cubicBezTo>
                    <a:pt x="14192" y="21600"/>
                    <a:pt x="14377" y="21600"/>
                    <a:pt x="14470" y="21534"/>
                  </a:cubicBezTo>
                  <a:cubicBezTo>
                    <a:pt x="14470" y="21453"/>
                    <a:pt x="14562" y="21387"/>
                    <a:pt x="14655" y="21387"/>
                  </a:cubicBezTo>
                  <a:cubicBezTo>
                    <a:pt x="15233" y="21191"/>
                    <a:pt x="15719" y="20978"/>
                    <a:pt x="16391" y="20782"/>
                  </a:cubicBezTo>
                  <a:cubicBezTo>
                    <a:pt x="17271" y="20504"/>
                    <a:pt x="18243" y="20226"/>
                    <a:pt x="19100" y="19818"/>
                  </a:cubicBezTo>
                  <a:cubicBezTo>
                    <a:pt x="19678" y="19556"/>
                    <a:pt x="20165" y="19278"/>
                    <a:pt x="20442" y="19000"/>
                  </a:cubicBezTo>
                  <a:cubicBezTo>
                    <a:pt x="20743" y="18804"/>
                    <a:pt x="21021" y="18526"/>
                    <a:pt x="21230" y="18264"/>
                  </a:cubicBezTo>
                  <a:lnTo>
                    <a:pt x="21507" y="17643"/>
                  </a:lnTo>
                  <a:lnTo>
                    <a:pt x="21507" y="17578"/>
                  </a:lnTo>
                  <a:lnTo>
                    <a:pt x="21600" y="17512"/>
                  </a:lnTo>
                  <a:lnTo>
                    <a:pt x="21600" y="17447"/>
                  </a:lnTo>
                  <a:cubicBezTo>
                    <a:pt x="21507" y="16694"/>
                    <a:pt x="21600" y="15942"/>
                    <a:pt x="21600" y="15255"/>
                  </a:cubicBezTo>
                  <a:lnTo>
                    <a:pt x="21600" y="10497"/>
                  </a:lnTo>
                  <a:cubicBezTo>
                    <a:pt x="21507" y="9533"/>
                    <a:pt x="21507" y="8650"/>
                    <a:pt x="21414" y="7767"/>
                  </a:cubicBezTo>
                  <a:cubicBezTo>
                    <a:pt x="21414" y="7554"/>
                    <a:pt x="21322" y="7293"/>
                    <a:pt x="21322" y="7080"/>
                  </a:cubicBezTo>
                  <a:lnTo>
                    <a:pt x="21322" y="6475"/>
                  </a:lnTo>
                  <a:cubicBezTo>
                    <a:pt x="21230" y="6001"/>
                    <a:pt x="21230" y="5592"/>
                    <a:pt x="21230" y="5102"/>
                  </a:cubicBezTo>
                  <a:lnTo>
                    <a:pt x="21230" y="3745"/>
                  </a:lnTo>
                  <a:cubicBezTo>
                    <a:pt x="21230" y="2518"/>
                    <a:pt x="21137" y="1292"/>
                    <a:pt x="21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2193;p15"/>
            <p:cNvSpPr/>
            <p:nvPr/>
          </p:nvSpPr>
          <p:spPr>
            <a:xfrm>
              <a:off x="961462" y="1509692"/>
              <a:ext cx="12701" cy="1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253"/>
                    <a:pt x="21600" y="17464"/>
                    <a:pt x="21600" y="21600"/>
                  </a:cubicBezTo>
                  <a:lnTo>
                    <a:pt x="21600" y="9253"/>
                  </a:lnTo>
                  <a:cubicBezTo>
                    <a:pt x="21600" y="9253"/>
                    <a:pt x="21600" y="4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52" name="Google Shape;2195;p15"/>
            <p:cNvGrpSpPr/>
            <p:nvPr/>
          </p:nvGrpSpPr>
          <p:grpSpPr>
            <a:xfrm>
              <a:off x="413051" y="2531521"/>
              <a:ext cx="1" cy="12701"/>
              <a:chOff x="0" y="0"/>
              <a:chExt cx="0" cy="12700"/>
            </a:xfrm>
          </p:grpSpPr>
          <p:sp>
            <p:nvSpPr>
              <p:cNvPr id="245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55" name="Google Shape;2196;p15"/>
            <p:cNvGrpSpPr/>
            <p:nvPr/>
          </p:nvGrpSpPr>
          <p:grpSpPr>
            <a:xfrm>
              <a:off x="525873" y="2579754"/>
              <a:ext cx="12701" cy="1"/>
              <a:chOff x="0" y="0"/>
              <a:chExt cx="12700" cy="0"/>
            </a:xfrm>
          </p:grpSpPr>
          <p:sp>
            <p:nvSpPr>
              <p:cNvPr id="2453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56" name="Google Shape;2197;p15"/>
            <p:cNvSpPr/>
            <p:nvPr/>
          </p:nvSpPr>
          <p:spPr>
            <a:xfrm>
              <a:off x="218195" y="1986336"/>
              <a:ext cx="26579" cy="17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9" y="0"/>
                  </a:moveTo>
                  <a:cubicBezTo>
                    <a:pt x="5244" y="0"/>
                    <a:pt x="2631" y="390"/>
                    <a:pt x="2631" y="783"/>
                  </a:cubicBezTo>
                  <a:cubicBezTo>
                    <a:pt x="0" y="783"/>
                    <a:pt x="0" y="1173"/>
                    <a:pt x="0" y="1173"/>
                  </a:cubicBezTo>
                  <a:cubicBezTo>
                    <a:pt x="0" y="7722"/>
                    <a:pt x="5244" y="13878"/>
                    <a:pt x="5244" y="19937"/>
                  </a:cubicBezTo>
                  <a:lnTo>
                    <a:pt x="5244" y="20330"/>
                  </a:lnTo>
                  <a:cubicBezTo>
                    <a:pt x="5244" y="20721"/>
                    <a:pt x="11131" y="21600"/>
                    <a:pt x="13744" y="21600"/>
                  </a:cubicBezTo>
                  <a:cubicBezTo>
                    <a:pt x="18988" y="21600"/>
                    <a:pt x="21600" y="20721"/>
                    <a:pt x="21600" y="19937"/>
                  </a:cubicBezTo>
                  <a:cubicBezTo>
                    <a:pt x="21600" y="13878"/>
                    <a:pt x="16375" y="7722"/>
                    <a:pt x="16375" y="1173"/>
                  </a:cubicBezTo>
                  <a:cubicBezTo>
                    <a:pt x="16375" y="783"/>
                    <a:pt x="13744" y="0"/>
                    <a:pt x="85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2198;p15"/>
            <p:cNvSpPr/>
            <p:nvPr/>
          </p:nvSpPr>
          <p:spPr>
            <a:xfrm>
              <a:off x="224648" y="2194074"/>
              <a:ext cx="27371" cy="21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4" y="0"/>
                  </a:moveTo>
                  <a:cubicBezTo>
                    <a:pt x="5717" y="0"/>
                    <a:pt x="3180" y="0"/>
                    <a:pt x="3180" y="318"/>
                  </a:cubicBezTo>
                  <a:cubicBezTo>
                    <a:pt x="0" y="318"/>
                    <a:pt x="0" y="717"/>
                    <a:pt x="0" y="1035"/>
                  </a:cubicBezTo>
                  <a:cubicBezTo>
                    <a:pt x="3180" y="7651"/>
                    <a:pt x="0" y="14267"/>
                    <a:pt x="3180" y="20964"/>
                  </a:cubicBezTo>
                  <a:cubicBezTo>
                    <a:pt x="3180" y="21282"/>
                    <a:pt x="5717" y="21282"/>
                    <a:pt x="5717" y="21600"/>
                  </a:cubicBezTo>
                  <a:cubicBezTo>
                    <a:pt x="5717" y="21282"/>
                    <a:pt x="8254" y="20964"/>
                    <a:pt x="8254" y="20964"/>
                  </a:cubicBezTo>
                  <a:cubicBezTo>
                    <a:pt x="10809" y="20643"/>
                    <a:pt x="13346" y="20643"/>
                    <a:pt x="13346" y="20643"/>
                  </a:cubicBezTo>
                  <a:cubicBezTo>
                    <a:pt x="15883" y="20643"/>
                    <a:pt x="19063" y="20643"/>
                    <a:pt x="19063" y="20964"/>
                  </a:cubicBezTo>
                  <a:lnTo>
                    <a:pt x="21600" y="20964"/>
                  </a:lnTo>
                  <a:cubicBezTo>
                    <a:pt x="15883" y="14267"/>
                    <a:pt x="19063" y="7651"/>
                    <a:pt x="15883" y="1035"/>
                  </a:cubicBezTo>
                  <a:cubicBezTo>
                    <a:pt x="15883" y="318"/>
                    <a:pt x="13346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60" name="Google Shape;2199;p15"/>
            <p:cNvGrpSpPr/>
            <p:nvPr/>
          </p:nvGrpSpPr>
          <p:grpSpPr>
            <a:xfrm>
              <a:off x="413051" y="2531521"/>
              <a:ext cx="1" cy="12701"/>
              <a:chOff x="0" y="0"/>
              <a:chExt cx="0" cy="12700"/>
            </a:xfrm>
          </p:grpSpPr>
          <p:sp>
            <p:nvSpPr>
              <p:cNvPr id="245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63" name="Google Shape;2200;p15"/>
            <p:cNvGrpSpPr/>
            <p:nvPr/>
          </p:nvGrpSpPr>
          <p:grpSpPr>
            <a:xfrm>
              <a:off x="525873" y="2579754"/>
              <a:ext cx="12701" cy="1"/>
              <a:chOff x="0" y="0"/>
              <a:chExt cx="12700" cy="0"/>
            </a:xfrm>
          </p:grpSpPr>
          <p:sp>
            <p:nvSpPr>
              <p:cNvPr id="246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64" name="Google Shape;2201;p15"/>
            <p:cNvSpPr/>
            <p:nvPr/>
          </p:nvSpPr>
          <p:spPr>
            <a:xfrm>
              <a:off x="231893" y="2402603"/>
              <a:ext cx="472638" cy="20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" y="0"/>
                  </a:moveTo>
                  <a:cubicBezTo>
                    <a:pt x="442" y="0"/>
                    <a:pt x="295" y="0"/>
                    <a:pt x="147" y="342"/>
                  </a:cubicBezTo>
                  <a:cubicBezTo>
                    <a:pt x="147" y="342"/>
                    <a:pt x="0" y="681"/>
                    <a:pt x="0" y="1021"/>
                  </a:cubicBezTo>
                  <a:cubicBezTo>
                    <a:pt x="0" y="1360"/>
                    <a:pt x="0" y="1702"/>
                    <a:pt x="147" y="1702"/>
                  </a:cubicBezTo>
                  <a:cubicBezTo>
                    <a:pt x="1215" y="4933"/>
                    <a:pt x="2428" y="7740"/>
                    <a:pt x="3827" y="10205"/>
                  </a:cubicBezTo>
                  <a:cubicBezTo>
                    <a:pt x="4121" y="10630"/>
                    <a:pt x="4269" y="11309"/>
                    <a:pt x="4600" y="11651"/>
                  </a:cubicBezTo>
                  <a:cubicBezTo>
                    <a:pt x="4894" y="11991"/>
                    <a:pt x="5041" y="12330"/>
                    <a:pt x="5373" y="12756"/>
                  </a:cubicBezTo>
                  <a:cubicBezTo>
                    <a:pt x="6108" y="14116"/>
                    <a:pt x="6881" y="15221"/>
                    <a:pt x="7654" y="15902"/>
                  </a:cubicBezTo>
                  <a:cubicBezTo>
                    <a:pt x="10560" y="19474"/>
                    <a:pt x="13799" y="21600"/>
                    <a:pt x="17147" y="21600"/>
                  </a:cubicBezTo>
                  <a:lnTo>
                    <a:pt x="19171" y="21600"/>
                  </a:lnTo>
                  <a:cubicBezTo>
                    <a:pt x="19760" y="21600"/>
                    <a:pt x="20532" y="21261"/>
                    <a:pt x="21305" y="20835"/>
                  </a:cubicBezTo>
                  <a:cubicBezTo>
                    <a:pt x="21452" y="20835"/>
                    <a:pt x="21600" y="20153"/>
                    <a:pt x="21600" y="19474"/>
                  </a:cubicBezTo>
                  <a:cubicBezTo>
                    <a:pt x="21600" y="19132"/>
                    <a:pt x="21305" y="18709"/>
                    <a:pt x="21011" y="18709"/>
                  </a:cubicBezTo>
                  <a:cubicBezTo>
                    <a:pt x="20385" y="19132"/>
                    <a:pt x="19612" y="19474"/>
                    <a:pt x="18840" y="19474"/>
                  </a:cubicBezTo>
                  <a:lnTo>
                    <a:pt x="16227" y="19474"/>
                  </a:lnTo>
                  <a:cubicBezTo>
                    <a:pt x="15492" y="19474"/>
                    <a:pt x="14572" y="19132"/>
                    <a:pt x="13799" y="18709"/>
                  </a:cubicBezTo>
                  <a:lnTo>
                    <a:pt x="13652" y="18709"/>
                  </a:lnTo>
                  <a:cubicBezTo>
                    <a:pt x="11811" y="17688"/>
                    <a:pt x="9972" y="16242"/>
                    <a:pt x="8279" y="14456"/>
                  </a:cubicBezTo>
                  <a:lnTo>
                    <a:pt x="8279" y="14116"/>
                  </a:lnTo>
                  <a:cubicBezTo>
                    <a:pt x="6440" y="11991"/>
                    <a:pt x="4747" y="9526"/>
                    <a:pt x="3348" y="6379"/>
                  </a:cubicBezTo>
                  <a:cubicBezTo>
                    <a:pt x="2428" y="4593"/>
                    <a:pt x="1508" y="2468"/>
                    <a:pt x="920" y="342"/>
                  </a:cubicBezTo>
                  <a:lnTo>
                    <a:pt x="773" y="342"/>
                  </a:lnTo>
                  <a:cubicBezTo>
                    <a:pt x="773" y="0"/>
                    <a:pt x="58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2202;p15"/>
            <p:cNvSpPr/>
            <p:nvPr/>
          </p:nvSpPr>
          <p:spPr>
            <a:xfrm flipV="1">
              <a:off x="379228" y="538755"/>
              <a:ext cx="1" cy="12701"/>
            </a:xfrm>
            <a:prstGeom prst="line">
              <a:avLst/>
            </a:prstGeom>
            <a:noFill/>
            <a:ln w="3449" cap="rnd">
              <a:solidFill>
                <a:srgbClr val="0C2B3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66" name="Google Shape;2203;p15"/>
            <p:cNvSpPr/>
            <p:nvPr/>
          </p:nvSpPr>
          <p:spPr>
            <a:xfrm>
              <a:off x="557171" y="60402"/>
              <a:ext cx="80529" cy="7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5869"/>
                  </a:moveTo>
                  <a:cubicBezTo>
                    <a:pt x="11665" y="5869"/>
                    <a:pt x="11665" y="6806"/>
                    <a:pt x="12528" y="6806"/>
                  </a:cubicBezTo>
                  <a:cubicBezTo>
                    <a:pt x="12528" y="6806"/>
                    <a:pt x="13390" y="6806"/>
                    <a:pt x="13390" y="7981"/>
                  </a:cubicBezTo>
                  <a:cubicBezTo>
                    <a:pt x="14471" y="7981"/>
                    <a:pt x="14471" y="7981"/>
                    <a:pt x="14471" y="8918"/>
                  </a:cubicBezTo>
                  <a:lnTo>
                    <a:pt x="15333" y="8918"/>
                  </a:lnTo>
                  <a:lnTo>
                    <a:pt x="15333" y="9856"/>
                  </a:lnTo>
                  <a:cubicBezTo>
                    <a:pt x="16202" y="10800"/>
                    <a:pt x="16202" y="11737"/>
                    <a:pt x="16202" y="12675"/>
                  </a:cubicBezTo>
                  <a:lnTo>
                    <a:pt x="15333" y="13850"/>
                  </a:lnTo>
                  <a:lnTo>
                    <a:pt x="15333" y="14787"/>
                  </a:lnTo>
                  <a:cubicBezTo>
                    <a:pt x="14471" y="14787"/>
                    <a:pt x="14471" y="14787"/>
                    <a:pt x="14471" y="15725"/>
                  </a:cubicBezTo>
                  <a:lnTo>
                    <a:pt x="9935" y="15725"/>
                  </a:lnTo>
                  <a:cubicBezTo>
                    <a:pt x="9072" y="14787"/>
                    <a:pt x="7991" y="14787"/>
                    <a:pt x="7129" y="13850"/>
                  </a:cubicBezTo>
                  <a:cubicBezTo>
                    <a:pt x="7129" y="13850"/>
                    <a:pt x="6267" y="13850"/>
                    <a:pt x="6267" y="12675"/>
                  </a:cubicBezTo>
                  <a:lnTo>
                    <a:pt x="5398" y="12675"/>
                  </a:lnTo>
                  <a:lnTo>
                    <a:pt x="5398" y="9856"/>
                  </a:lnTo>
                  <a:lnTo>
                    <a:pt x="6267" y="9856"/>
                  </a:lnTo>
                  <a:cubicBezTo>
                    <a:pt x="6267" y="8918"/>
                    <a:pt x="7129" y="8918"/>
                    <a:pt x="7129" y="7981"/>
                  </a:cubicBezTo>
                  <a:lnTo>
                    <a:pt x="7991" y="7981"/>
                  </a:lnTo>
                  <a:lnTo>
                    <a:pt x="7991" y="6806"/>
                  </a:lnTo>
                  <a:lnTo>
                    <a:pt x="9935" y="6806"/>
                  </a:lnTo>
                  <a:cubicBezTo>
                    <a:pt x="9935" y="5869"/>
                    <a:pt x="10803" y="5869"/>
                    <a:pt x="10803" y="5869"/>
                  </a:cubicBezTo>
                  <a:close/>
                  <a:moveTo>
                    <a:pt x="10803" y="0"/>
                  </a:moveTo>
                  <a:cubicBezTo>
                    <a:pt x="9072" y="0"/>
                    <a:pt x="7991" y="937"/>
                    <a:pt x="7129" y="937"/>
                  </a:cubicBezTo>
                  <a:cubicBezTo>
                    <a:pt x="6267" y="937"/>
                    <a:pt x="5398" y="2112"/>
                    <a:pt x="4536" y="3050"/>
                  </a:cubicBezTo>
                  <a:cubicBezTo>
                    <a:pt x="4536" y="3050"/>
                    <a:pt x="3674" y="3050"/>
                    <a:pt x="3674" y="3987"/>
                  </a:cubicBezTo>
                  <a:cubicBezTo>
                    <a:pt x="2593" y="3987"/>
                    <a:pt x="2593" y="4931"/>
                    <a:pt x="1731" y="4931"/>
                  </a:cubicBezTo>
                  <a:cubicBezTo>
                    <a:pt x="868" y="6806"/>
                    <a:pt x="0" y="9856"/>
                    <a:pt x="0" y="11737"/>
                  </a:cubicBezTo>
                  <a:cubicBezTo>
                    <a:pt x="0" y="14787"/>
                    <a:pt x="1731" y="16669"/>
                    <a:pt x="3674" y="18543"/>
                  </a:cubicBezTo>
                  <a:lnTo>
                    <a:pt x="9072" y="21600"/>
                  </a:lnTo>
                  <a:cubicBezTo>
                    <a:pt x="11665" y="21600"/>
                    <a:pt x="13390" y="21600"/>
                    <a:pt x="16202" y="20656"/>
                  </a:cubicBezTo>
                  <a:cubicBezTo>
                    <a:pt x="17926" y="20656"/>
                    <a:pt x="19869" y="18543"/>
                    <a:pt x="20738" y="15725"/>
                  </a:cubicBezTo>
                  <a:cubicBezTo>
                    <a:pt x="21600" y="14787"/>
                    <a:pt x="21600" y="13850"/>
                    <a:pt x="21600" y="11737"/>
                  </a:cubicBezTo>
                  <a:cubicBezTo>
                    <a:pt x="21600" y="9856"/>
                    <a:pt x="20738" y="8918"/>
                    <a:pt x="20738" y="6806"/>
                  </a:cubicBezTo>
                  <a:cubicBezTo>
                    <a:pt x="18795" y="3050"/>
                    <a:pt x="15333" y="937"/>
                    <a:pt x="116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2204;p15"/>
            <p:cNvSpPr/>
            <p:nvPr/>
          </p:nvSpPr>
          <p:spPr>
            <a:xfrm>
              <a:off x="0" y="0"/>
              <a:ext cx="1033841" cy="259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7" y="6599"/>
                  </a:moveTo>
                  <a:cubicBezTo>
                    <a:pt x="20254" y="6599"/>
                    <a:pt x="20339" y="6625"/>
                    <a:pt x="20339" y="6652"/>
                  </a:cubicBezTo>
                  <a:lnTo>
                    <a:pt x="20339" y="6679"/>
                  </a:lnTo>
                  <a:lnTo>
                    <a:pt x="20540" y="6679"/>
                  </a:lnTo>
                  <a:lnTo>
                    <a:pt x="20608" y="6652"/>
                  </a:lnTo>
                  <a:lnTo>
                    <a:pt x="20675" y="6652"/>
                  </a:lnTo>
                  <a:cubicBezTo>
                    <a:pt x="20759" y="6652"/>
                    <a:pt x="20826" y="6679"/>
                    <a:pt x="20826" y="6706"/>
                  </a:cubicBezTo>
                  <a:lnTo>
                    <a:pt x="20826" y="6733"/>
                  </a:lnTo>
                  <a:cubicBezTo>
                    <a:pt x="20826" y="6766"/>
                    <a:pt x="20893" y="6766"/>
                    <a:pt x="20893" y="6793"/>
                  </a:cubicBezTo>
                  <a:lnTo>
                    <a:pt x="21028" y="6847"/>
                  </a:lnTo>
                  <a:cubicBezTo>
                    <a:pt x="21095" y="6901"/>
                    <a:pt x="21095" y="6961"/>
                    <a:pt x="21095" y="7014"/>
                  </a:cubicBezTo>
                  <a:cubicBezTo>
                    <a:pt x="21180" y="7182"/>
                    <a:pt x="21095" y="7323"/>
                    <a:pt x="21095" y="7464"/>
                  </a:cubicBezTo>
                  <a:cubicBezTo>
                    <a:pt x="21028" y="7605"/>
                    <a:pt x="20960" y="7739"/>
                    <a:pt x="20826" y="7906"/>
                  </a:cubicBezTo>
                  <a:cubicBezTo>
                    <a:pt x="20826" y="7880"/>
                    <a:pt x="20759" y="7880"/>
                    <a:pt x="20759" y="7880"/>
                  </a:cubicBezTo>
                  <a:lnTo>
                    <a:pt x="20759" y="7906"/>
                  </a:lnTo>
                  <a:cubicBezTo>
                    <a:pt x="20759" y="7906"/>
                    <a:pt x="20759" y="7940"/>
                    <a:pt x="20675" y="7940"/>
                  </a:cubicBezTo>
                  <a:cubicBezTo>
                    <a:pt x="20675" y="7967"/>
                    <a:pt x="20608" y="7967"/>
                    <a:pt x="20608" y="7967"/>
                  </a:cubicBezTo>
                  <a:cubicBezTo>
                    <a:pt x="20540" y="7967"/>
                    <a:pt x="20473" y="7940"/>
                    <a:pt x="20473" y="7906"/>
                  </a:cubicBezTo>
                  <a:lnTo>
                    <a:pt x="20473" y="7826"/>
                  </a:lnTo>
                  <a:cubicBezTo>
                    <a:pt x="20339" y="7799"/>
                    <a:pt x="20254" y="7799"/>
                    <a:pt x="20187" y="7772"/>
                  </a:cubicBezTo>
                  <a:lnTo>
                    <a:pt x="20187" y="7826"/>
                  </a:lnTo>
                  <a:cubicBezTo>
                    <a:pt x="20120" y="7853"/>
                    <a:pt x="20120" y="7853"/>
                    <a:pt x="20052" y="7853"/>
                  </a:cubicBezTo>
                  <a:cubicBezTo>
                    <a:pt x="19985" y="7853"/>
                    <a:pt x="19918" y="7826"/>
                    <a:pt x="19918" y="7799"/>
                  </a:cubicBezTo>
                  <a:lnTo>
                    <a:pt x="19918" y="7739"/>
                  </a:lnTo>
                  <a:cubicBezTo>
                    <a:pt x="19766" y="7712"/>
                    <a:pt x="19699" y="7712"/>
                    <a:pt x="19565" y="7685"/>
                  </a:cubicBezTo>
                  <a:lnTo>
                    <a:pt x="19565" y="7772"/>
                  </a:lnTo>
                  <a:cubicBezTo>
                    <a:pt x="19565" y="7799"/>
                    <a:pt x="19497" y="7826"/>
                    <a:pt x="19413" y="7826"/>
                  </a:cubicBezTo>
                  <a:cubicBezTo>
                    <a:pt x="19346" y="7826"/>
                    <a:pt x="19279" y="7799"/>
                    <a:pt x="19279" y="7772"/>
                  </a:cubicBezTo>
                  <a:lnTo>
                    <a:pt x="19279" y="7658"/>
                  </a:lnTo>
                  <a:cubicBezTo>
                    <a:pt x="19211" y="7658"/>
                    <a:pt x="19144" y="7631"/>
                    <a:pt x="19077" y="7631"/>
                  </a:cubicBezTo>
                  <a:cubicBezTo>
                    <a:pt x="19077" y="7658"/>
                    <a:pt x="19077" y="7685"/>
                    <a:pt x="18925" y="7685"/>
                  </a:cubicBezTo>
                  <a:cubicBezTo>
                    <a:pt x="18858" y="7685"/>
                    <a:pt x="18791" y="7658"/>
                    <a:pt x="18791" y="7631"/>
                  </a:cubicBezTo>
                  <a:lnTo>
                    <a:pt x="18791" y="7605"/>
                  </a:lnTo>
                  <a:cubicBezTo>
                    <a:pt x="18723" y="7571"/>
                    <a:pt x="18572" y="7571"/>
                    <a:pt x="18438" y="7544"/>
                  </a:cubicBezTo>
                  <a:lnTo>
                    <a:pt x="18505" y="7544"/>
                  </a:lnTo>
                  <a:cubicBezTo>
                    <a:pt x="18572" y="7464"/>
                    <a:pt x="18656" y="7350"/>
                    <a:pt x="18723" y="7269"/>
                  </a:cubicBezTo>
                  <a:cubicBezTo>
                    <a:pt x="18791" y="7236"/>
                    <a:pt x="18791" y="7209"/>
                    <a:pt x="18858" y="7182"/>
                  </a:cubicBezTo>
                  <a:cubicBezTo>
                    <a:pt x="18858" y="7102"/>
                    <a:pt x="18858" y="7041"/>
                    <a:pt x="18925" y="6961"/>
                  </a:cubicBezTo>
                  <a:cubicBezTo>
                    <a:pt x="18925" y="6934"/>
                    <a:pt x="18992" y="6901"/>
                    <a:pt x="19077" y="6901"/>
                  </a:cubicBezTo>
                  <a:cubicBezTo>
                    <a:pt x="19144" y="6934"/>
                    <a:pt x="19144" y="6934"/>
                    <a:pt x="19144" y="6961"/>
                  </a:cubicBezTo>
                  <a:cubicBezTo>
                    <a:pt x="19211" y="6961"/>
                    <a:pt x="19211" y="6934"/>
                    <a:pt x="19211" y="6934"/>
                  </a:cubicBezTo>
                  <a:lnTo>
                    <a:pt x="19413" y="6847"/>
                  </a:lnTo>
                  <a:lnTo>
                    <a:pt x="19413" y="6793"/>
                  </a:lnTo>
                  <a:cubicBezTo>
                    <a:pt x="19497" y="6766"/>
                    <a:pt x="19565" y="6733"/>
                    <a:pt x="19632" y="6733"/>
                  </a:cubicBezTo>
                  <a:cubicBezTo>
                    <a:pt x="19632" y="6733"/>
                    <a:pt x="19699" y="6733"/>
                    <a:pt x="19699" y="6766"/>
                  </a:cubicBezTo>
                  <a:lnTo>
                    <a:pt x="19834" y="6706"/>
                  </a:lnTo>
                  <a:lnTo>
                    <a:pt x="20052" y="6706"/>
                  </a:lnTo>
                  <a:lnTo>
                    <a:pt x="20052" y="6652"/>
                  </a:lnTo>
                  <a:cubicBezTo>
                    <a:pt x="20052" y="6625"/>
                    <a:pt x="20120" y="6599"/>
                    <a:pt x="20187" y="6599"/>
                  </a:cubicBezTo>
                  <a:close/>
                  <a:moveTo>
                    <a:pt x="18303" y="7712"/>
                  </a:moveTo>
                  <a:cubicBezTo>
                    <a:pt x="18572" y="7772"/>
                    <a:pt x="18925" y="7799"/>
                    <a:pt x="19211" y="7826"/>
                  </a:cubicBezTo>
                  <a:cubicBezTo>
                    <a:pt x="19565" y="7880"/>
                    <a:pt x="19918" y="7940"/>
                    <a:pt x="20254" y="7967"/>
                  </a:cubicBezTo>
                  <a:lnTo>
                    <a:pt x="20675" y="8047"/>
                  </a:lnTo>
                  <a:lnTo>
                    <a:pt x="20759" y="8047"/>
                  </a:lnTo>
                  <a:cubicBezTo>
                    <a:pt x="20675" y="8161"/>
                    <a:pt x="20540" y="8242"/>
                    <a:pt x="20473" y="8356"/>
                  </a:cubicBezTo>
                  <a:lnTo>
                    <a:pt x="20473" y="8383"/>
                  </a:lnTo>
                  <a:lnTo>
                    <a:pt x="20406" y="8443"/>
                  </a:lnTo>
                  <a:cubicBezTo>
                    <a:pt x="19834" y="8383"/>
                    <a:pt x="19211" y="8302"/>
                    <a:pt x="18656" y="8188"/>
                  </a:cubicBezTo>
                  <a:cubicBezTo>
                    <a:pt x="18438" y="8161"/>
                    <a:pt x="18236" y="8134"/>
                    <a:pt x="17949" y="8108"/>
                  </a:cubicBezTo>
                  <a:lnTo>
                    <a:pt x="18151" y="7906"/>
                  </a:lnTo>
                  <a:lnTo>
                    <a:pt x="18236" y="7826"/>
                  </a:lnTo>
                  <a:cubicBezTo>
                    <a:pt x="18236" y="7799"/>
                    <a:pt x="18303" y="7739"/>
                    <a:pt x="18303" y="7712"/>
                  </a:cubicBezTo>
                  <a:close/>
                  <a:moveTo>
                    <a:pt x="9539" y="11628"/>
                  </a:moveTo>
                  <a:lnTo>
                    <a:pt x="9606" y="11682"/>
                  </a:lnTo>
                  <a:lnTo>
                    <a:pt x="9606" y="11850"/>
                  </a:lnTo>
                  <a:cubicBezTo>
                    <a:pt x="9606" y="11930"/>
                    <a:pt x="9673" y="12017"/>
                    <a:pt x="9673" y="12098"/>
                  </a:cubicBezTo>
                  <a:cubicBezTo>
                    <a:pt x="9471" y="11963"/>
                    <a:pt x="9320" y="11823"/>
                    <a:pt x="9118" y="11655"/>
                  </a:cubicBezTo>
                  <a:lnTo>
                    <a:pt x="9404" y="11655"/>
                  </a:lnTo>
                  <a:lnTo>
                    <a:pt x="9539" y="11628"/>
                  </a:lnTo>
                  <a:close/>
                  <a:moveTo>
                    <a:pt x="6174" y="12185"/>
                  </a:moveTo>
                  <a:cubicBezTo>
                    <a:pt x="6308" y="12326"/>
                    <a:pt x="6527" y="12467"/>
                    <a:pt x="6662" y="12601"/>
                  </a:cubicBezTo>
                  <a:cubicBezTo>
                    <a:pt x="6729" y="12661"/>
                    <a:pt x="6729" y="12688"/>
                    <a:pt x="6797" y="12741"/>
                  </a:cubicBezTo>
                  <a:cubicBezTo>
                    <a:pt x="6797" y="12741"/>
                    <a:pt x="6729" y="12741"/>
                    <a:pt x="6729" y="12768"/>
                  </a:cubicBezTo>
                  <a:lnTo>
                    <a:pt x="6729" y="12855"/>
                  </a:lnTo>
                  <a:cubicBezTo>
                    <a:pt x="6662" y="12882"/>
                    <a:pt x="6595" y="12882"/>
                    <a:pt x="6527" y="12882"/>
                  </a:cubicBezTo>
                  <a:cubicBezTo>
                    <a:pt x="6527" y="12882"/>
                    <a:pt x="6460" y="12882"/>
                    <a:pt x="6376" y="12855"/>
                  </a:cubicBezTo>
                  <a:cubicBezTo>
                    <a:pt x="6308" y="12882"/>
                    <a:pt x="6174" y="12909"/>
                    <a:pt x="6106" y="12969"/>
                  </a:cubicBezTo>
                  <a:cubicBezTo>
                    <a:pt x="6174" y="12969"/>
                    <a:pt x="6174" y="12969"/>
                    <a:pt x="6174" y="12996"/>
                  </a:cubicBezTo>
                  <a:cubicBezTo>
                    <a:pt x="6241" y="13023"/>
                    <a:pt x="6174" y="13077"/>
                    <a:pt x="6106" y="13103"/>
                  </a:cubicBezTo>
                  <a:cubicBezTo>
                    <a:pt x="6061" y="13114"/>
                    <a:pt x="6017" y="13118"/>
                    <a:pt x="5978" y="13118"/>
                  </a:cubicBezTo>
                  <a:cubicBezTo>
                    <a:pt x="5887" y="13118"/>
                    <a:pt x="5821" y="13096"/>
                    <a:pt x="5821" y="13077"/>
                  </a:cubicBezTo>
                  <a:cubicBezTo>
                    <a:pt x="5754" y="13023"/>
                    <a:pt x="5686" y="12969"/>
                    <a:pt x="5619" y="12909"/>
                  </a:cubicBezTo>
                  <a:cubicBezTo>
                    <a:pt x="5619" y="12909"/>
                    <a:pt x="5535" y="12909"/>
                    <a:pt x="5535" y="12882"/>
                  </a:cubicBezTo>
                  <a:cubicBezTo>
                    <a:pt x="5400" y="12855"/>
                    <a:pt x="5265" y="12802"/>
                    <a:pt x="5198" y="12741"/>
                  </a:cubicBezTo>
                  <a:lnTo>
                    <a:pt x="5114" y="12741"/>
                  </a:lnTo>
                  <a:lnTo>
                    <a:pt x="5198" y="12715"/>
                  </a:lnTo>
                  <a:cubicBezTo>
                    <a:pt x="5198" y="12688"/>
                    <a:pt x="5265" y="12661"/>
                    <a:pt x="5265" y="12661"/>
                  </a:cubicBezTo>
                  <a:cubicBezTo>
                    <a:pt x="5265" y="12634"/>
                    <a:pt x="5198" y="12601"/>
                    <a:pt x="5198" y="12574"/>
                  </a:cubicBezTo>
                  <a:cubicBezTo>
                    <a:pt x="5114" y="12547"/>
                    <a:pt x="5198" y="12493"/>
                    <a:pt x="5265" y="12467"/>
                  </a:cubicBezTo>
                  <a:lnTo>
                    <a:pt x="5333" y="12433"/>
                  </a:lnTo>
                  <a:cubicBezTo>
                    <a:pt x="5400" y="12433"/>
                    <a:pt x="5467" y="12467"/>
                    <a:pt x="5535" y="12493"/>
                  </a:cubicBezTo>
                  <a:cubicBezTo>
                    <a:pt x="5619" y="12467"/>
                    <a:pt x="5686" y="12433"/>
                    <a:pt x="5686" y="12406"/>
                  </a:cubicBezTo>
                  <a:cubicBezTo>
                    <a:pt x="5686" y="12379"/>
                    <a:pt x="5686" y="12352"/>
                    <a:pt x="5619" y="12326"/>
                  </a:cubicBezTo>
                  <a:cubicBezTo>
                    <a:pt x="5619" y="12299"/>
                    <a:pt x="5619" y="12265"/>
                    <a:pt x="5686" y="12265"/>
                  </a:cubicBezTo>
                  <a:cubicBezTo>
                    <a:pt x="5686" y="12238"/>
                    <a:pt x="5754" y="12238"/>
                    <a:pt x="5754" y="12212"/>
                  </a:cubicBezTo>
                  <a:lnTo>
                    <a:pt x="5821" y="12212"/>
                  </a:lnTo>
                  <a:cubicBezTo>
                    <a:pt x="5888" y="12212"/>
                    <a:pt x="5888" y="12212"/>
                    <a:pt x="5955" y="12238"/>
                  </a:cubicBezTo>
                  <a:cubicBezTo>
                    <a:pt x="5955" y="12238"/>
                    <a:pt x="6039" y="12238"/>
                    <a:pt x="6039" y="12265"/>
                  </a:cubicBezTo>
                  <a:cubicBezTo>
                    <a:pt x="6106" y="12238"/>
                    <a:pt x="6174" y="12212"/>
                    <a:pt x="6174" y="12185"/>
                  </a:cubicBezTo>
                  <a:close/>
                  <a:moveTo>
                    <a:pt x="18303" y="11709"/>
                  </a:moveTo>
                  <a:cubicBezTo>
                    <a:pt x="18370" y="11709"/>
                    <a:pt x="18438" y="11709"/>
                    <a:pt x="18438" y="11736"/>
                  </a:cubicBezTo>
                  <a:cubicBezTo>
                    <a:pt x="18505" y="11736"/>
                    <a:pt x="18505" y="11762"/>
                    <a:pt x="18505" y="11796"/>
                  </a:cubicBezTo>
                  <a:cubicBezTo>
                    <a:pt x="18505" y="11796"/>
                    <a:pt x="18505" y="11823"/>
                    <a:pt x="18572" y="11850"/>
                  </a:cubicBezTo>
                  <a:cubicBezTo>
                    <a:pt x="18656" y="11876"/>
                    <a:pt x="18723" y="11876"/>
                    <a:pt x="18791" y="11903"/>
                  </a:cubicBezTo>
                  <a:cubicBezTo>
                    <a:pt x="18791" y="11903"/>
                    <a:pt x="18791" y="11876"/>
                    <a:pt x="18858" y="11876"/>
                  </a:cubicBezTo>
                  <a:cubicBezTo>
                    <a:pt x="18858" y="11876"/>
                    <a:pt x="18925" y="11850"/>
                    <a:pt x="18992" y="11850"/>
                  </a:cubicBezTo>
                  <a:cubicBezTo>
                    <a:pt x="19077" y="11850"/>
                    <a:pt x="19077" y="11876"/>
                    <a:pt x="19144" y="11876"/>
                  </a:cubicBezTo>
                  <a:cubicBezTo>
                    <a:pt x="19211" y="11903"/>
                    <a:pt x="19211" y="11903"/>
                    <a:pt x="19211" y="11930"/>
                  </a:cubicBezTo>
                  <a:lnTo>
                    <a:pt x="19211" y="11963"/>
                  </a:lnTo>
                  <a:cubicBezTo>
                    <a:pt x="19211" y="12017"/>
                    <a:pt x="19279" y="12044"/>
                    <a:pt x="19279" y="12098"/>
                  </a:cubicBezTo>
                  <a:cubicBezTo>
                    <a:pt x="19346" y="12131"/>
                    <a:pt x="19413" y="12185"/>
                    <a:pt x="19497" y="12212"/>
                  </a:cubicBezTo>
                  <a:cubicBezTo>
                    <a:pt x="19565" y="12265"/>
                    <a:pt x="19632" y="12326"/>
                    <a:pt x="19632" y="12352"/>
                  </a:cubicBezTo>
                  <a:cubicBezTo>
                    <a:pt x="19699" y="12406"/>
                    <a:pt x="19699" y="12433"/>
                    <a:pt x="19699" y="12467"/>
                  </a:cubicBezTo>
                  <a:cubicBezTo>
                    <a:pt x="19699" y="12493"/>
                    <a:pt x="19632" y="12493"/>
                    <a:pt x="19632" y="12493"/>
                  </a:cubicBezTo>
                  <a:cubicBezTo>
                    <a:pt x="19632" y="12520"/>
                    <a:pt x="19565" y="12547"/>
                    <a:pt x="19497" y="12574"/>
                  </a:cubicBezTo>
                  <a:cubicBezTo>
                    <a:pt x="19565" y="12574"/>
                    <a:pt x="19565" y="12601"/>
                    <a:pt x="19565" y="12634"/>
                  </a:cubicBezTo>
                  <a:cubicBezTo>
                    <a:pt x="19632" y="12688"/>
                    <a:pt x="19565" y="12741"/>
                    <a:pt x="19413" y="12741"/>
                  </a:cubicBezTo>
                  <a:cubicBezTo>
                    <a:pt x="19393" y="12749"/>
                    <a:pt x="19368" y="12753"/>
                    <a:pt x="19342" y="12753"/>
                  </a:cubicBezTo>
                  <a:cubicBezTo>
                    <a:pt x="19279" y="12753"/>
                    <a:pt x="19211" y="12734"/>
                    <a:pt x="19211" y="12715"/>
                  </a:cubicBezTo>
                  <a:cubicBezTo>
                    <a:pt x="19144" y="12715"/>
                    <a:pt x="19077" y="12741"/>
                    <a:pt x="18992" y="12768"/>
                  </a:cubicBezTo>
                  <a:cubicBezTo>
                    <a:pt x="18992" y="12802"/>
                    <a:pt x="18992" y="12802"/>
                    <a:pt x="19077" y="12829"/>
                  </a:cubicBezTo>
                  <a:cubicBezTo>
                    <a:pt x="19077" y="12882"/>
                    <a:pt x="18992" y="12909"/>
                    <a:pt x="18858" y="12936"/>
                  </a:cubicBezTo>
                  <a:cubicBezTo>
                    <a:pt x="18791" y="12936"/>
                    <a:pt x="18656" y="12909"/>
                    <a:pt x="18656" y="12882"/>
                  </a:cubicBezTo>
                  <a:cubicBezTo>
                    <a:pt x="18572" y="12855"/>
                    <a:pt x="18572" y="12829"/>
                    <a:pt x="18572" y="12802"/>
                  </a:cubicBezTo>
                  <a:cubicBezTo>
                    <a:pt x="18505" y="12768"/>
                    <a:pt x="18438" y="12741"/>
                    <a:pt x="18370" y="12715"/>
                  </a:cubicBezTo>
                  <a:lnTo>
                    <a:pt x="18370" y="12688"/>
                  </a:lnTo>
                  <a:lnTo>
                    <a:pt x="18303" y="12688"/>
                  </a:lnTo>
                  <a:lnTo>
                    <a:pt x="18303" y="12715"/>
                  </a:lnTo>
                  <a:cubicBezTo>
                    <a:pt x="18236" y="12715"/>
                    <a:pt x="18236" y="12741"/>
                    <a:pt x="18151" y="12741"/>
                  </a:cubicBezTo>
                  <a:lnTo>
                    <a:pt x="17949" y="12741"/>
                  </a:lnTo>
                  <a:lnTo>
                    <a:pt x="17949" y="12768"/>
                  </a:lnTo>
                  <a:cubicBezTo>
                    <a:pt x="17949" y="12802"/>
                    <a:pt x="18017" y="12802"/>
                    <a:pt x="18017" y="12829"/>
                  </a:cubicBezTo>
                  <a:cubicBezTo>
                    <a:pt x="18151" y="12855"/>
                    <a:pt x="18236" y="12909"/>
                    <a:pt x="18303" y="12936"/>
                  </a:cubicBezTo>
                  <a:cubicBezTo>
                    <a:pt x="18303" y="12969"/>
                    <a:pt x="18303" y="12969"/>
                    <a:pt x="18370" y="12969"/>
                  </a:cubicBezTo>
                  <a:cubicBezTo>
                    <a:pt x="18084" y="13023"/>
                    <a:pt x="17815" y="13103"/>
                    <a:pt x="17462" y="13164"/>
                  </a:cubicBezTo>
                  <a:cubicBezTo>
                    <a:pt x="17462" y="13191"/>
                    <a:pt x="17395" y="13244"/>
                    <a:pt x="17310" y="13271"/>
                  </a:cubicBezTo>
                  <a:cubicBezTo>
                    <a:pt x="17310" y="13307"/>
                    <a:pt x="17262" y="13322"/>
                    <a:pt x="17194" y="13322"/>
                  </a:cubicBezTo>
                  <a:cubicBezTo>
                    <a:pt x="17149" y="13322"/>
                    <a:pt x="17095" y="13316"/>
                    <a:pt x="17041" y="13305"/>
                  </a:cubicBezTo>
                  <a:cubicBezTo>
                    <a:pt x="16974" y="13305"/>
                    <a:pt x="16974" y="13271"/>
                    <a:pt x="16974" y="13244"/>
                  </a:cubicBezTo>
                  <a:lnTo>
                    <a:pt x="16974" y="13191"/>
                  </a:lnTo>
                  <a:cubicBezTo>
                    <a:pt x="17041" y="13137"/>
                    <a:pt x="17108" y="13050"/>
                    <a:pt x="17176" y="12996"/>
                  </a:cubicBezTo>
                  <a:cubicBezTo>
                    <a:pt x="17243" y="12969"/>
                    <a:pt x="17243" y="12969"/>
                    <a:pt x="17243" y="12936"/>
                  </a:cubicBezTo>
                  <a:lnTo>
                    <a:pt x="17462" y="12601"/>
                  </a:lnTo>
                  <a:cubicBezTo>
                    <a:pt x="17529" y="12634"/>
                    <a:pt x="17596" y="12634"/>
                    <a:pt x="17596" y="12634"/>
                  </a:cubicBezTo>
                  <a:cubicBezTo>
                    <a:pt x="17664" y="12601"/>
                    <a:pt x="17664" y="12601"/>
                    <a:pt x="17731" y="12574"/>
                  </a:cubicBezTo>
                  <a:lnTo>
                    <a:pt x="17815" y="12574"/>
                  </a:lnTo>
                  <a:cubicBezTo>
                    <a:pt x="17731" y="12547"/>
                    <a:pt x="17731" y="12493"/>
                    <a:pt x="17731" y="12467"/>
                  </a:cubicBezTo>
                  <a:cubicBezTo>
                    <a:pt x="17664" y="12467"/>
                    <a:pt x="17596" y="12433"/>
                    <a:pt x="17529" y="12433"/>
                  </a:cubicBezTo>
                  <a:lnTo>
                    <a:pt x="17529" y="12406"/>
                  </a:lnTo>
                  <a:cubicBezTo>
                    <a:pt x="17596" y="12379"/>
                    <a:pt x="17596" y="12326"/>
                    <a:pt x="17596" y="12299"/>
                  </a:cubicBezTo>
                  <a:cubicBezTo>
                    <a:pt x="17596" y="12212"/>
                    <a:pt x="17529" y="12158"/>
                    <a:pt x="17529" y="12098"/>
                  </a:cubicBezTo>
                  <a:lnTo>
                    <a:pt x="17529" y="12017"/>
                  </a:lnTo>
                  <a:cubicBezTo>
                    <a:pt x="17596" y="12017"/>
                    <a:pt x="17596" y="11990"/>
                    <a:pt x="17664" y="11990"/>
                  </a:cubicBezTo>
                  <a:lnTo>
                    <a:pt x="17815" y="11990"/>
                  </a:lnTo>
                  <a:cubicBezTo>
                    <a:pt x="17882" y="11903"/>
                    <a:pt x="17882" y="11823"/>
                    <a:pt x="17949" y="11736"/>
                  </a:cubicBezTo>
                  <a:cubicBezTo>
                    <a:pt x="17949" y="11762"/>
                    <a:pt x="17949" y="11762"/>
                    <a:pt x="18017" y="11762"/>
                  </a:cubicBezTo>
                  <a:lnTo>
                    <a:pt x="18084" y="11762"/>
                  </a:lnTo>
                  <a:cubicBezTo>
                    <a:pt x="18151" y="11736"/>
                    <a:pt x="18236" y="11709"/>
                    <a:pt x="18303" y="11709"/>
                  </a:cubicBezTo>
                  <a:close/>
                  <a:moveTo>
                    <a:pt x="7149" y="12768"/>
                  </a:moveTo>
                  <a:lnTo>
                    <a:pt x="7149" y="12802"/>
                  </a:lnTo>
                  <a:cubicBezTo>
                    <a:pt x="7301" y="12802"/>
                    <a:pt x="7368" y="12855"/>
                    <a:pt x="7368" y="12882"/>
                  </a:cubicBezTo>
                  <a:cubicBezTo>
                    <a:pt x="7301" y="12936"/>
                    <a:pt x="7217" y="13023"/>
                    <a:pt x="7217" y="13077"/>
                  </a:cubicBezTo>
                  <a:cubicBezTo>
                    <a:pt x="7301" y="13103"/>
                    <a:pt x="7301" y="13137"/>
                    <a:pt x="7368" y="13191"/>
                  </a:cubicBezTo>
                  <a:lnTo>
                    <a:pt x="7436" y="13244"/>
                  </a:lnTo>
                  <a:lnTo>
                    <a:pt x="7638" y="13412"/>
                  </a:lnTo>
                  <a:cubicBezTo>
                    <a:pt x="7436" y="13385"/>
                    <a:pt x="7301" y="13332"/>
                    <a:pt x="7082" y="13305"/>
                  </a:cubicBezTo>
                  <a:lnTo>
                    <a:pt x="7082" y="13332"/>
                  </a:lnTo>
                  <a:cubicBezTo>
                    <a:pt x="7082" y="13385"/>
                    <a:pt x="6948" y="13412"/>
                    <a:pt x="6797" y="13412"/>
                  </a:cubicBezTo>
                  <a:cubicBezTo>
                    <a:pt x="6729" y="13385"/>
                    <a:pt x="6662" y="13332"/>
                    <a:pt x="6662" y="13305"/>
                  </a:cubicBezTo>
                  <a:cubicBezTo>
                    <a:pt x="6662" y="13271"/>
                    <a:pt x="6662" y="13244"/>
                    <a:pt x="6729" y="13218"/>
                  </a:cubicBezTo>
                  <a:cubicBezTo>
                    <a:pt x="6595" y="13191"/>
                    <a:pt x="6460" y="13164"/>
                    <a:pt x="6308" y="13137"/>
                  </a:cubicBezTo>
                  <a:cubicBezTo>
                    <a:pt x="6376" y="13103"/>
                    <a:pt x="6460" y="13077"/>
                    <a:pt x="6527" y="13050"/>
                  </a:cubicBezTo>
                  <a:cubicBezTo>
                    <a:pt x="6595" y="13023"/>
                    <a:pt x="6729" y="12969"/>
                    <a:pt x="6880" y="12936"/>
                  </a:cubicBezTo>
                  <a:cubicBezTo>
                    <a:pt x="6880" y="12909"/>
                    <a:pt x="6880" y="12882"/>
                    <a:pt x="6948" y="12855"/>
                  </a:cubicBezTo>
                  <a:cubicBezTo>
                    <a:pt x="6948" y="12802"/>
                    <a:pt x="7015" y="12768"/>
                    <a:pt x="7149" y="12768"/>
                  </a:cubicBezTo>
                  <a:close/>
                  <a:moveTo>
                    <a:pt x="6106" y="9388"/>
                  </a:moveTo>
                  <a:cubicBezTo>
                    <a:pt x="6797" y="10086"/>
                    <a:pt x="7570" y="10790"/>
                    <a:pt x="8479" y="11541"/>
                  </a:cubicBezTo>
                  <a:cubicBezTo>
                    <a:pt x="8563" y="11595"/>
                    <a:pt x="8697" y="11682"/>
                    <a:pt x="8765" y="11762"/>
                  </a:cubicBezTo>
                  <a:lnTo>
                    <a:pt x="8765" y="11796"/>
                  </a:lnTo>
                  <a:cubicBezTo>
                    <a:pt x="8983" y="11963"/>
                    <a:pt x="9252" y="12158"/>
                    <a:pt x="9539" y="12352"/>
                  </a:cubicBezTo>
                  <a:cubicBezTo>
                    <a:pt x="9539" y="12379"/>
                    <a:pt x="9606" y="12406"/>
                    <a:pt x="9606" y="12406"/>
                  </a:cubicBezTo>
                  <a:cubicBezTo>
                    <a:pt x="9673" y="12433"/>
                    <a:pt x="9673" y="12467"/>
                    <a:pt x="9673" y="12493"/>
                  </a:cubicBezTo>
                  <a:cubicBezTo>
                    <a:pt x="9740" y="12493"/>
                    <a:pt x="9740" y="12520"/>
                    <a:pt x="9740" y="12520"/>
                  </a:cubicBezTo>
                  <a:lnTo>
                    <a:pt x="9740" y="12547"/>
                  </a:lnTo>
                  <a:lnTo>
                    <a:pt x="9824" y="12574"/>
                  </a:lnTo>
                  <a:lnTo>
                    <a:pt x="9824" y="12741"/>
                  </a:lnTo>
                  <a:cubicBezTo>
                    <a:pt x="9892" y="12855"/>
                    <a:pt x="9892" y="12969"/>
                    <a:pt x="9959" y="13077"/>
                  </a:cubicBezTo>
                  <a:cubicBezTo>
                    <a:pt x="9959" y="13218"/>
                    <a:pt x="10026" y="13385"/>
                    <a:pt x="10093" y="13553"/>
                  </a:cubicBezTo>
                  <a:lnTo>
                    <a:pt x="10093" y="13640"/>
                  </a:lnTo>
                  <a:cubicBezTo>
                    <a:pt x="10093" y="13667"/>
                    <a:pt x="10161" y="13667"/>
                    <a:pt x="10161" y="13667"/>
                  </a:cubicBezTo>
                  <a:lnTo>
                    <a:pt x="10093" y="13667"/>
                  </a:lnTo>
                  <a:cubicBezTo>
                    <a:pt x="9959" y="13667"/>
                    <a:pt x="9740" y="13667"/>
                    <a:pt x="9606" y="13640"/>
                  </a:cubicBezTo>
                  <a:lnTo>
                    <a:pt x="9471" y="13640"/>
                  </a:lnTo>
                  <a:cubicBezTo>
                    <a:pt x="9320" y="13607"/>
                    <a:pt x="9118" y="13607"/>
                    <a:pt x="8983" y="13580"/>
                  </a:cubicBezTo>
                  <a:cubicBezTo>
                    <a:pt x="8697" y="13553"/>
                    <a:pt x="8411" y="13526"/>
                    <a:pt x="8209" y="13499"/>
                  </a:cubicBezTo>
                  <a:lnTo>
                    <a:pt x="8209" y="13439"/>
                  </a:lnTo>
                  <a:cubicBezTo>
                    <a:pt x="8058" y="13332"/>
                    <a:pt x="7923" y="13218"/>
                    <a:pt x="7789" y="13103"/>
                  </a:cubicBezTo>
                  <a:lnTo>
                    <a:pt x="7722" y="13050"/>
                  </a:lnTo>
                  <a:cubicBezTo>
                    <a:pt x="7638" y="12996"/>
                    <a:pt x="7503" y="12936"/>
                    <a:pt x="7436" y="12855"/>
                  </a:cubicBezTo>
                  <a:cubicBezTo>
                    <a:pt x="7368" y="12802"/>
                    <a:pt x="7301" y="12715"/>
                    <a:pt x="7217" y="12661"/>
                  </a:cubicBezTo>
                  <a:lnTo>
                    <a:pt x="7149" y="12634"/>
                  </a:lnTo>
                  <a:lnTo>
                    <a:pt x="7082" y="12547"/>
                  </a:lnTo>
                  <a:cubicBezTo>
                    <a:pt x="6880" y="12406"/>
                    <a:pt x="6729" y="12238"/>
                    <a:pt x="6527" y="12098"/>
                  </a:cubicBezTo>
                  <a:cubicBezTo>
                    <a:pt x="6460" y="12017"/>
                    <a:pt x="6376" y="11963"/>
                    <a:pt x="6308" y="11876"/>
                  </a:cubicBezTo>
                  <a:lnTo>
                    <a:pt x="6308" y="11850"/>
                  </a:lnTo>
                  <a:lnTo>
                    <a:pt x="6039" y="11628"/>
                  </a:lnTo>
                  <a:cubicBezTo>
                    <a:pt x="5400" y="11065"/>
                    <a:pt x="4778" y="10421"/>
                    <a:pt x="4004" y="9838"/>
                  </a:cubicBezTo>
                  <a:cubicBezTo>
                    <a:pt x="4071" y="9811"/>
                    <a:pt x="4206" y="9784"/>
                    <a:pt x="4357" y="9751"/>
                  </a:cubicBezTo>
                  <a:lnTo>
                    <a:pt x="4424" y="9751"/>
                  </a:lnTo>
                  <a:lnTo>
                    <a:pt x="4424" y="9724"/>
                  </a:lnTo>
                  <a:cubicBezTo>
                    <a:pt x="4559" y="9697"/>
                    <a:pt x="4626" y="9670"/>
                    <a:pt x="4778" y="9643"/>
                  </a:cubicBezTo>
                  <a:cubicBezTo>
                    <a:pt x="4845" y="9616"/>
                    <a:pt x="4912" y="9616"/>
                    <a:pt x="4980" y="9583"/>
                  </a:cubicBezTo>
                  <a:cubicBezTo>
                    <a:pt x="5114" y="9556"/>
                    <a:pt x="5198" y="9556"/>
                    <a:pt x="5333" y="9529"/>
                  </a:cubicBezTo>
                  <a:cubicBezTo>
                    <a:pt x="5400" y="9502"/>
                    <a:pt x="5535" y="9476"/>
                    <a:pt x="5686" y="9476"/>
                  </a:cubicBezTo>
                  <a:lnTo>
                    <a:pt x="5686" y="9449"/>
                  </a:lnTo>
                  <a:lnTo>
                    <a:pt x="5821" y="9449"/>
                  </a:lnTo>
                  <a:lnTo>
                    <a:pt x="5888" y="9415"/>
                  </a:lnTo>
                  <a:lnTo>
                    <a:pt x="6106" y="9388"/>
                  </a:lnTo>
                  <a:close/>
                  <a:moveTo>
                    <a:pt x="17815" y="8242"/>
                  </a:moveTo>
                  <a:cubicBezTo>
                    <a:pt x="18017" y="8275"/>
                    <a:pt x="18151" y="8302"/>
                    <a:pt x="18303" y="8329"/>
                  </a:cubicBezTo>
                  <a:lnTo>
                    <a:pt x="18572" y="8356"/>
                  </a:lnTo>
                  <a:cubicBezTo>
                    <a:pt x="18572" y="8383"/>
                    <a:pt x="18656" y="8383"/>
                    <a:pt x="18656" y="8383"/>
                  </a:cubicBezTo>
                  <a:cubicBezTo>
                    <a:pt x="18925" y="8409"/>
                    <a:pt x="19144" y="8470"/>
                    <a:pt x="19346" y="8497"/>
                  </a:cubicBezTo>
                  <a:cubicBezTo>
                    <a:pt x="19497" y="8497"/>
                    <a:pt x="19565" y="8523"/>
                    <a:pt x="19699" y="8523"/>
                  </a:cubicBezTo>
                  <a:cubicBezTo>
                    <a:pt x="19834" y="8550"/>
                    <a:pt x="20052" y="8577"/>
                    <a:pt x="20254" y="8611"/>
                  </a:cubicBezTo>
                  <a:cubicBezTo>
                    <a:pt x="20120" y="8745"/>
                    <a:pt x="19985" y="8886"/>
                    <a:pt x="19834" y="9026"/>
                  </a:cubicBezTo>
                  <a:lnTo>
                    <a:pt x="19766" y="9080"/>
                  </a:lnTo>
                  <a:lnTo>
                    <a:pt x="19565" y="9248"/>
                  </a:lnTo>
                  <a:cubicBezTo>
                    <a:pt x="19413" y="9362"/>
                    <a:pt x="19279" y="9529"/>
                    <a:pt x="19144" y="9670"/>
                  </a:cubicBezTo>
                  <a:cubicBezTo>
                    <a:pt x="18992" y="9811"/>
                    <a:pt x="18858" y="9979"/>
                    <a:pt x="18723" y="10119"/>
                  </a:cubicBezTo>
                  <a:lnTo>
                    <a:pt x="18723" y="10146"/>
                  </a:lnTo>
                  <a:cubicBezTo>
                    <a:pt x="18438" y="10508"/>
                    <a:pt x="18151" y="10870"/>
                    <a:pt x="17882" y="11206"/>
                  </a:cubicBezTo>
                  <a:cubicBezTo>
                    <a:pt x="17664" y="11541"/>
                    <a:pt x="17395" y="11876"/>
                    <a:pt x="17176" y="12212"/>
                  </a:cubicBezTo>
                  <a:cubicBezTo>
                    <a:pt x="17176" y="12299"/>
                    <a:pt x="17108" y="12379"/>
                    <a:pt x="17041" y="12467"/>
                  </a:cubicBezTo>
                  <a:lnTo>
                    <a:pt x="17041" y="12520"/>
                  </a:lnTo>
                  <a:cubicBezTo>
                    <a:pt x="17041" y="12574"/>
                    <a:pt x="16974" y="12661"/>
                    <a:pt x="16890" y="12715"/>
                  </a:cubicBezTo>
                  <a:cubicBezTo>
                    <a:pt x="16822" y="12909"/>
                    <a:pt x="16688" y="13050"/>
                    <a:pt x="16553" y="13191"/>
                  </a:cubicBezTo>
                  <a:cubicBezTo>
                    <a:pt x="16553" y="13244"/>
                    <a:pt x="16469" y="13271"/>
                    <a:pt x="16402" y="13332"/>
                  </a:cubicBezTo>
                  <a:lnTo>
                    <a:pt x="16402" y="13358"/>
                  </a:lnTo>
                  <a:cubicBezTo>
                    <a:pt x="16200" y="13385"/>
                    <a:pt x="16048" y="13412"/>
                    <a:pt x="15847" y="13439"/>
                  </a:cubicBezTo>
                  <a:cubicBezTo>
                    <a:pt x="15779" y="13439"/>
                    <a:pt x="15712" y="13472"/>
                    <a:pt x="15628" y="13472"/>
                  </a:cubicBezTo>
                  <a:cubicBezTo>
                    <a:pt x="15494" y="13499"/>
                    <a:pt x="15359" y="13499"/>
                    <a:pt x="15207" y="13526"/>
                  </a:cubicBezTo>
                  <a:cubicBezTo>
                    <a:pt x="15005" y="13553"/>
                    <a:pt x="14720" y="13580"/>
                    <a:pt x="14451" y="13607"/>
                  </a:cubicBezTo>
                  <a:cubicBezTo>
                    <a:pt x="14299" y="13607"/>
                    <a:pt x="14232" y="13640"/>
                    <a:pt x="14097" y="13640"/>
                  </a:cubicBezTo>
                  <a:cubicBezTo>
                    <a:pt x="13946" y="13667"/>
                    <a:pt x="13744" y="13667"/>
                    <a:pt x="13525" y="13694"/>
                  </a:cubicBezTo>
                  <a:cubicBezTo>
                    <a:pt x="14164" y="13023"/>
                    <a:pt x="14720" y="12326"/>
                    <a:pt x="15140" y="11762"/>
                  </a:cubicBezTo>
                  <a:cubicBezTo>
                    <a:pt x="15359" y="11541"/>
                    <a:pt x="15494" y="11320"/>
                    <a:pt x="15628" y="11092"/>
                  </a:cubicBezTo>
                  <a:lnTo>
                    <a:pt x="15914" y="10703"/>
                  </a:lnTo>
                  <a:cubicBezTo>
                    <a:pt x="16200" y="10368"/>
                    <a:pt x="16402" y="10032"/>
                    <a:pt x="16688" y="9697"/>
                  </a:cubicBezTo>
                  <a:cubicBezTo>
                    <a:pt x="16974" y="9362"/>
                    <a:pt x="17310" y="8886"/>
                    <a:pt x="17664" y="8443"/>
                  </a:cubicBezTo>
                  <a:cubicBezTo>
                    <a:pt x="17731" y="8383"/>
                    <a:pt x="17815" y="8329"/>
                    <a:pt x="17815" y="8242"/>
                  </a:cubicBezTo>
                  <a:close/>
                  <a:moveTo>
                    <a:pt x="12970" y="168"/>
                  </a:moveTo>
                  <a:cubicBezTo>
                    <a:pt x="13105" y="195"/>
                    <a:pt x="13189" y="195"/>
                    <a:pt x="13256" y="228"/>
                  </a:cubicBezTo>
                  <a:lnTo>
                    <a:pt x="13323" y="228"/>
                  </a:lnTo>
                  <a:lnTo>
                    <a:pt x="13391" y="255"/>
                  </a:lnTo>
                  <a:lnTo>
                    <a:pt x="13391" y="282"/>
                  </a:lnTo>
                  <a:cubicBezTo>
                    <a:pt x="13525" y="899"/>
                    <a:pt x="13677" y="1596"/>
                    <a:pt x="13744" y="2461"/>
                  </a:cubicBezTo>
                  <a:cubicBezTo>
                    <a:pt x="13811" y="2743"/>
                    <a:pt x="13811" y="3018"/>
                    <a:pt x="13879" y="3326"/>
                  </a:cubicBezTo>
                  <a:lnTo>
                    <a:pt x="13879" y="3413"/>
                  </a:lnTo>
                  <a:cubicBezTo>
                    <a:pt x="13946" y="3829"/>
                    <a:pt x="14030" y="4279"/>
                    <a:pt x="14097" y="4721"/>
                  </a:cubicBezTo>
                  <a:cubicBezTo>
                    <a:pt x="14232" y="5620"/>
                    <a:pt x="14366" y="6565"/>
                    <a:pt x="14585" y="7403"/>
                  </a:cubicBezTo>
                  <a:lnTo>
                    <a:pt x="14585" y="7464"/>
                  </a:lnTo>
                  <a:cubicBezTo>
                    <a:pt x="14720" y="8047"/>
                    <a:pt x="14787" y="8637"/>
                    <a:pt x="14938" y="9221"/>
                  </a:cubicBezTo>
                  <a:cubicBezTo>
                    <a:pt x="15005" y="9502"/>
                    <a:pt x="15073" y="9838"/>
                    <a:pt x="15073" y="10200"/>
                  </a:cubicBezTo>
                  <a:cubicBezTo>
                    <a:pt x="15073" y="10535"/>
                    <a:pt x="15140" y="10870"/>
                    <a:pt x="15073" y="11152"/>
                  </a:cubicBezTo>
                  <a:cubicBezTo>
                    <a:pt x="15073" y="11179"/>
                    <a:pt x="15073" y="11179"/>
                    <a:pt x="15140" y="11206"/>
                  </a:cubicBezTo>
                  <a:lnTo>
                    <a:pt x="15073" y="11259"/>
                  </a:lnTo>
                  <a:lnTo>
                    <a:pt x="15005" y="11320"/>
                  </a:lnTo>
                  <a:lnTo>
                    <a:pt x="15005" y="11373"/>
                  </a:lnTo>
                  <a:lnTo>
                    <a:pt x="14938" y="11427"/>
                  </a:lnTo>
                  <a:lnTo>
                    <a:pt x="14938" y="11487"/>
                  </a:lnTo>
                  <a:cubicBezTo>
                    <a:pt x="14787" y="11628"/>
                    <a:pt x="14720" y="11762"/>
                    <a:pt x="14585" y="11903"/>
                  </a:cubicBezTo>
                  <a:cubicBezTo>
                    <a:pt x="14518" y="12017"/>
                    <a:pt x="14451" y="12098"/>
                    <a:pt x="14366" y="12212"/>
                  </a:cubicBezTo>
                  <a:cubicBezTo>
                    <a:pt x="14299" y="12238"/>
                    <a:pt x="14299" y="12265"/>
                    <a:pt x="14299" y="12299"/>
                  </a:cubicBezTo>
                  <a:lnTo>
                    <a:pt x="14299" y="12326"/>
                  </a:lnTo>
                  <a:cubicBezTo>
                    <a:pt x="14232" y="12352"/>
                    <a:pt x="14232" y="12352"/>
                    <a:pt x="14232" y="12379"/>
                  </a:cubicBezTo>
                  <a:cubicBezTo>
                    <a:pt x="13811" y="12882"/>
                    <a:pt x="13458" y="13332"/>
                    <a:pt x="13037" y="13720"/>
                  </a:cubicBezTo>
                  <a:lnTo>
                    <a:pt x="12550" y="13720"/>
                  </a:lnTo>
                  <a:cubicBezTo>
                    <a:pt x="12415" y="13720"/>
                    <a:pt x="12196" y="13747"/>
                    <a:pt x="11994" y="13747"/>
                  </a:cubicBezTo>
                  <a:cubicBezTo>
                    <a:pt x="11574" y="13747"/>
                    <a:pt x="11220" y="13720"/>
                    <a:pt x="10800" y="13720"/>
                  </a:cubicBezTo>
                  <a:cubicBezTo>
                    <a:pt x="10733" y="13720"/>
                    <a:pt x="10666" y="13694"/>
                    <a:pt x="10581" y="13694"/>
                  </a:cubicBezTo>
                  <a:lnTo>
                    <a:pt x="10514" y="13580"/>
                  </a:lnTo>
                  <a:lnTo>
                    <a:pt x="10514" y="13472"/>
                  </a:lnTo>
                  <a:lnTo>
                    <a:pt x="11002" y="13472"/>
                  </a:lnTo>
                  <a:cubicBezTo>
                    <a:pt x="11153" y="13472"/>
                    <a:pt x="11220" y="13439"/>
                    <a:pt x="11220" y="13412"/>
                  </a:cubicBezTo>
                  <a:lnTo>
                    <a:pt x="11220" y="13332"/>
                  </a:lnTo>
                  <a:cubicBezTo>
                    <a:pt x="11153" y="13305"/>
                    <a:pt x="11153" y="13305"/>
                    <a:pt x="11086" y="13305"/>
                  </a:cubicBezTo>
                  <a:lnTo>
                    <a:pt x="10447" y="13305"/>
                  </a:lnTo>
                  <a:lnTo>
                    <a:pt x="10447" y="13191"/>
                  </a:lnTo>
                  <a:lnTo>
                    <a:pt x="10380" y="13077"/>
                  </a:lnTo>
                  <a:cubicBezTo>
                    <a:pt x="10581" y="13077"/>
                    <a:pt x="10800" y="13050"/>
                    <a:pt x="11002" y="13050"/>
                  </a:cubicBezTo>
                  <a:cubicBezTo>
                    <a:pt x="11086" y="13050"/>
                    <a:pt x="11220" y="12996"/>
                    <a:pt x="11153" y="12969"/>
                  </a:cubicBezTo>
                  <a:cubicBezTo>
                    <a:pt x="11153" y="12909"/>
                    <a:pt x="11086" y="12882"/>
                    <a:pt x="10935" y="12882"/>
                  </a:cubicBezTo>
                  <a:lnTo>
                    <a:pt x="10312" y="12882"/>
                  </a:lnTo>
                  <a:lnTo>
                    <a:pt x="10312" y="12802"/>
                  </a:lnTo>
                  <a:cubicBezTo>
                    <a:pt x="10245" y="12715"/>
                    <a:pt x="10245" y="12634"/>
                    <a:pt x="10245" y="12520"/>
                  </a:cubicBezTo>
                  <a:cubicBezTo>
                    <a:pt x="10800" y="12520"/>
                    <a:pt x="11422" y="12493"/>
                    <a:pt x="12129" y="12433"/>
                  </a:cubicBezTo>
                  <a:cubicBezTo>
                    <a:pt x="12196" y="12433"/>
                    <a:pt x="12263" y="12433"/>
                    <a:pt x="12263" y="12406"/>
                  </a:cubicBezTo>
                  <a:cubicBezTo>
                    <a:pt x="12348" y="12406"/>
                    <a:pt x="12348" y="12379"/>
                    <a:pt x="12348" y="12379"/>
                  </a:cubicBezTo>
                  <a:lnTo>
                    <a:pt x="12348" y="12326"/>
                  </a:lnTo>
                  <a:cubicBezTo>
                    <a:pt x="12263" y="12299"/>
                    <a:pt x="12196" y="12265"/>
                    <a:pt x="12129" y="12265"/>
                  </a:cubicBezTo>
                  <a:cubicBezTo>
                    <a:pt x="11422" y="12326"/>
                    <a:pt x="10733" y="12352"/>
                    <a:pt x="10093" y="12352"/>
                  </a:cubicBezTo>
                  <a:lnTo>
                    <a:pt x="10093" y="12185"/>
                  </a:lnTo>
                  <a:cubicBezTo>
                    <a:pt x="10245" y="12185"/>
                    <a:pt x="10447" y="12185"/>
                    <a:pt x="10581" y="12158"/>
                  </a:cubicBezTo>
                  <a:cubicBezTo>
                    <a:pt x="10733" y="12158"/>
                    <a:pt x="10800" y="12131"/>
                    <a:pt x="10800" y="12071"/>
                  </a:cubicBezTo>
                  <a:cubicBezTo>
                    <a:pt x="10800" y="12017"/>
                    <a:pt x="10666" y="11990"/>
                    <a:pt x="10581" y="11990"/>
                  </a:cubicBezTo>
                  <a:cubicBezTo>
                    <a:pt x="10380" y="11990"/>
                    <a:pt x="10245" y="12017"/>
                    <a:pt x="10093" y="12017"/>
                  </a:cubicBezTo>
                  <a:lnTo>
                    <a:pt x="10093" y="11990"/>
                  </a:lnTo>
                  <a:cubicBezTo>
                    <a:pt x="10093" y="11930"/>
                    <a:pt x="10026" y="11876"/>
                    <a:pt x="10026" y="11796"/>
                  </a:cubicBezTo>
                  <a:lnTo>
                    <a:pt x="10514" y="11796"/>
                  </a:lnTo>
                  <a:cubicBezTo>
                    <a:pt x="10581" y="11762"/>
                    <a:pt x="10733" y="11736"/>
                    <a:pt x="10666" y="11682"/>
                  </a:cubicBezTo>
                  <a:cubicBezTo>
                    <a:pt x="10666" y="11655"/>
                    <a:pt x="10581" y="11595"/>
                    <a:pt x="10447" y="11595"/>
                  </a:cubicBezTo>
                  <a:lnTo>
                    <a:pt x="10380" y="11628"/>
                  </a:lnTo>
                  <a:lnTo>
                    <a:pt x="10026" y="11628"/>
                  </a:lnTo>
                  <a:lnTo>
                    <a:pt x="10026" y="11595"/>
                  </a:lnTo>
                  <a:cubicBezTo>
                    <a:pt x="10026" y="11568"/>
                    <a:pt x="9959" y="11568"/>
                    <a:pt x="9959" y="11541"/>
                  </a:cubicBezTo>
                  <a:lnTo>
                    <a:pt x="9959" y="11461"/>
                  </a:lnTo>
                  <a:cubicBezTo>
                    <a:pt x="10093" y="11461"/>
                    <a:pt x="10245" y="11427"/>
                    <a:pt x="10380" y="11427"/>
                  </a:cubicBezTo>
                  <a:lnTo>
                    <a:pt x="10447" y="11427"/>
                  </a:lnTo>
                  <a:cubicBezTo>
                    <a:pt x="10514" y="11427"/>
                    <a:pt x="10581" y="11427"/>
                    <a:pt x="10581" y="11400"/>
                  </a:cubicBezTo>
                  <a:cubicBezTo>
                    <a:pt x="10666" y="11373"/>
                    <a:pt x="10666" y="11373"/>
                    <a:pt x="10666" y="11347"/>
                  </a:cubicBezTo>
                  <a:cubicBezTo>
                    <a:pt x="10666" y="11293"/>
                    <a:pt x="10514" y="11259"/>
                    <a:pt x="10447" y="11259"/>
                  </a:cubicBezTo>
                  <a:lnTo>
                    <a:pt x="9892" y="11259"/>
                  </a:lnTo>
                  <a:lnTo>
                    <a:pt x="9892" y="11092"/>
                  </a:lnTo>
                  <a:cubicBezTo>
                    <a:pt x="10026" y="11065"/>
                    <a:pt x="10093" y="11065"/>
                    <a:pt x="10245" y="11065"/>
                  </a:cubicBezTo>
                  <a:cubicBezTo>
                    <a:pt x="10380" y="11065"/>
                    <a:pt x="10447" y="11011"/>
                    <a:pt x="10447" y="10985"/>
                  </a:cubicBezTo>
                  <a:cubicBezTo>
                    <a:pt x="10447" y="10924"/>
                    <a:pt x="10380" y="10897"/>
                    <a:pt x="10245" y="10897"/>
                  </a:cubicBezTo>
                  <a:lnTo>
                    <a:pt x="9824" y="10897"/>
                  </a:lnTo>
                  <a:lnTo>
                    <a:pt x="9824" y="10703"/>
                  </a:lnTo>
                  <a:lnTo>
                    <a:pt x="9740" y="10703"/>
                  </a:lnTo>
                  <a:lnTo>
                    <a:pt x="9824" y="10676"/>
                  </a:lnTo>
                  <a:cubicBezTo>
                    <a:pt x="10161" y="10649"/>
                    <a:pt x="10514" y="10649"/>
                    <a:pt x="10867" y="10649"/>
                  </a:cubicBezTo>
                  <a:cubicBezTo>
                    <a:pt x="11086" y="10649"/>
                    <a:pt x="11288" y="10649"/>
                    <a:pt x="11574" y="10622"/>
                  </a:cubicBezTo>
                  <a:cubicBezTo>
                    <a:pt x="11709" y="10622"/>
                    <a:pt x="11776" y="10562"/>
                    <a:pt x="11776" y="10535"/>
                  </a:cubicBezTo>
                  <a:cubicBezTo>
                    <a:pt x="11776" y="10481"/>
                    <a:pt x="11641" y="10455"/>
                    <a:pt x="11574" y="10455"/>
                  </a:cubicBezTo>
                  <a:cubicBezTo>
                    <a:pt x="11288" y="10455"/>
                    <a:pt x="11002" y="10455"/>
                    <a:pt x="10800" y="10481"/>
                  </a:cubicBezTo>
                  <a:lnTo>
                    <a:pt x="10514" y="10481"/>
                  </a:lnTo>
                  <a:cubicBezTo>
                    <a:pt x="10245" y="10481"/>
                    <a:pt x="9959" y="10508"/>
                    <a:pt x="9740" y="10508"/>
                  </a:cubicBezTo>
                  <a:cubicBezTo>
                    <a:pt x="9740" y="10455"/>
                    <a:pt x="9673" y="10368"/>
                    <a:pt x="9673" y="10287"/>
                  </a:cubicBezTo>
                  <a:cubicBezTo>
                    <a:pt x="9892" y="10287"/>
                    <a:pt x="10026" y="10287"/>
                    <a:pt x="10161" y="10253"/>
                  </a:cubicBezTo>
                  <a:cubicBezTo>
                    <a:pt x="10245" y="10253"/>
                    <a:pt x="10245" y="10253"/>
                    <a:pt x="10312" y="10227"/>
                  </a:cubicBezTo>
                  <a:cubicBezTo>
                    <a:pt x="10380" y="10227"/>
                    <a:pt x="10380" y="10200"/>
                    <a:pt x="10380" y="10173"/>
                  </a:cubicBezTo>
                  <a:cubicBezTo>
                    <a:pt x="10380" y="10119"/>
                    <a:pt x="10245" y="10086"/>
                    <a:pt x="10161" y="10086"/>
                  </a:cubicBezTo>
                  <a:cubicBezTo>
                    <a:pt x="9959" y="10086"/>
                    <a:pt x="9740" y="10119"/>
                    <a:pt x="9606" y="10119"/>
                  </a:cubicBezTo>
                  <a:lnTo>
                    <a:pt x="9606" y="9918"/>
                  </a:lnTo>
                  <a:cubicBezTo>
                    <a:pt x="9740" y="9918"/>
                    <a:pt x="9959" y="9891"/>
                    <a:pt x="10161" y="9864"/>
                  </a:cubicBezTo>
                  <a:cubicBezTo>
                    <a:pt x="10245" y="9864"/>
                    <a:pt x="10312" y="9838"/>
                    <a:pt x="10312" y="9838"/>
                  </a:cubicBezTo>
                  <a:cubicBezTo>
                    <a:pt x="10380" y="9811"/>
                    <a:pt x="10380" y="9784"/>
                    <a:pt x="10312" y="9751"/>
                  </a:cubicBezTo>
                  <a:cubicBezTo>
                    <a:pt x="10312" y="9724"/>
                    <a:pt x="10245" y="9697"/>
                    <a:pt x="10093" y="9697"/>
                  </a:cubicBezTo>
                  <a:lnTo>
                    <a:pt x="10026" y="9697"/>
                  </a:lnTo>
                  <a:cubicBezTo>
                    <a:pt x="9959" y="9724"/>
                    <a:pt x="9892" y="9724"/>
                    <a:pt x="9824" y="9724"/>
                  </a:cubicBezTo>
                  <a:cubicBezTo>
                    <a:pt x="9740" y="9724"/>
                    <a:pt x="9606" y="9751"/>
                    <a:pt x="9539" y="9751"/>
                  </a:cubicBezTo>
                  <a:lnTo>
                    <a:pt x="9471" y="9583"/>
                  </a:lnTo>
                  <a:cubicBezTo>
                    <a:pt x="9606" y="9583"/>
                    <a:pt x="9740" y="9556"/>
                    <a:pt x="9959" y="9556"/>
                  </a:cubicBezTo>
                  <a:cubicBezTo>
                    <a:pt x="9959" y="9556"/>
                    <a:pt x="10026" y="9529"/>
                    <a:pt x="10026" y="9502"/>
                  </a:cubicBezTo>
                  <a:cubicBezTo>
                    <a:pt x="10093" y="9476"/>
                    <a:pt x="10093" y="9476"/>
                    <a:pt x="10093" y="9449"/>
                  </a:cubicBezTo>
                  <a:cubicBezTo>
                    <a:pt x="10026" y="9415"/>
                    <a:pt x="10026" y="9388"/>
                    <a:pt x="9959" y="9388"/>
                  </a:cubicBezTo>
                  <a:lnTo>
                    <a:pt x="9673" y="9388"/>
                  </a:lnTo>
                  <a:cubicBezTo>
                    <a:pt x="9606" y="9415"/>
                    <a:pt x="9539" y="9415"/>
                    <a:pt x="9471" y="9415"/>
                  </a:cubicBezTo>
                  <a:lnTo>
                    <a:pt x="9404" y="9281"/>
                  </a:lnTo>
                  <a:cubicBezTo>
                    <a:pt x="9539" y="9248"/>
                    <a:pt x="9673" y="9248"/>
                    <a:pt x="9892" y="9221"/>
                  </a:cubicBezTo>
                  <a:lnTo>
                    <a:pt x="9959" y="9194"/>
                  </a:lnTo>
                  <a:cubicBezTo>
                    <a:pt x="10026" y="9167"/>
                    <a:pt x="10026" y="9140"/>
                    <a:pt x="9959" y="9113"/>
                  </a:cubicBezTo>
                  <a:cubicBezTo>
                    <a:pt x="9959" y="9080"/>
                    <a:pt x="9959" y="9080"/>
                    <a:pt x="9892" y="9053"/>
                  </a:cubicBezTo>
                  <a:lnTo>
                    <a:pt x="9673" y="9053"/>
                  </a:lnTo>
                  <a:cubicBezTo>
                    <a:pt x="9539" y="9080"/>
                    <a:pt x="9471" y="9080"/>
                    <a:pt x="9320" y="9113"/>
                  </a:cubicBezTo>
                  <a:lnTo>
                    <a:pt x="9320" y="9053"/>
                  </a:lnTo>
                  <a:cubicBezTo>
                    <a:pt x="9320" y="8973"/>
                    <a:pt x="9320" y="8886"/>
                    <a:pt x="9252" y="8832"/>
                  </a:cubicBezTo>
                  <a:cubicBezTo>
                    <a:pt x="9740" y="8805"/>
                    <a:pt x="10161" y="8778"/>
                    <a:pt x="10514" y="8778"/>
                  </a:cubicBezTo>
                  <a:cubicBezTo>
                    <a:pt x="10867" y="8745"/>
                    <a:pt x="11153" y="8745"/>
                    <a:pt x="11422" y="8718"/>
                  </a:cubicBezTo>
                  <a:cubicBezTo>
                    <a:pt x="11574" y="8718"/>
                    <a:pt x="11641" y="8691"/>
                    <a:pt x="11641" y="8637"/>
                  </a:cubicBezTo>
                  <a:cubicBezTo>
                    <a:pt x="11641" y="8577"/>
                    <a:pt x="11507" y="8550"/>
                    <a:pt x="11422" y="8550"/>
                  </a:cubicBezTo>
                  <a:cubicBezTo>
                    <a:pt x="11153" y="8550"/>
                    <a:pt x="10867" y="8577"/>
                    <a:pt x="10666" y="8577"/>
                  </a:cubicBezTo>
                  <a:lnTo>
                    <a:pt x="10514" y="8577"/>
                  </a:lnTo>
                  <a:cubicBezTo>
                    <a:pt x="10161" y="8611"/>
                    <a:pt x="9673" y="8637"/>
                    <a:pt x="9252" y="8664"/>
                  </a:cubicBezTo>
                  <a:lnTo>
                    <a:pt x="9252" y="8577"/>
                  </a:lnTo>
                  <a:lnTo>
                    <a:pt x="9185" y="8497"/>
                  </a:lnTo>
                  <a:lnTo>
                    <a:pt x="9740" y="8497"/>
                  </a:lnTo>
                  <a:cubicBezTo>
                    <a:pt x="9892" y="8470"/>
                    <a:pt x="9959" y="8443"/>
                    <a:pt x="9959" y="8383"/>
                  </a:cubicBezTo>
                  <a:cubicBezTo>
                    <a:pt x="9959" y="8356"/>
                    <a:pt x="9892" y="8302"/>
                    <a:pt x="9740" y="8302"/>
                  </a:cubicBezTo>
                  <a:cubicBezTo>
                    <a:pt x="9539" y="8329"/>
                    <a:pt x="9404" y="8329"/>
                    <a:pt x="9185" y="8329"/>
                  </a:cubicBezTo>
                  <a:lnTo>
                    <a:pt x="9185" y="8275"/>
                  </a:lnTo>
                  <a:lnTo>
                    <a:pt x="9118" y="8215"/>
                  </a:lnTo>
                  <a:lnTo>
                    <a:pt x="9252" y="8215"/>
                  </a:lnTo>
                  <a:cubicBezTo>
                    <a:pt x="9404" y="8215"/>
                    <a:pt x="9539" y="8188"/>
                    <a:pt x="9606" y="8188"/>
                  </a:cubicBezTo>
                  <a:cubicBezTo>
                    <a:pt x="9673" y="8188"/>
                    <a:pt x="9740" y="8188"/>
                    <a:pt x="9740" y="8161"/>
                  </a:cubicBezTo>
                  <a:cubicBezTo>
                    <a:pt x="9824" y="8134"/>
                    <a:pt x="9824" y="8108"/>
                    <a:pt x="9824" y="8108"/>
                  </a:cubicBezTo>
                  <a:cubicBezTo>
                    <a:pt x="9824" y="8074"/>
                    <a:pt x="9824" y="8047"/>
                    <a:pt x="9740" y="8047"/>
                  </a:cubicBezTo>
                  <a:cubicBezTo>
                    <a:pt x="9740" y="8020"/>
                    <a:pt x="9673" y="8020"/>
                    <a:pt x="9606" y="8020"/>
                  </a:cubicBezTo>
                  <a:cubicBezTo>
                    <a:pt x="9471" y="8020"/>
                    <a:pt x="9320" y="8020"/>
                    <a:pt x="9185" y="8047"/>
                  </a:cubicBezTo>
                  <a:lnTo>
                    <a:pt x="9118" y="8047"/>
                  </a:lnTo>
                  <a:lnTo>
                    <a:pt x="9118" y="7906"/>
                  </a:lnTo>
                  <a:cubicBezTo>
                    <a:pt x="9185" y="7906"/>
                    <a:pt x="9320" y="7906"/>
                    <a:pt x="9471" y="7880"/>
                  </a:cubicBezTo>
                  <a:cubicBezTo>
                    <a:pt x="9539" y="7880"/>
                    <a:pt x="9539" y="7853"/>
                    <a:pt x="9606" y="7853"/>
                  </a:cubicBezTo>
                  <a:lnTo>
                    <a:pt x="9606" y="7772"/>
                  </a:lnTo>
                  <a:cubicBezTo>
                    <a:pt x="9539" y="7772"/>
                    <a:pt x="9539" y="7739"/>
                    <a:pt x="9471" y="7712"/>
                  </a:cubicBezTo>
                  <a:lnTo>
                    <a:pt x="9320" y="7712"/>
                  </a:lnTo>
                  <a:cubicBezTo>
                    <a:pt x="9185" y="7739"/>
                    <a:pt x="9118" y="7739"/>
                    <a:pt x="9050" y="7739"/>
                  </a:cubicBezTo>
                  <a:lnTo>
                    <a:pt x="9050" y="7571"/>
                  </a:lnTo>
                  <a:cubicBezTo>
                    <a:pt x="9185" y="7571"/>
                    <a:pt x="9320" y="7571"/>
                    <a:pt x="9471" y="7544"/>
                  </a:cubicBezTo>
                  <a:cubicBezTo>
                    <a:pt x="9606" y="7544"/>
                    <a:pt x="9673" y="7518"/>
                    <a:pt x="9673" y="7464"/>
                  </a:cubicBezTo>
                  <a:cubicBezTo>
                    <a:pt x="9673" y="7403"/>
                    <a:pt x="9606" y="7377"/>
                    <a:pt x="9471" y="7377"/>
                  </a:cubicBezTo>
                  <a:cubicBezTo>
                    <a:pt x="9320" y="7403"/>
                    <a:pt x="9118" y="7403"/>
                    <a:pt x="8983" y="7403"/>
                  </a:cubicBezTo>
                  <a:lnTo>
                    <a:pt x="8983" y="7182"/>
                  </a:lnTo>
                  <a:cubicBezTo>
                    <a:pt x="9050" y="7155"/>
                    <a:pt x="9118" y="7155"/>
                    <a:pt x="9185" y="7155"/>
                  </a:cubicBezTo>
                  <a:lnTo>
                    <a:pt x="9252" y="7155"/>
                  </a:lnTo>
                  <a:cubicBezTo>
                    <a:pt x="9606" y="7129"/>
                    <a:pt x="9959" y="7102"/>
                    <a:pt x="10380" y="7102"/>
                  </a:cubicBezTo>
                  <a:cubicBezTo>
                    <a:pt x="10666" y="7102"/>
                    <a:pt x="10935" y="7068"/>
                    <a:pt x="11220" y="7068"/>
                  </a:cubicBezTo>
                  <a:cubicBezTo>
                    <a:pt x="11288" y="7068"/>
                    <a:pt x="11288" y="7068"/>
                    <a:pt x="11355" y="7041"/>
                  </a:cubicBezTo>
                  <a:cubicBezTo>
                    <a:pt x="11355" y="7041"/>
                    <a:pt x="11422" y="7014"/>
                    <a:pt x="11422" y="6988"/>
                  </a:cubicBezTo>
                  <a:cubicBezTo>
                    <a:pt x="11422" y="6934"/>
                    <a:pt x="11355" y="6901"/>
                    <a:pt x="11288" y="6901"/>
                  </a:cubicBezTo>
                  <a:lnTo>
                    <a:pt x="11220" y="6901"/>
                  </a:lnTo>
                  <a:cubicBezTo>
                    <a:pt x="10867" y="6901"/>
                    <a:pt x="10581" y="6934"/>
                    <a:pt x="10380" y="6934"/>
                  </a:cubicBezTo>
                  <a:cubicBezTo>
                    <a:pt x="9892" y="6934"/>
                    <a:pt x="9404" y="6961"/>
                    <a:pt x="8899" y="6988"/>
                  </a:cubicBezTo>
                  <a:lnTo>
                    <a:pt x="8899" y="6820"/>
                  </a:lnTo>
                  <a:lnTo>
                    <a:pt x="9118" y="6820"/>
                  </a:lnTo>
                  <a:cubicBezTo>
                    <a:pt x="9252" y="6793"/>
                    <a:pt x="9404" y="6793"/>
                    <a:pt x="9539" y="6793"/>
                  </a:cubicBezTo>
                  <a:lnTo>
                    <a:pt x="9673" y="6733"/>
                  </a:lnTo>
                  <a:cubicBezTo>
                    <a:pt x="9673" y="6733"/>
                    <a:pt x="9740" y="6706"/>
                    <a:pt x="9673" y="6679"/>
                  </a:cubicBezTo>
                  <a:cubicBezTo>
                    <a:pt x="9673" y="6652"/>
                    <a:pt x="9606" y="6599"/>
                    <a:pt x="9471" y="6599"/>
                  </a:cubicBezTo>
                  <a:cubicBezTo>
                    <a:pt x="9320" y="6625"/>
                    <a:pt x="9185" y="6625"/>
                    <a:pt x="9118" y="6625"/>
                  </a:cubicBezTo>
                  <a:lnTo>
                    <a:pt x="8832" y="6652"/>
                  </a:lnTo>
                  <a:lnTo>
                    <a:pt x="8832" y="6431"/>
                  </a:lnTo>
                  <a:cubicBezTo>
                    <a:pt x="8983" y="6431"/>
                    <a:pt x="9118" y="6398"/>
                    <a:pt x="9252" y="6398"/>
                  </a:cubicBezTo>
                  <a:cubicBezTo>
                    <a:pt x="9404" y="6398"/>
                    <a:pt x="9471" y="6344"/>
                    <a:pt x="9471" y="6317"/>
                  </a:cubicBezTo>
                  <a:cubicBezTo>
                    <a:pt x="9471" y="6263"/>
                    <a:pt x="9320" y="6230"/>
                    <a:pt x="9252" y="6230"/>
                  </a:cubicBezTo>
                  <a:cubicBezTo>
                    <a:pt x="9050" y="6230"/>
                    <a:pt x="8899" y="6230"/>
                    <a:pt x="8765" y="6263"/>
                  </a:cubicBezTo>
                  <a:lnTo>
                    <a:pt x="8765" y="6149"/>
                  </a:lnTo>
                  <a:cubicBezTo>
                    <a:pt x="8832" y="6149"/>
                    <a:pt x="8899" y="6149"/>
                    <a:pt x="9050" y="6123"/>
                  </a:cubicBezTo>
                  <a:lnTo>
                    <a:pt x="9185" y="6123"/>
                  </a:lnTo>
                  <a:cubicBezTo>
                    <a:pt x="9252" y="6123"/>
                    <a:pt x="9404" y="6062"/>
                    <a:pt x="9320" y="6035"/>
                  </a:cubicBezTo>
                  <a:cubicBezTo>
                    <a:pt x="9320" y="5982"/>
                    <a:pt x="9252" y="5955"/>
                    <a:pt x="9118" y="5955"/>
                  </a:cubicBezTo>
                  <a:cubicBezTo>
                    <a:pt x="8983" y="5955"/>
                    <a:pt x="8832" y="5955"/>
                    <a:pt x="8765" y="5982"/>
                  </a:cubicBezTo>
                  <a:lnTo>
                    <a:pt x="8697" y="5814"/>
                  </a:lnTo>
                  <a:cubicBezTo>
                    <a:pt x="8832" y="5814"/>
                    <a:pt x="8899" y="5787"/>
                    <a:pt x="9050" y="5787"/>
                  </a:cubicBezTo>
                  <a:cubicBezTo>
                    <a:pt x="9185" y="5787"/>
                    <a:pt x="9252" y="5727"/>
                    <a:pt x="9252" y="5700"/>
                  </a:cubicBezTo>
                  <a:cubicBezTo>
                    <a:pt x="9252" y="5646"/>
                    <a:pt x="9118" y="5620"/>
                    <a:pt x="9050" y="5620"/>
                  </a:cubicBezTo>
                  <a:cubicBezTo>
                    <a:pt x="8899" y="5620"/>
                    <a:pt x="8765" y="5620"/>
                    <a:pt x="8697" y="5646"/>
                  </a:cubicBezTo>
                  <a:cubicBezTo>
                    <a:pt x="8697" y="5620"/>
                    <a:pt x="8630" y="5593"/>
                    <a:pt x="8630" y="5559"/>
                  </a:cubicBezTo>
                  <a:lnTo>
                    <a:pt x="8630" y="5365"/>
                  </a:lnTo>
                  <a:lnTo>
                    <a:pt x="9320" y="5365"/>
                  </a:lnTo>
                  <a:cubicBezTo>
                    <a:pt x="9673" y="5365"/>
                    <a:pt x="10026" y="5338"/>
                    <a:pt x="10245" y="5311"/>
                  </a:cubicBezTo>
                  <a:cubicBezTo>
                    <a:pt x="10312" y="5311"/>
                    <a:pt x="10380" y="5284"/>
                    <a:pt x="10380" y="5257"/>
                  </a:cubicBezTo>
                  <a:cubicBezTo>
                    <a:pt x="10447" y="5257"/>
                    <a:pt x="10447" y="5224"/>
                    <a:pt x="10380" y="5197"/>
                  </a:cubicBezTo>
                  <a:cubicBezTo>
                    <a:pt x="10380" y="5170"/>
                    <a:pt x="10312" y="5144"/>
                    <a:pt x="10161" y="5144"/>
                  </a:cubicBezTo>
                  <a:lnTo>
                    <a:pt x="10093" y="5144"/>
                  </a:lnTo>
                  <a:cubicBezTo>
                    <a:pt x="10026" y="5144"/>
                    <a:pt x="10026" y="5144"/>
                    <a:pt x="9959" y="5170"/>
                  </a:cubicBezTo>
                  <a:cubicBezTo>
                    <a:pt x="9606" y="5170"/>
                    <a:pt x="9320" y="5197"/>
                    <a:pt x="9050" y="5197"/>
                  </a:cubicBezTo>
                  <a:lnTo>
                    <a:pt x="8563" y="5197"/>
                  </a:lnTo>
                  <a:cubicBezTo>
                    <a:pt x="8563" y="5144"/>
                    <a:pt x="8563" y="5090"/>
                    <a:pt x="8479" y="5030"/>
                  </a:cubicBezTo>
                  <a:lnTo>
                    <a:pt x="9050" y="5030"/>
                  </a:lnTo>
                  <a:cubicBezTo>
                    <a:pt x="9118" y="5003"/>
                    <a:pt x="9185" y="5003"/>
                    <a:pt x="9185" y="5003"/>
                  </a:cubicBezTo>
                  <a:cubicBezTo>
                    <a:pt x="9252" y="4976"/>
                    <a:pt x="9252" y="4949"/>
                    <a:pt x="9252" y="4922"/>
                  </a:cubicBezTo>
                  <a:cubicBezTo>
                    <a:pt x="9252" y="4862"/>
                    <a:pt x="9185" y="4835"/>
                    <a:pt x="9050" y="4835"/>
                  </a:cubicBezTo>
                  <a:cubicBezTo>
                    <a:pt x="8832" y="4835"/>
                    <a:pt x="8630" y="4835"/>
                    <a:pt x="8479" y="4862"/>
                  </a:cubicBezTo>
                  <a:cubicBezTo>
                    <a:pt x="8411" y="4808"/>
                    <a:pt x="8411" y="4755"/>
                    <a:pt x="8411" y="4694"/>
                  </a:cubicBezTo>
                  <a:cubicBezTo>
                    <a:pt x="8563" y="4694"/>
                    <a:pt x="8697" y="4694"/>
                    <a:pt x="8832" y="4668"/>
                  </a:cubicBezTo>
                  <a:cubicBezTo>
                    <a:pt x="8899" y="4668"/>
                    <a:pt x="8983" y="4668"/>
                    <a:pt x="8983" y="4641"/>
                  </a:cubicBezTo>
                  <a:cubicBezTo>
                    <a:pt x="9050" y="4641"/>
                    <a:pt x="9050" y="4614"/>
                    <a:pt x="9050" y="4587"/>
                  </a:cubicBezTo>
                  <a:cubicBezTo>
                    <a:pt x="9050" y="4553"/>
                    <a:pt x="9050" y="4527"/>
                    <a:pt x="8983" y="4527"/>
                  </a:cubicBezTo>
                  <a:cubicBezTo>
                    <a:pt x="8983" y="4500"/>
                    <a:pt x="8899" y="4500"/>
                    <a:pt x="8832" y="4500"/>
                  </a:cubicBezTo>
                  <a:cubicBezTo>
                    <a:pt x="8697" y="4500"/>
                    <a:pt x="8479" y="4527"/>
                    <a:pt x="8344" y="4527"/>
                  </a:cubicBezTo>
                  <a:lnTo>
                    <a:pt x="8344" y="4386"/>
                  </a:lnTo>
                  <a:lnTo>
                    <a:pt x="8765" y="4386"/>
                  </a:lnTo>
                  <a:cubicBezTo>
                    <a:pt x="8832" y="4386"/>
                    <a:pt x="8899" y="4359"/>
                    <a:pt x="8899" y="4359"/>
                  </a:cubicBezTo>
                  <a:cubicBezTo>
                    <a:pt x="8983" y="4332"/>
                    <a:pt x="8983" y="4305"/>
                    <a:pt x="8983" y="4279"/>
                  </a:cubicBezTo>
                  <a:cubicBezTo>
                    <a:pt x="8983" y="4252"/>
                    <a:pt x="8832" y="4218"/>
                    <a:pt x="8765" y="4218"/>
                  </a:cubicBezTo>
                  <a:lnTo>
                    <a:pt x="8277" y="4218"/>
                  </a:lnTo>
                  <a:cubicBezTo>
                    <a:pt x="8277" y="4191"/>
                    <a:pt x="8209" y="4138"/>
                    <a:pt x="8209" y="4111"/>
                  </a:cubicBezTo>
                  <a:lnTo>
                    <a:pt x="8630" y="4111"/>
                  </a:lnTo>
                  <a:cubicBezTo>
                    <a:pt x="8697" y="4111"/>
                    <a:pt x="8765" y="4084"/>
                    <a:pt x="8832" y="4084"/>
                  </a:cubicBezTo>
                  <a:lnTo>
                    <a:pt x="8832" y="3997"/>
                  </a:lnTo>
                  <a:cubicBezTo>
                    <a:pt x="8832" y="3970"/>
                    <a:pt x="8765" y="3943"/>
                    <a:pt x="8630" y="3943"/>
                  </a:cubicBezTo>
                  <a:lnTo>
                    <a:pt x="8142" y="3943"/>
                  </a:lnTo>
                  <a:lnTo>
                    <a:pt x="8142" y="3883"/>
                  </a:lnTo>
                  <a:lnTo>
                    <a:pt x="8058" y="3829"/>
                  </a:lnTo>
                  <a:cubicBezTo>
                    <a:pt x="8411" y="3802"/>
                    <a:pt x="8832" y="3802"/>
                    <a:pt x="9118" y="3775"/>
                  </a:cubicBezTo>
                  <a:lnTo>
                    <a:pt x="9824" y="3775"/>
                  </a:lnTo>
                  <a:cubicBezTo>
                    <a:pt x="9892" y="3749"/>
                    <a:pt x="10026" y="3715"/>
                    <a:pt x="9959" y="3662"/>
                  </a:cubicBezTo>
                  <a:cubicBezTo>
                    <a:pt x="9959" y="3635"/>
                    <a:pt x="9892" y="3581"/>
                    <a:pt x="9740" y="3581"/>
                  </a:cubicBezTo>
                  <a:cubicBezTo>
                    <a:pt x="9539" y="3608"/>
                    <a:pt x="9320" y="3608"/>
                    <a:pt x="9118" y="3608"/>
                  </a:cubicBezTo>
                  <a:cubicBezTo>
                    <a:pt x="8765" y="3608"/>
                    <a:pt x="8344" y="3635"/>
                    <a:pt x="7991" y="3662"/>
                  </a:cubicBezTo>
                  <a:lnTo>
                    <a:pt x="7991" y="3547"/>
                  </a:lnTo>
                  <a:cubicBezTo>
                    <a:pt x="8209" y="3547"/>
                    <a:pt x="8344" y="3547"/>
                    <a:pt x="8479" y="3521"/>
                  </a:cubicBezTo>
                  <a:cubicBezTo>
                    <a:pt x="8563" y="3521"/>
                    <a:pt x="8630" y="3521"/>
                    <a:pt x="8630" y="3494"/>
                  </a:cubicBezTo>
                  <a:cubicBezTo>
                    <a:pt x="8697" y="3494"/>
                    <a:pt x="8697" y="3467"/>
                    <a:pt x="8697" y="3440"/>
                  </a:cubicBezTo>
                  <a:cubicBezTo>
                    <a:pt x="8697" y="3380"/>
                    <a:pt x="8630" y="3353"/>
                    <a:pt x="8479" y="3353"/>
                  </a:cubicBezTo>
                  <a:cubicBezTo>
                    <a:pt x="8277" y="3353"/>
                    <a:pt x="8058" y="3380"/>
                    <a:pt x="7923" y="3380"/>
                  </a:cubicBezTo>
                  <a:lnTo>
                    <a:pt x="7856" y="3353"/>
                  </a:lnTo>
                  <a:cubicBezTo>
                    <a:pt x="7991" y="3326"/>
                    <a:pt x="8142" y="3326"/>
                    <a:pt x="8277" y="3299"/>
                  </a:cubicBezTo>
                  <a:lnTo>
                    <a:pt x="8344" y="3299"/>
                  </a:lnTo>
                  <a:cubicBezTo>
                    <a:pt x="8344" y="3299"/>
                    <a:pt x="8411" y="3299"/>
                    <a:pt x="8479" y="3273"/>
                  </a:cubicBezTo>
                  <a:lnTo>
                    <a:pt x="8479" y="3212"/>
                  </a:lnTo>
                  <a:cubicBezTo>
                    <a:pt x="8479" y="3185"/>
                    <a:pt x="8479" y="3158"/>
                    <a:pt x="8411" y="3158"/>
                  </a:cubicBezTo>
                  <a:cubicBezTo>
                    <a:pt x="8411" y="3132"/>
                    <a:pt x="8344" y="3132"/>
                    <a:pt x="8277" y="3132"/>
                  </a:cubicBezTo>
                  <a:cubicBezTo>
                    <a:pt x="8142" y="3132"/>
                    <a:pt x="7923" y="3158"/>
                    <a:pt x="7789" y="3185"/>
                  </a:cubicBezTo>
                  <a:lnTo>
                    <a:pt x="7789" y="3045"/>
                  </a:lnTo>
                  <a:cubicBezTo>
                    <a:pt x="7923" y="3045"/>
                    <a:pt x="7991" y="3045"/>
                    <a:pt x="8142" y="3018"/>
                  </a:cubicBezTo>
                  <a:cubicBezTo>
                    <a:pt x="8209" y="3018"/>
                    <a:pt x="8209" y="3018"/>
                    <a:pt x="8277" y="2991"/>
                  </a:cubicBezTo>
                  <a:cubicBezTo>
                    <a:pt x="8344" y="2991"/>
                    <a:pt x="8344" y="2964"/>
                    <a:pt x="8344" y="2937"/>
                  </a:cubicBezTo>
                  <a:cubicBezTo>
                    <a:pt x="8344" y="2910"/>
                    <a:pt x="8277" y="2877"/>
                    <a:pt x="8277" y="2877"/>
                  </a:cubicBezTo>
                  <a:cubicBezTo>
                    <a:pt x="8209" y="2877"/>
                    <a:pt x="8209" y="2850"/>
                    <a:pt x="8142" y="2850"/>
                  </a:cubicBezTo>
                  <a:cubicBezTo>
                    <a:pt x="7923" y="2877"/>
                    <a:pt x="7789" y="2877"/>
                    <a:pt x="7722" y="2877"/>
                  </a:cubicBezTo>
                  <a:lnTo>
                    <a:pt x="7638" y="2823"/>
                  </a:lnTo>
                  <a:lnTo>
                    <a:pt x="7638" y="2709"/>
                  </a:lnTo>
                  <a:lnTo>
                    <a:pt x="7856" y="2709"/>
                  </a:lnTo>
                  <a:cubicBezTo>
                    <a:pt x="7923" y="2709"/>
                    <a:pt x="7991" y="2709"/>
                    <a:pt x="7991" y="2682"/>
                  </a:cubicBezTo>
                  <a:cubicBezTo>
                    <a:pt x="8058" y="2656"/>
                    <a:pt x="8058" y="2629"/>
                    <a:pt x="8058" y="2629"/>
                  </a:cubicBezTo>
                  <a:cubicBezTo>
                    <a:pt x="8058" y="2575"/>
                    <a:pt x="7923" y="2542"/>
                    <a:pt x="7856" y="2542"/>
                  </a:cubicBezTo>
                  <a:lnTo>
                    <a:pt x="7570" y="2542"/>
                  </a:lnTo>
                  <a:cubicBezTo>
                    <a:pt x="7570" y="2461"/>
                    <a:pt x="7503" y="2374"/>
                    <a:pt x="7503" y="2267"/>
                  </a:cubicBezTo>
                  <a:lnTo>
                    <a:pt x="7638" y="2267"/>
                  </a:lnTo>
                  <a:cubicBezTo>
                    <a:pt x="7991" y="2240"/>
                    <a:pt x="8277" y="2206"/>
                    <a:pt x="8563" y="2206"/>
                  </a:cubicBezTo>
                  <a:cubicBezTo>
                    <a:pt x="8832" y="2206"/>
                    <a:pt x="9050" y="2180"/>
                    <a:pt x="9320" y="2180"/>
                  </a:cubicBezTo>
                  <a:cubicBezTo>
                    <a:pt x="9404" y="2180"/>
                    <a:pt x="9471" y="2153"/>
                    <a:pt x="9471" y="2153"/>
                  </a:cubicBezTo>
                  <a:cubicBezTo>
                    <a:pt x="9539" y="2126"/>
                    <a:pt x="9539" y="2099"/>
                    <a:pt x="9539" y="2072"/>
                  </a:cubicBezTo>
                  <a:cubicBezTo>
                    <a:pt x="9539" y="2039"/>
                    <a:pt x="9404" y="1985"/>
                    <a:pt x="9320" y="1985"/>
                  </a:cubicBezTo>
                  <a:cubicBezTo>
                    <a:pt x="9050" y="2012"/>
                    <a:pt x="8765" y="2012"/>
                    <a:pt x="8479" y="2039"/>
                  </a:cubicBezTo>
                  <a:lnTo>
                    <a:pt x="8277" y="2039"/>
                  </a:lnTo>
                  <a:cubicBezTo>
                    <a:pt x="7923" y="2072"/>
                    <a:pt x="7722" y="2072"/>
                    <a:pt x="7436" y="2099"/>
                  </a:cubicBezTo>
                  <a:lnTo>
                    <a:pt x="7436" y="1817"/>
                  </a:lnTo>
                  <a:cubicBezTo>
                    <a:pt x="7503" y="1817"/>
                    <a:pt x="7570" y="1817"/>
                    <a:pt x="7638" y="1791"/>
                  </a:cubicBezTo>
                  <a:lnTo>
                    <a:pt x="7856" y="1791"/>
                  </a:lnTo>
                  <a:cubicBezTo>
                    <a:pt x="7923" y="1791"/>
                    <a:pt x="7991" y="1764"/>
                    <a:pt x="7991" y="1764"/>
                  </a:cubicBezTo>
                  <a:cubicBezTo>
                    <a:pt x="8058" y="1737"/>
                    <a:pt x="8058" y="1703"/>
                    <a:pt x="8058" y="1677"/>
                  </a:cubicBezTo>
                  <a:cubicBezTo>
                    <a:pt x="8058" y="1650"/>
                    <a:pt x="7991" y="1623"/>
                    <a:pt x="7856" y="1623"/>
                  </a:cubicBezTo>
                  <a:cubicBezTo>
                    <a:pt x="7722" y="1623"/>
                    <a:pt x="7503" y="1623"/>
                    <a:pt x="7368" y="1650"/>
                  </a:cubicBezTo>
                  <a:lnTo>
                    <a:pt x="7368" y="1455"/>
                  </a:lnTo>
                  <a:lnTo>
                    <a:pt x="7436" y="1455"/>
                  </a:lnTo>
                  <a:cubicBezTo>
                    <a:pt x="7570" y="1455"/>
                    <a:pt x="7789" y="1429"/>
                    <a:pt x="7923" y="1429"/>
                  </a:cubicBezTo>
                  <a:cubicBezTo>
                    <a:pt x="7991" y="1429"/>
                    <a:pt x="8058" y="1429"/>
                    <a:pt x="8058" y="1402"/>
                  </a:cubicBezTo>
                  <a:cubicBezTo>
                    <a:pt x="8142" y="1368"/>
                    <a:pt x="8142" y="1341"/>
                    <a:pt x="8142" y="1341"/>
                  </a:cubicBezTo>
                  <a:cubicBezTo>
                    <a:pt x="8142" y="1314"/>
                    <a:pt x="8142" y="1288"/>
                    <a:pt x="8058" y="1261"/>
                  </a:cubicBezTo>
                  <a:lnTo>
                    <a:pt x="7368" y="1261"/>
                  </a:lnTo>
                  <a:lnTo>
                    <a:pt x="7436" y="1147"/>
                  </a:lnTo>
                  <a:cubicBezTo>
                    <a:pt x="7570" y="1147"/>
                    <a:pt x="7722" y="1120"/>
                    <a:pt x="7856" y="1120"/>
                  </a:cubicBezTo>
                  <a:cubicBezTo>
                    <a:pt x="7923" y="1120"/>
                    <a:pt x="7923" y="1120"/>
                    <a:pt x="7991" y="1093"/>
                  </a:cubicBezTo>
                  <a:cubicBezTo>
                    <a:pt x="7991" y="1066"/>
                    <a:pt x="8058" y="1033"/>
                    <a:pt x="8058" y="1033"/>
                  </a:cubicBezTo>
                  <a:cubicBezTo>
                    <a:pt x="7991" y="1006"/>
                    <a:pt x="7991" y="979"/>
                    <a:pt x="7923" y="952"/>
                  </a:cubicBezTo>
                  <a:lnTo>
                    <a:pt x="7570" y="952"/>
                  </a:lnTo>
                  <a:lnTo>
                    <a:pt x="7436" y="979"/>
                  </a:lnTo>
                  <a:lnTo>
                    <a:pt x="7436" y="925"/>
                  </a:lnTo>
                  <a:lnTo>
                    <a:pt x="7503" y="838"/>
                  </a:lnTo>
                  <a:lnTo>
                    <a:pt x="7856" y="838"/>
                  </a:lnTo>
                  <a:cubicBezTo>
                    <a:pt x="7923" y="838"/>
                    <a:pt x="7923" y="838"/>
                    <a:pt x="7991" y="812"/>
                  </a:cubicBezTo>
                  <a:cubicBezTo>
                    <a:pt x="8058" y="785"/>
                    <a:pt x="8058" y="758"/>
                    <a:pt x="8058" y="758"/>
                  </a:cubicBezTo>
                  <a:cubicBezTo>
                    <a:pt x="8058" y="697"/>
                    <a:pt x="7923" y="671"/>
                    <a:pt x="7856" y="671"/>
                  </a:cubicBezTo>
                  <a:lnTo>
                    <a:pt x="7570" y="671"/>
                  </a:lnTo>
                  <a:lnTo>
                    <a:pt x="7570" y="590"/>
                  </a:lnTo>
                  <a:lnTo>
                    <a:pt x="7638" y="530"/>
                  </a:lnTo>
                  <a:cubicBezTo>
                    <a:pt x="8058" y="530"/>
                    <a:pt x="8563" y="530"/>
                    <a:pt x="8983" y="503"/>
                  </a:cubicBezTo>
                  <a:lnTo>
                    <a:pt x="9185" y="503"/>
                  </a:lnTo>
                  <a:cubicBezTo>
                    <a:pt x="9320" y="503"/>
                    <a:pt x="9404" y="449"/>
                    <a:pt x="9404" y="396"/>
                  </a:cubicBezTo>
                  <a:cubicBezTo>
                    <a:pt x="9404" y="368"/>
                    <a:pt x="9298" y="325"/>
                    <a:pt x="9224" y="312"/>
                  </a:cubicBezTo>
                  <a:cubicBezTo>
                    <a:pt x="9255" y="310"/>
                    <a:pt x="9287" y="308"/>
                    <a:pt x="9320" y="308"/>
                  </a:cubicBezTo>
                  <a:lnTo>
                    <a:pt x="9471" y="282"/>
                  </a:lnTo>
                  <a:cubicBezTo>
                    <a:pt x="9673" y="282"/>
                    <a:pt x="9959" y="255"/>
                    <a:pt x="10161" y="255"/>
                  </a:cubicBezTo>
                  <a:cubicBezTo>
                    <a:pt x="10581" y="228"/>
                    <a:pt x="11002" y="195"/>
                    <a:pt x="11422" y="195"/>
                  </a:cubicBezTo>
                  <a:cubicBezTo>
                    <a:pt x="11709" y="168"/>
                    <a:pt x="11994" y="168"/>
                    <a:pt x="12263" y="168"/>
                  </a:cubicBezTo>
                  <a:close/>
                  <a:moveTo>
                    <a:pt x="11776" y="0"/>
                  </a:moveTo>
                  <a:cubicBezTo>
                    <a:pt x="10935" y="27"/>
                    <a:pt x="10093" y="87"/>
                    <a:pt x="9320" y="141"/>
                  </a:cubicBezTo>
                  <a:lnTo>
                    <a:pt x="8832" y="168"/>
                  </a:lnTo>
                  <a:lnTo>
                    <a:pt x="8479" y="168"/>
                  </a:lnTo>
                  <a:cubicBezTo>
                    <a:pt x="8411" y="195"/>
                    <a:pt x="8344" y="195"/>
                    <a:pt x="8209" y="195"/>
                  </a:cubicBezTo>
                  <a:lnTo>
                    <a:pt x="7722" y="195"/>
                  </a:lnTo>
                  <a:cubicBezTo>
                    <a:pt x="7570" y="228"/>
                    <a:pt x="7503" y="228"/>
                    <a:pt x="7368" y="282"/>
                  </a:cubicBezTo>
                  <a:cubicBezTo>
                    <a:pt x="7301" y="308"/>
                    <a:pt x="7217" y="335"/>
                    <a:pt x="7149" y="423"/>
                  </a:cubicBezTo>
                  <a:cubicBezTo>
                    <a:pt x="7149" y="423"/>
                    <a:pt x="7149" y="449"/>
                    <a:pt x="7217" y="476"/>
                  </a:cubicBezTo>
                  <a:cubicBezTo>
                    <a:pt x="6797" y="1174"/>
                    <a:pt x="6948" y="1905"/>
                    <a:pt x="7082" y="2461"/>
                  </a:cubicBezTo>
                  <a:cubicBezTo>
                    <a:pt x="7217" y="2743"/>
                    <a:pt x="7301" y="3078"/>
                    <a:pt x="7503" y="3467"/>
                  </a:cubicBezTo>
                  <a:lnTo>
                    <a:pt x="7570" y="3662"/>
                  </a:lnTo>
                  <a:lnTo>
                    <a:pt x="7570" y="3715"/>
                  </a:lnTo>
                  <a:cubicBezTo>
                    <a:pt x="7638" y="3802"/>
                    <a:pt x="7638" y="3883"/>
                    <a:pt x="7722" y="3970"/>
                  </a:cubicBezTo>
                  <a:cubicBezTo>
                    <a:pt x="7789" y="4138"/>
                    <a:pt x="7856" y="4332"/>
                    <a:pt x="7923" y="4527"/>
                  </a:cubicBezTo>
                  <a:lnTo>
                    <a:pt x="7923" y="4553"/>
                  </a:lnTo>
                  <a:cubicBezTo>
                    <a:pt x="7991" y="4721"/>
                    <a:pt x="8058" y="4889"/>
                    <a:pt x="8058" y="5056"/>
                  </a:cubicBezTo>
                  <a:cubicBezTo>
                    <a:pt x="8209" y="5506"/>
                    <a:pt x="8277" y="5928"/>
                    <a:pt x="8344" y="6317"/>
                  </a:cubicBezTo>
                  <a:cubicBezTo>
                    <a:pt x="8411" y="6599"/>
                    <a:pt x="8479" y="6847"/>
                    <a:pt x="8479" y="7102"/>
                  </a:cubicBezTo>
                  <a:cubicBezTo>
                    <a:pt x="8563" y="7437"/>
                    <a:pt x="8630" y="7772"/>
                    <a:pt x="8697" y="8134"/>
                  </a:cubicBezTo>
                  <a:lnTo>
                    <a:pt x="8697" y="8161"/>
                  </a:lnTo>
                  <a:lnTo>
                    <a:pt x="8765" y="8383"/>
                  </a:lnTo>
                  <a:cubicBezTo>
                    <a:pt x="8765" y="8611"/>
                    <a:pt x="8832" y="8832"/>
                    <a:pt x="8899" y="9026"/>
                  </a:cubicBezTo>
                  <a:cubicBezTo>
                    <a:pt x="8899" y="9167"/>
                    <a:pt x="8983" y="9335"/>
                    <a:pt x="9050" y="9476"/>
                  </a:cubicBezTo>
                  <a:lnTo>
                    <a:pt x="9050" y="9670"/>
                  </a:lnTo>
                  <a:cubicBezTo>
                    <a:pt x="9252" y="10200"/>
                    <a:pt x="9320" y="10730"/>
                    <a:pt x="9471" y="11259"/>
                  </a:cubicBezTo>
                  <a:lnTo>
                    <a:pt x="9539" y="11461"/>
                  </a:lnTo>
                  <a:cubicBezTo>
                    <a:pt x="9320" y="11461"/>
                    <a:pt x="9118" y="11487"/>
                    <a:pt x="8899" y="11514"/>
                  </a:cubicBezTo>
                  <a:cubicBezTo>
                    <a:pt x="8058" y="10790"/>
                    <a:pt x="7217" y="10059"/>
                    <a:pt x="6595" y="9388"/>
                  </a:cubicBezTo>
                  <a:lnTo>
                    <a:pt x="6527" y="9362"/>
                  </a:lnTo>
                  <a:lnTo>
                    <a:pt x="6527" y="9335"/>
                  </a:lnTo>
                  <a:cubicBezTo>
                    <a:pt x="6527" y="9335"/>
                    <a:pt x="6527" y="9308"/>
                    <a:pt x="6595" y="9308"/>
                  </a:cubicBezTo>
                  <a:lnTo>
                    <a:pt x="6662" y="9308"/>
                  </a:lnTo>
                  <a:lnTo>
                    <a:pt x="6662" y="9281"/>
                  </a:lnTo>
                  <a:lnTo>
                    <a:pt x="6797" y="9281"/>
                  </a:lnTo>
                  <a:cubicBezTo>
                    <a:pt x="6797" y="9248"/>
                    <a:pt x="6880" y="9248"/>
                    <a:pt x="6880" y="9221"/>
                  </a:cubicBezTo>
                  <a:lnTo>
                    <a:pt x="6948" y="9221"/>
                  </a:lnTo>
                  <a:cubicBezTo>
                    <a:pt x="6948" y="9194"/>
                    <a:pt x="7015" y="9194"/>
                    <a:pt x="7015" y="9167"/>
                  </a:cubicBezTo>
                  <a:lnTo>
                    <a:pt x="7015" y="9113"/>
                  </a:lnTo>
                  <a:cubicBezTo>
                    <a:pt x="6880" y="8973"/>
                    <a:pt x="6729" y="8859"/>
                    <a:pt x="6595" y="8745"/>
                  </a:cubicBezTo>
                  <a:cubicBezTo>
                    <a:pt x="6460" y="8637"/>
                    <a:pt x="6308" y="8523"/>
                    <a:pt x="6174" y="8383"/>
                  </a:cubicBezTo>
                  <a:cubicBezTo>
                    <a:pt x="5821" y="8161"/>
                    <a:pt x="5467" y="7940"/>
                    <a:pt x="5114" y="7739"/>
                  </a:cubicBezTo>
                  <a:cubicBezTo>
                    <a:pt x="4273" y="7269"/>
                    <a:pt x="3364" y="6901"/>
                    <a:pt x="2456" y="6599"/>
                  </a:cubicBezTo>
                  <a:lnTo>
                    <a:pt x="2170" y="6599"/>
                  </a:lnTo>
                  <a:cubicBezTo>
                    <a:pt x="1901" y="6625"/>
                    <a:pt x="1682" y="6652"/>
                    <a:pt x="1480" y="6706"/>
                  </a:cubicBezTo>
                  <a:lnTo>
                    <a:pt x="1329" y="6706"/>
                  </a:lnTo>
                  <a:cubicBezTo>
                    <a:pt x="1329" y="6733"/>
                    <a:pt x="1262" y="6766"/>
                    <a:pt x="1262" y="6766"/>
                  </a:cubicBezTo>
                  <a:cubicBezTo>
                    <a:pt x="1127" y="7068"/>
                    <a:pt x="1060" y="7350"/>
                    <a:pt x="1127" y="7631"/>
                  </a:cubicBezTo>
                  <a:cubicBezTo>
                    <a:pt x="1127" y="7739"/>
                    <a:pt x="1127" y="7880"/>
                    <a:pt x="1194" y="7994"/>
                  </a:cubicBezTo>
                  <a:cubicBezTo>
                    <a:pt x="909" y="8074"/>
                    <a:pt x="707" y="8161"/>
                    <a:pt x="488" y="8215"/>
                  </a:cubicBezTo>
                  <a:cubicBezTo>
                    <a:pt x="353" y="8302"/>
                    <a:pt x="219" y="8409"/>
                    <a:pt x="68" y="8523"/>
                  </a:cubicBezTo>
                  <a:cubicBezTo>
                    <a:pt x="0" y="8611"/>
                    <a:pt x="0" y="8718"/>
                    <a:pt x="0" y="8832"/>
                  </a:cubicBezTo>
                  <a:cubicBezTo>
                    <a:pt x="0" y="8946"/>
                    <a:pt x="68" y="9053"/>
                    <a:pt x="219" y="9194"/>
                  </a:cubicBezTo>
                  <a:cubicBezTo>
                    <a:pt x="286" y="9362"/>
                    <a:pt x="488" y="9556"/>
                    <a:pt x="640" y="9670"/>
                  </a:cubicBezTo>
                  <a:cubicBezTo>
                    <a:pt x="774" y="9838"/>
                    <a:pt x="909" y="10005"/>
                    <a:pt x="1127" y="10173"/>
                  </a:cubicBezTo>
                  <a:cubicBezTo>
                    <a:pt x="1480" y="10481"/>
                    <a:pt x="1901" y="10790"/>
                    <a:pt x="2321" y="11065"/>
                  </a:cubicBezTo>
                  <a:lnTo>
                    <a:pt x="2389" y="11152"/>
                  </a:lnTo>
                  <a:cubicBezTo>
                    <a:pt x="2523" y="11206"/>
                    <a:pt x="2591" y="11293"/>
                    <a:pt x="2742" y="11347"/>
                  </a:cubicBezTo>
                  <a:cubicBezTo>
                    <a:pt x="2877" y="11427"/>
                    <a:pt x="3095" y="11514"/>
                    <a:pt x="3364" y="11541"/>
                  </a:cubicBezTo>
                  <a:lnTo>
                    <a:pt x="3432" y="11541"/>
                  </a:lnTo>
                  <a:cubicBezTo>
                    <a:pt x="3516" y="11541"/>
                    <a:pt x="3651" y="11514"/>
                    <a:pt x="3718" y="11487"/>
                  </a:cubicBezTo>
                  <a:cubicBezTo>
                    <a:pt x="3785" y="11461"/>
                    <a:pt x="3853" y="11427"/>
                    <a:pt x="3853" y="11373"/>
                  </a:cubicBezTo>
                  <a:lnTo>
                    <a:pt x="3853" y="11320"/>
                  </a:lnTo>
                  <a:cubicBezTo>
                    <a:pt x="3785" y="11293"/>
                    <a:pt x="3785" y="11293"/>
                    <a:pt x="3785" y="11259"/>
                  </a:cubicBezTo>
                  <a:cubicBezTo>
                    <a:pt x="3718" y="11206"/>
                    <a:pt x="3718" y="11152"/>
                    <a:pt x="3651" y="11125"/>
                  </a:cubicBezTo>
                  <a:cubicBezTo>
                    <a:pt x="3516" y="11038"/>
                    <a:pt x="3364" y="10958"/>
                    <a:pt x="3297" y="10870"/>
                  </a:cubicBezTo>
                  <a:cubicBezTo>
                    <a:pt x="3163" y="10817"/>
                    <a:pt x="3095" y="10730"/>
                    <a:pt x="2944" y="10676"/>
                  </a:cubicBezTo>
                  <a:lnTo>
                    <a:pt x="2944" y="10649"/>
                  </a:lnTo>
                  <a:lnTo>
                    <a:pt x="2877" y="10622"/>
                  </a:lnTo>
                  <a:cubicBezTo>
                    <a:pt x="2523" y="10368"/>
                    <a:pt x="2103" y="10086"/>
                    <a:pt x="1750" y="9811"/>
                  </a:cubicBezTo>
                  <a:cubicBezTo>
                    <a:pt x="1615" y="9724"/>
                    <a:pt x="1548" y="9616"/>
                    <a:pt x="1413" y="9529"/>
                  </a:cubicBezTo>
                  <a:cubicBezTo>
                    <a:pt x="1262" y="9388"/>
                    <a:pt x="1127" y="9221"/>
                    <a:pt x="1060" y="9026"/>
                  </a:cubicBezTo>
                  <a:lnTo>
                    <a:pt x="1060" y="8832"/>
                  </a:lnTo>
                  <a:cubicBezTo>
                    <a:pt x="1127" y="8778"/>
                    <a:pt x="1127" y="8718"/>
                    <a:pt x="1194" y="8664"/>
                  </a:cubicBezTo>
                  <a:cubicBezTo>
                    <a:pt x="1194" y="8637"/>
                    <a:pt x="1262" y="8611"/>
                    <a:pt x="1329" y="8577"/>
                  </a:cubicBezTo>
                  <a:lnTo>
                    <a:pt x="1413" y="8550"/>
                  </a:lnTo>
                  <a:lnTo>
                    <a:pt x="1480" y="8523"/>
                  </a:lnTo>
                  <a:cubicBezTo>
                    <a:pt x="1750" y="9053"/>
                    <a:pt x="2254" y="9583"/>
                    <a:pt x="2742" y="10005"/>
                  </a:cubicBezTo>
                  <a:cubicBezTo>
                    <a:pt x="2742" y="10032"/>
                    <a:pt x="2810" y="10059"/>
                    <a:pt x="2877" y="10059"/>
                  </a:cubicBezTo>
                  <a:lnTo>
                    <a:pt x="3095" y="10059"/>
                  </a:lnTo>
                  <a:cubicBezTo>
                    <a:pt x="3230" y="10032"/>
                    <a:pt x="3432" y="9979"/>
                    <a:pt x="3583" y="9952"/>
                  </a:cubicBezTo>
                  <a:cubicBezTo>
                    <a:pt x="4357" y="10481"/>
                    <a:pt x="4912" y="11038"/>
                    <a:pt x="5619" y="11682"/>
                  </a:cubicBezTo>
                  <a:cubicBezTo>
                    <a:pt x="5754" y="11796"/>
                    <a:pt x="5888" y="11903"/>
                    <a:pt x="5955" y="12017"/>
                  </a:cubicBezTo>
                  <a:cubicBezTo>
                    <a:pt x="6039" y="12017"/>
                    <a:pt x="6039" y="12017"/>
                    <a:pt x="6039" y="12044"/>
                  </a:cubicBezTo>
                  <a:cubicBezTo>
                    <a:pt x="5955" y="12044"/>
                    <a:pt x="5955" y="12044"/>
                    <a:pt x="5888" y="12071"/>
                  </a:cubicBezTo>
                  <a:cubicBezTo>
                    <a:pt x="5686" y="12158"/>
                    <a:pt x="5400" y="12238"/>
                    <a:pt x="5198" y="12352"/>
                  </a:cubicBezTo>
                  <a:cubicBezTo>
                    <a:pt x="5047" y="12467"/>
                    <a:pt x="4912" y="12574"/>
                    <a:pt x="4778" y="12688"/>
                  </a:cubicBezTo>
                  <a:cubicBezTo>
                    <a:pt x="4694" y="12715"/>
                    <a:pt x="4694" y="12715"/>
                    <a:pt x="4694" y="12741"/>
                  </a:cubicBezTo>
                  <a:lnTo>
                    <a:pt x="4694" y="12768"/>
                  </a:lnTo>
                  <a:cubicBezTo>
                    <a:pt x="4626" y="12829"/>
                    <a:pt x="4559" y="12882"/>
                    <a:pt x="4559" y="12909"/>
                  </a:cubicBezTo>
                  <a:cubicBezTo>
                    <a:pt x="4492" y="12969"/>
                    <a:pt x="4492" y="13023"/>
                    <a:pt x="4424" y="13103"/>
                  </a:cubicBezTo>
                  <a:cubicBezTo>
                    <a:pt x="4357" y="13244"/>
                    <a:pt x="4357" y="13358"/>
                    <a:pt x="4357" y="13526"/>
                  </a:cubicBezTo>
                  <a:cubicBezTo>
                    <a:pt x="4357" y="13720"/>
                    <a:pt x="4424" y="13915"/>
                    <a:pt x="4424" y="14109"/>
                  </a:cubicBezTo>
                  <a:cubicBezTo>
                    <a:pt x="4424" y="14170"/>
                    <a:pt x="4492" y="14250"/>
                    <a:pt x="4492" y="14337"/>
                  </a:cubicBezTo>
                  <a:lnTo>
                    <a:pt x="4492" y="15256"/>
                  </a:lnTo>
                  <a:cubicBezTo>
                    <a:pt x="4492" y="15565"/>
                    <a:pt x="4492" y="15927"/>
                    <a:pt x="4559" y="16322"/>
                  </a:cubicBezTo>
                  <a:lnTo>
                    <a:pt x="4559" y="16376"/>
                  </a:lnTo>
                  <a:cubicBezTo>
                    <a:pt x="4626" y="16403"/>
                    <a:pt x="4694" y="16430"/>
                    <a:pt x="4778" y="16430"/>
                  </a:cubicBezTo>
                  <a:cubicBezTo>
                    <a:pt x="4845" y="16430"/>
                    <a:pt x="4845" y="16403"/>
                    <a:pt x="4912" y="16403"/>
                  </a:cubicBezTo>
                  <a:cubicBezTo>
                    <a:pt x="4980" y="16376"/>
                    <a:pt x="4980" y="16349"/>
                    <a:pt x="4980" y="16322"/>
                  </a:cubicBezTo>
                  <a:cubicBezTo>
                    <a:pt x="4912" y="16014"/>
                    <a:pt x="4912" y="15679"/>
                    <a:pt x="4912" y="15424"/>
                  </a:cubicBezTo>
                  <a:lnTo>
                    <a:pt x="4912" y="14559"/>
                  </a:lnTo>
                  <a:cubicBezTo>
                    <a:pt x="4912" y="14391"/>
                    <a:pt x="4912" y="14224"/>
                    <a:pt x="4845" y="14083"/>
                  </a:cubicBezTo>
                  <a:lnTo>
                    <a:pt x="4845" y="13861"/>
                  </a:lnTo>
                  <a:cubicBezTo>
                    <a:pt x="4778" y="13667"/>
                    <a:pt x="4778" y="13412"/>
                    <a:pt x="4845" y="13164"/>
                  </a:cubicBezTo>
                  <a:cubicBezTo>
                    <a:pt x="4912" y="13077"/>
                    <a:pt x="4912" y="13023"/>
                    <a:pt x="4980" y="12969"/>
                  </a:cubicBezTo>
                  <a:lnTo>
                    <a:pt x="4980" y="12909"/>
                  </a:lnTo>
                  <a:cubicBezTo>
                    <a:pt x="4980" y="12936"/>
                    <a:pt x="5047" y="12936"/>
                    <a:pt x="5047" y="12936"/>
                  </a:cubicBezTo>
                  <a:cubicBezTo>
                    <a:pt x="5821" y="13244"/>
                    <a:pt x="6797" y="13499"/>
                    <a:pt x="8058" y="13667"/>
                  </a:cubicBezTo>
                  <a:cubicBezTo>
                    <a:pt x="8697" y="13747"/>
                    <a:pt x="9404" y="13808"/>
                    <a:pt x="10093" y="13861"/>
                  </a:cubicBezTo>
                  <a:cubicBezTo>
                    <a:pt x="10733" y="13888"/>
                    <a:pt x="11355" y="13915"/>
                    <a:pt x="11994" y="13915"/>
                  </a:cubicBezTo>
                  <a:lnTo>
                    <a:pt x="12061" y="13915"/>
                  </a:lnTo>
                  <a:cubicBezTo>
                    <a:pt x="12768" y="13915"/>
                    <a:pt x="13391" y="13888"/>
                    <a:pt x="13946" y="13835"/>
                  </a:cubicBezTo>
                  <a:cubicBezTo>
                    <a:pt x="14299" y="13808"/>
                    <a:pt x="14585" y="13774"/>
                    <a:pt x="14871" y="13747"/>
                  </a:cubicBezTo>
                  <a:cubicBezTo>
                    <a:pt x="15140" y="13720"/>
                    <a:pt x="15426" y="13667"/>
                    <a:pt x="15779" y="13640"/>
                  </a:cubicBezTo>
                  <a:cubicBezTo>
                    <a:pt x="16469" y="13526"/>
                    <a:pt x="17108" y="13439"/>
                    <a:pt x="17731" y="13305"/>
                  </a:cubicBezTo>
                  <a:cubicBezTo>
                    <a:pt x="18438" y="13164"/>
                    <a:pt x="18992" y="13023"/>
                    <a:pt x="19413" y="12855"/>
                  </a:cubicBezTo>
                  <a:cubicBezTo>
                    <a:pt x="19565" y="12802"/>
                    <a:pt x="19699" y="12741"/>
                    <a:pt x="19834" y="12688"/>
                  </a:cubicBezTo>
                  <a:cubicBezTo>
                    <a:pt x="19918" y="13218"/>
                    <a:pt x="19985" y="13720"/>
                    <a:pt x="19985" y="14224"/>
                  </a:cubicBezTo>
                  <a:lnTo>
                    <a:pt x="19985" y="14780"/>
                  </a:lnTo>
                  <a:cubicBezTo>
                    <a:pt x="19985" y="14981"/>
                    <a:pt x="19985" y="15149"/>
                    <a:pt x="20052" y="15343"/>
                  </a:cubicBezTo>
                  <a:lnTo>
                    <a:pt x="20052" y="15591"/>
                  </a:lnTo>
                  <a:cubicBezTo>
                    <a:pt x="20052" y="15679"/>
                    <a:pt x="20120" y="15786"/>
                    <a:pt x="20120" y="15873"/>
                  </a:cubicBezTo>
                  <a:cubicBezTo>
                    <a:pt x="20187" y="16235"/>
                    <a:pt x="20187" y="16597"/>
                    <a:pt x="20254" y="16993"/>
                  </a:cubicBezTo>
                  <a:lnTo>
                    <a:pt x="20254" y="18944"/>
                  </a:lnTo>
                  <a:cubicBezTo>
                    <a:pt x="20254" y="19226"/>
                    <a:pt x="20187" y="19535"/>
                    <a:pt x="20254" y="19843"/>
                  </a:cubicBezTo>
                  <a:lnTo>
                    <a:pt x="20254" y="19870"/>
                  </a:lnTo>
                  <a:lnTo>
                    <a:pt x="20187" y="19897"/>
                  </a:lnTo>
                  <a:lnTo>
                    <a:pt x="20187" y="19924"/>
                  </a:lnTo>
                  <a:lnTo>
                    <a:pt x="19985" y="20178"/>
                  </a:lnTo>
                  <a:cubicBezTo>
                    <a:pt x="19834" y="20286"/>
                    <a:pt x="19632" y="20400"/>
                    <a:pt x="19413" y="20480"/>
                  </a:cubicBezTo>
                  <a:cubicBezTo>
                    <a:pt x="19211" y="20594"/>
                    <a:pt x="18858" y="20708"/>
                    <a:pt x="18438" y="20815"/>
                  </a:cubicBezTo>
                  <a:cubicBezTo>
                    <a:pt x="17815" y="20983"/>
                    <a:pt x="17108" y="21097"/>
                    <a:pt x="16469" y="21211"/>
                  </a:cubicBezTo>
                  <a:cubicBezTo>
                    <a:pt x="15981" y="21292"/>
                    <a:pt x="15628" y="21379"/>
                    <a:pt x="15207" y="21459"/>
                  </a:cubicBezTo>
                  <a:cubicBezTo>
                    <a:pt x="15140" y="21459"/>
                    <a:pt x="15073" y="21486"/>
                    <a:pt x="15073" y="21519"/>
                  </a:cubicBezTo>
                  <a:cubicBezTo>
                    <a:pt x="15073" y="21546"/>
                    <a:pt x="15073" y="21546"/>
                    <a:pt x="15140" y="21573"/>
                  </a:cubicBezTo>
                  <a:cubicBezTo>
                    <a:pt x="15140" y="21600"/>
                    <a:pt x="15207" y="21600"/>
                    <a:pt x="15292" y="21600"/>
                  </a:cubicBezTo>
                  <a:lnTo>
                    <a:pt x="15426" y="21600"/>
                  </a:lnTo>
                  <a:cubicBezTo>
                    <a:pt x="15847" y="21519"/>
                    <a:pt x="16200" y="21459"/>
                    <a:pt x="16621" y="21379"/>
                  </a:cubicBezTo>
                  <a:cubicBezTo>
                    <a:pt x="17243" y="21265"/>
                    <a:pt x="17882" y="21151"/>
                    <a:pt x="18438" y="21017"/>
                  </a:cubicBezTo>
                  <a:cubicBezTo>
                    <a:pt x="18723" y="20956"/>
                    <a:pt x="18992" y="20876"/>
                    <a:pt x="19211" y="20815"/>
                  </a:cubicBezTo>
                  <a:cubicBezTo>
                    <a:pt x="19413" y="20762"/>
                    <a:pt x="19632" y="20681"/>
                    <a:pt x="19834" y="20594"/>
                  </a:cubicBezTo>
                  <a:cubicBezTo>
                    <a:pt x="19985" y="20514"/>
                    <a:pt x="20187" y="20400"/>
                    <a:pt x="20254" y="20313"/>
                  </a:cubicBezTo>
                  <a:cubicBezTo>
                    <a:pt x="20406" y="20259"/>
                    <a:pt x="20473" y="20205"/>
                    <a:pt x="20473" y="20145"/>
                  </a:cubicBezTo>
                  <a:cubicBezTo>
                    <a:pt x="20540" y="20064"/>
                    <a:pt x="20608" y="20011"/>
                    <a:pt x="20675" y="19924"/>
                  </a:cubicBezTo>
                  <a:lnTo>
                    <a:pt x="20675" y="17630"/>
                  </a:lnTo>
                  <a:cubicBezTo>
                    <a:pt x="20675" y="17241"/>
                    <a:pt x="20675" y="16852"/>
                    <a:pt x="20608" y="16517"/>
                  </a:cubicBezTo>
                  <a:cubicBezTo>
                    <a:pt x="20608" y="16182"/>
                    <a:pt x="20540" y="15819"/>
                    <a:pt x="20473" y="15397"/>
                  </a:cubicBezTo>
                  <a:cubicBezTo>
                    <a:pt x="20406" y="15008"/>
                    <a:pt x="20406" y="14612"/>
                    <a:pt x="20406" y="14224"/>
                  </a:cubicBezTo>
                  <a:cubicBezTo>
                    <a:pt x="20406" y="13747"/>
                    <a:pt x="20406" y="13218"/>
                    <a:pt x="20254" y="12715"/>
                  </a:cubicBezTo>
                  <a:cubicBezTo>
                    <a:pt x="20254" y="12688"/>
                    <a:pt x="20187" y="12634"/>
                    <a:pt x="20187" y="12574"/>
                  </a:cubicBezTo>
                  <a:cubicBezTo>
                    <a:pt x="20187" y="12547"/>
                    <a:pt x="20187" y="12520"/>
                    <a:pt x="20120" y="12493"/>
                  </a:cubicBezTo>
                  <a:cubicBezTo>
                    <a:pt x="20120" y="12406"/>
                    <a:pt x="20120" y="12326"/>
                    <a:pt x="19985" y="12212"/>
                  </a:cubicBezTo>
                  <a:cubicBezTo>
                    <a:pt x="19834" y="12098"/>
                    <a:pt x="19699" y="12017"/>
                    <a:pt x="19413" y="11903"/>
                  </a:cubicBezTo>
                  <a:cubicBezTo>
                    <a:pt x="19211" y="11823"/>
                    <a:pt x="18992" y="11762"/>
                    <a:pt x="18791" y="11682"/>
                  </a:cubicBezTo>
                  <a:cubicBezTo>
                    <a:pt x="18505" y="11628"/>
                    <a:pt x="18303" y="11595"/>
                    <a:pt x="18084" y="11568"/>
                  </a:cubicBezTo>
                  <a:lnTo>
                    <a:pt x="18151" y="11461"/>
                  </a:lnTo>
                  <a:lnTo>
                    <a:pt x="18236" y="11347"/>
                  </a:lnTo>
                  <a:cubicBezTo>
                    <a:pt x="18505" y="11011"/>
                    <a:pt x="18723" y="10676"/>
                    <a:pt x="19077" y="10314"/>
                  </a:cubicBezTo>
                  <a:cubicBezTo>
                    <a:pt x="19211" y="10146"/>
                    <a:pt x="19346" y="9952"/>
                    <a:pt x="19497" y="9784"/>
                  </a:cubicBezTo>
                  <a:cubicBezTo>
                    <a:pt x="19632" y="9643"/>
                    <a:pt x="19766" y="9502"/>
                    <a:pt x="19918" y="9388"/>
                  </a:cubicBezTo>
                  <a:cubicBezTo>
                    <a:pt x="19985" y="9281"/>
                    <a:pt x="20120" y="9194"/>
                    <a:pt x="20187" y="9113"/>
                  </a:cubicBezTo>
                  <a:cubicBezTo>
                    <a:pt x="20406" y="8912"/>
                    <a:pt x="20608" y="8691"/>
                    <a:pt x="20826" y="8497"/>
                  </a:cubicBezTo>
                  <a:cubicBezTo>
                    <a:pt x="21180" y="8134"/>
                    <a:pt x="21381" y="7853"/>
                    <a:pt x="21449" y="7571"/>
                  </a:cubicBezTo>
                  <a:cubicBezTo>
                    <a:pt x="21516" y="7437"/>
                    <a:pt x="21600" y="7269"/>
                    <a:pt x="21600" y="7129"/>
                  </a:cubicBezTo>
                  <a:cubicBezTo>
                    <a:pt x="21600" y="6988"/>
                    <a:pt x="21516" y="6874"/>
                    <a:pt x="21381" y="6793"/>
                  </a:cubicBezTo>
                  <a:cubicBezTo>
                    <a:pt x="21314" y="6679"/>
                    <a:pt x="21095" y="6599"/>
                    <a:pt x="20893" y="6565"/>
                  </a:cubicBezTo>
                  <a:cubicBezTo>
                    <a:pt x="20759" y="6512"/>
                    <a:pt x="20540" y="6512"/>
                    <a:pt x="20339" y="6512"/>
                  </a:cubicBezTo>
                  <a:lnTo>
                    <a:pt x="19985" y="6512"/>
                  </a:lnTo>
                  <a:cubicBezTo>
                    <a:pt x="19834" y="6538"/>
                    <a:pt x="19699" y="6565"/>
                    <a:pt x="19497" y="6599"/>
                  </a:cubicBezTo>
                  <a:cubicBezTo>
                    <a:pt x="19413" y="6625"/>
                    <a:pt x="19279" y="6652"/>
                    <a:pt x="19144" y="6706"/>
                  </a:cubicBezTo>
                  <a:cubicBezTo>
                    <a:pt x="18992" y="6766"/>
                    <a:pt x="18858" y="6820"/>
                    <a:pt x="18791" y="6874"/>
                  </a:cubicBezTo>
                  <a:cubicBezTo>
                    <a:pt x="18723" y="6901"/>
                    <a:pt x="18656" y="6961"/>
                    <a:pt x="18505" y="7041"/>
                  </a:cubicBezTo>
                  <a:cubicBezTo>
                    <a:pt x="18370" y="7155"/>
                    <a:pt x="18236" y="7269"/>
                    <a:pt x="18151" y="7377"/>
                  </a:cubicBezTo>
                  <a:lnTo>
                    <a:pt x="18084" y="7464"/>
                  </a:lnTo>
                  <a:cubicBezTo>
                    <a:pt x="17949" y="7605"/>
                    <a:pt x="17815" y="7772"/>
                    <a:pt x="17664" y="7967"/>
                  </a:cubicBezTo>
                  <a:cubicBezTo>
                    <a:pt x="17041" y="8664"/>
                    <a:pt x="16469" y="9362"/>
                    <a:pt x="15981" y="10005"/>
                  </a:cubicBezTo>
                  <a:cubicBezTo>
                    <a:pt x="15847" y="10227"/>
                    <a:pt x="15712" y="10421"/>
                    <a:pt x="15494" y="10649"/>
                  </a:cubicBezTo>
                  <a:cubicBezTo>
                    <a:pt x="15561" y="10455"/>
                    <a:pt x="15494" y="10253"/>
                    <a:pt x="15494" y="10032"/>
                  </a:cubicBezTo>
                  <a:cubicBezTo>
                    <a:pt x="15426" y="9670"/>
                    <a:pt x="15359" y="9281"/>
                    <a:pt x="15292" y="8912"/>
                  </a:cubicBezTo>
                  <a:cubicBezTo>
                    <a:pt x="15207" y="8470"/>
                    <a:pt x="15140" y="7994"/>
                    <a:pt x="15073" y="7544"/>
                  </a:cubicBezTo>
                  <a:lnTo>
                    <a:pt x="15005" y="7350"/>
                  </a:lnTo>
                  <a:lnTo>
                    <a:pt x="14871" y="6652"/>
                  </a:lnTo>
                  <a:cubicBezTo>
                    <a:pt x="14720" y="5982"/>
                    <a:pt x="14585" y="5197"/>
                    <a:pt x="14451" y="4386"/>
                  </a:cubicBezTo>
                  <a:cubicBezTo>
                    <a:pt x="14451" y="4138"/>
                    <a:pt x="14366" y="3856"/>
                    <a:pt x="14366" y="3608"/>
                  </a:cubicBezTo>
                  <a:lnTo>
                    <a:pt x="14299" y="3273"/>
                  </a:lnTo>
                  <a:cubicBezTo>
                    <a:pt x="14299" y="2877"/>
                    <a:pt x="14232" y="2515"/>
                    <a:pt x="14164" y="2126"/>
                  </a:cubicBezTo>
                  <a:cubicBezTo>
                    <a:pt x="14097" y="1368"/>
                    <a:pt x="13946" y="758"/>
                    <a:pt x="13811" y="195"/>
                  </a:cubicBezTo>
                  <a:cubicBezTo>
                    <a:pt x="13811" y="168"/>
                    <a:pt x="13811" y="168"/>
                    <a:pt x="13744" y="141"/>
                  </a:cubicBezTo>
                  <a:cubicBezTo>
                    <a:pt x="13744" y="141"/>
                    <a:pt x="13744" y="114"/>
                    <a:pt x="13677" y="114"/>
                  </a:cubicBezTo>
                  <a:cubicBezTo>
                    <a:pt x="13525" y="60"/>
                    <a:pt x="13391" y="27"/>
                    <a:pt x="131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2205;p15"/>
            <p:cNvSpPr/>
            <p:nvPr/>
          </p:nvSpPr>
          <p:spPr>
            <a:xfrm>
              <a:off x="247114" y="1492780"/>
              <a:ext cx="49727" cy="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9" h="21600" fill="norm" stroke="1" extrusionOk="0">
                  <a:moveTo>
                    <a:pt x="3251" y="0"/>
                  </a:moveTo>
                  <a:lnTo>
                    <a:pt x="1964" y="1059"/>
                  </a:lnTo>
                  <a:cubicBezTo>
                    <a:pt x="676" y="1904"/>
                    <a:pt x="-937" y="3593"/>
                    <a:pt x="676" y="4444"/>
                  </a:cubicBezTo>
                  <a:cubicBezTo>
                    <a:pt x="676" y="5288"/>
                    <a:pt x="1964" y="6347"/>
                    <a:pt x="1964" y="7192"/>
                  </a:cubicBezTo>
                  <a:cubicBezTo>
                    <a:pt x="4547" y="9732"/>
                    <a:pt x="5834" y="12480"/>
                    <a:pt x="8735" y="15020"/>
                  </a:cubicBezTo>
                  <a:cubicBezTo>
                    <a:pt x="10022" y="16924"/>
                    <a:pt x="11318" y="18619"/>
                    <a:pt x="12605" y="20309"/>
                  </a:cubicBezTo>
                  <a:cubicBezTo>
                    <a:pt x="12605" y="20902"/>
                    <a:pt x="13873" y="21600"/>
                    <a:pt x="15627" y="21600"/>
                  </a:cubicBezTo>
                  <a:cubicBezTo>
                    <a:pt x="16373" y="21600"/>
                    <a:pt x="17212" y="21471"/>
                    <a:pt x="18080" y="21153"/>
                  </a:cubicBezTo>
                  <a:cubicBezTo>
                    <a:pt x="19376" y="20309"/>
                    <a:pt x="20663" y="18619"/>
                    <a:pt x="19376" y="17768"/>
                  </a:cubicBezTo>
                  <a:cubicBezTo>
                    <a:pt x="19376" y="16924"/>
                    <a:pt x="19376" y="16924"/>
                    <a:pt x="18080" y="16924"/>
                  </a:cubicBezTo>
                  <a:cubicBezTo>
                    <a:pt x="15179" y="11635"/>
                    <a:pt x="12605" y="6347"/>
                    <a:pt x="7121" y="1904"/>
                  </a:cubicBezTo>
                  <a:cubicBezTo>
                    <a:pt x="5834" y="1059"/>
                    <a:pt x="4547" y="0"/>
                    <a:pt x="32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2206;p15"/>
            <p:cNvSpPr/>
            <p:nvPr/>
          </p:nvSpPr>
          <p:spPr>
            <a:xfrm>
              <a:off x="268930" y="1466202"/>
              <a:ext cx="53135" cy="8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23" y="0"/>
                  </a:moveTo>
                  <a:cubicBezTo>
                    <a:pt x="2623" y="862"/>
                    <a:pt x="1307" y="862"/>
                    <a:pt x="1307" y="1731"/>
                  </a:cubicBezTo>
                  <a:cubicBezTo>
                    <a:pt x="0" y="1731"/>
                    <a:pt x="0" y="2805"/>
                    <a:pt x="0" y="3674"/>
                  </a:cubicBezTo>
                  <a:cubicBezTo>
                    <a:pt x="1307" y="4536"/>
                    <a:pt x="1307" y="5398"/>
                    <a:pt x="1307" y="6267"/>
                  </a:cubicBezTo>
                  <a:cubicBezTo>
                    <a:pt x="2623" y="8210"/>
                    <a:pt x="5237" y="10797"/>
                    <a:pt x="6543" y="12528"/>
                  </a:cubicBezTo>
                  <a:lnTo>
                    <a:pt x="14725" y="20732"/>
                  </a:lnTo>
                  <a:cubicBezTo>
                    <a:pt x="16363" y="21600"/>
                    <a:pt x="17680" y="21600"/>
                    <a:pt x="17680" y="21600"/>
                  </a:cubicBezTo>
                  <a:cubicBezTo>
                    <a:pt x="18986" y="21600"/>
                    <a:pt x="20293" y="21600"/>
                    <a:pt x="21600" y="20732"/>
                  </a:cubicBezTo>
                  <a:lnTo>
                    <a:pt x="21600" y="17064"/>
                  </a:lnTo>
                  <a:cubicBezTo>
                    <a:pt x="20293" y="17064"/>
                    <a:pt x="20293" y="16202"/>
                    <a:pt x="20293" y="16202"/>
                  </a:cubicBezTo>
                  <a:cubicBezTo>
                    <a:pt x="16363" y="12528"/>
                    <a:pt x="12112" y="8210"/>
                    <a:pt x="9488" y="3674"/>
                  </a:cubicBezTo>
                  <a:lnTo>
                    <a:pt x="8182" y="2805"/>
                  </a:lnTo>
                  <a:lnTo>
                    <a:pt x="8182" y="1731"/>
                  </a:lnTo>
                  <a:cubicBezTo>
                    <a:pt x="8182" y="862"/>
                    <a:pt x="6543" y="862"/>
                    <a:pt x="6543" y="862"/>
                  </a:cubicBezTo>
                  <a:cubicBezTo>
                    <a:pt x="5237" y="0"/>
                    <a:pt x="5237" y="0"/>
                    <a:pt x="39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2207;p15"/>
            <p:cNvSpPr/>
            <p:nvPr/>
          </p:nvSpPr>
          <p:spPr>
            <a:xfrm>
              <a:off x="838983" y="1439646"/>
              <a:ext cx="37039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770"/>
                    <a:pt x="0" y="770"/>
                  </a:cubicBezTo>
                  <a:lnTo>
                    <a:pt x="0" y="3086"/>
                  </a:lnTo>
                  <a:cubicBezTo>
                    <a:pt x="0" y="4821"/>
                    <a:pt x="1875" y="6361"/>
                    <a:pt x="1875" y="8867"/>
                  </a:cubicBezTo>
                  <a:cubicBezTo>
                    <a:pt x="3763" y="10412"/>
                    <a:pt x="3763" y="11958"/>
                    <a:pt x="5638" y="13693"/>
                  </a:cubicBezTo>
                  <a:cubicBezTo>
                    <a:pt x="5638" y="14463"/>
                    <a:pt x="5638" y="16003"/>
                    <a:pt x="7988" y="16779"/>
                  </a:cubicBezTo>
                  <a:lnTo>
                    <a:pt x="9863" y="16779"/>
                  </a:lnTo>
                  <a:cubicBezTo>
                    <a:pt x="11737" y="16779"/>
                    <a:pt x="11737" y="17549"/>
                    <a:pt x="13626" y="17549"/>
                  </a:cubicBezTo>
                  <a:lnTo>
                    <a:pt x="13626" y="20054"/>
                  </a:lnTo>
                  <a:cubicBezTo>
                    <a:pt x="13626" y="20054"/>
                    <a:pt x="13626" y="20830"/>
                    <a:pt x="11737" y="21600"/>
                  </a:cubicBezTo>
                  <a:lnTo>
                    <a:pt x="17375" y="21600"/>
                  </a:lnTo>
                  <a:cubicBezTo>
                    <a:pt x="19725" y="21600"/>
                    <a:pt x="19725" y="20830"/>
                    <a:pt x="21600" y="20830"/>
                  </a:cubicBezTo>
                  <a:lnTo>
                    <a:pt x="21600" y="18514"/>
                  </a:lnTo>
                  <a:cubicBezTo>
                    <a:pt x="15500" y="13693"/>
                    <a:pt x="13626" y="7131"/>
                    <a:pt x="11737" y="1540"/>
                  </a:cubicBezTo>
                  <a:cubicBezTo>
                    <a:pt x="11737" y="770"/>
                    <a:pt x="9863" y="0"/>
                    <a:pt x="79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2209;p15"/>
            <p:cNvSpPr/>
            <p:nvPr/>
          </p:nvSpPr>
          <p:spPr>
            <a:xfrm>
              <a:off x="865563" y="1405823"/>
              <a:ext cx="47497" cy="14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56" y="0"/>
                  </a:moveTo>
                  <a:cubicBezTo>
                    <a:pt x="3295" y="0"/>
                    <a:pt x="1462" y="471"/>
                    <a:pt x="0" y="943"/>
                  </a:cubicBezTo>
                  <a:lnTo>
                    <a:pt x="0" y="1533"/>
                  </a:lnTo>
                  <a:cubicBezTo>
                    <a:pt x="1462" y="7434"/>
                    <a:pt x="6218" y="13339"/>
                    <a:pt x="10615" y="19240"/>
                  </a:cubicBezTo>
                  <a:cubicBezTo>
                    <a:pt x="10615" y="19711"/>
                    <a:pt x="10615" y="20183"/>
                    <a:pt x="12447" y="20657"/>
                  </a:cubicBezTo>
                  <a:cubicBezTo>
                    <a:pt x="12447" y="21129"/>
                    <a:pt x="15382" y="21600"/>
                    <a:pt x="16844" y="21600"/>
                  </a:cubicBezTo>
                  <a:cubicBezTo>
                    <a:pt x="19767" y="21129"/>
                    <a:pt x="21600" y="20657"/>
                    <a:pt x="21600" y="19711"/>
                  </a:cubicBezTo>
                  <a:cubicBezTo>
                    <a:pt x="19767" y="19240"/>
                    <a:pt x="19767" y="19240"/>
                    <a:pt x="19767" y="18649"/>
                  </a:cubicBezTo>
                  <a:cubicBezTo>
                    <a:pt x="15382" y="14282"/>
                    <a:pt x="12447" y="9798"/>
                    <a:pt x="10615" y="5430"/>
                  </a:cubicBezTo>
                  <a:lnTo>
                    <a:pt x="10615" y="2479"/>
                  </a:lnTo>
                  <a:cubicBezTo>
                    <a:pt x="9153" y="2005"/>
                    <a:pt x="9153" y="1533"/>
                    <a:pt x="9153" y="1533"/>
                  </a:cubicBezTo>
                  <a:cubicBezTo>
                    <a:pt x="9153" y="943"/>
                    <a:pt x="9153" y="471"/>
                    <a:pt x="7691" y="471"/>
                  </a:cubicBezTo>
                  <a:cubicBezTo>
                    <a:pt x="7691" y="0"/>
                    <a:pt x="6218" y="0"/>
                    <a:pt x="47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2210;p15"/>
            <p:cNvSpPr/>
            <p:nvPr/>
          </p:nvSpPr>
          <p:spPr>
            <a:xfrm>
              <a:off x="899386" y="1422735"/>
              <a:ext cx="38284" cy="10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5175" y="0"/>
                  </a:moveTo>
                  <a:cubicBezTo>
                    <a:pt x="3450" y="0"/>
                    <a:pt x="1725" y="640"/>
                    <a:pt x="1725" y="640"/>
                  </a:cubicBezTo>
                  <a:cubicBezTo>
                    <a:pt x="0" y="640"/>
                    <a:pt x="0" y="1281"/>
                    <a:pt x="0" y="1281"/>
                  </a:cubicBezTo>
                  <a:lnTo>
                    <a:pt x="0" y="1921"/>
                  </a:lnTo>
                  <a:cubicBezTo>
                    <a:pt x="1725" y="8020"/>
                    <a:pt x="5175" y="13956"/>
                    <a:pt x="9063" y="20050"/>
                  </a:cubicBezTo>
                  <a:lnTo>
                    <a:pt x="10800" y="20695"/>
                  </a:lnTo>
                  <a:cubicBezTo>
                    <a:pt x="10800" y="21145"/>
                    <a:pt x="12525" y="21600"/>
                    <a:pt x="14150" y="21600"/>
                  </a:cubicBezTo>
                  <a:cubicBezTo>
                    <a:pt x="14825" y="21600"/>
                    <a:pt x="15475" y="21521"/>
                    <a:pt x="15975" y="21335"/>
                  </a:cubicBezTo>
                  <a:cubicBezTo>
                    <a:pt x="19875" y="21335"/>
                    <a:pt x="21600" y="20050"/>
                    <a:pt x="19875" y="18769"/>
                  </a:cubicBezTo>
                  <a:cubicBezTo>
                    <a:pt x="19875" y="17966"/>
                    <a:pt x="19875" y="17325"/>
                    <a:pt x="18138" y="17325"/>
                  </a:cubicBezTo>
                  <a:cubicBezTo>
                    <a:pt x="15975" y="13316"/>
                    <a:pt x="14250" y="9946"/>
                    <a:pt x="12525" y="5936"/>
                  </a:cubicBezTo>
                  <a:cubicBezTo>
                    <a:pt x="12525" y="4650"/>
                    <a:pt x="10800" y="4010"/>
                    <a:pt x="10800" y="2724"/>
                  </a:cubicBezTo>
                  <a:lnTo>
                    <a:pt x="10800" y="1921"/>
                  </a:lnTo>
                  <a:cubicBezTo>
                    <a:pt x="10800" y="1281"/>
                    <a:pt x="10800" y="1281"/>
                    <a:pt x="9063" y="640"/>
                  </a:cubicBezTo>
                  <a:cubicBezTo>
                    <a:pt x="7338" y="640"/>
                    <a:pt x="7338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2211;p15"/>
            <p:cNvSpPr/>
            <p:nvPr/>
          </p:nvSpPr>
          <p:spPr>
            <a:xfrm>
              <a:off x="318850" y="1533033"/>
              <a:ext cx="33824" cy="7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06" y="0"/>
                  </a:moveTo>
                  <a:cubicBezTo>
                    <a:pt x="10800" y="0"/>
                    <a:pt x="8747" y="1126"/>
                    <a:pt x="8747" y="2923"/>
                  </a:cubicBezTo>
                  <a:cubicBezTo>
                    <a:pt x="6679" y="3828"/>
                    <a:pt x="6679" y="4726"/>
                    <a:pt x="6679" y="5625"/>
                  </a:cubicBezTo>
                  <a:cubicBezTo>
                    <a:pt x="4121" y="8554"/>
                    <a:pt x="2053" y="12375"/>
                    <a:pt x="2053" y="15077"/>
                  </a:cubicBezTo>
                  <a:cubicBezTo>
                    <a:pt x="0" y="15975"/>
                    <a:pt x="0" y="16874"/>
                    <a:pt x="0" y="18000"/>
                  </a:cubicBezTo>
                  <a:cubicBezTo>
                    <a:pt x="0" y="18905"/>
                    <a:pt x="2053" y="20702"/>
                    <a:pt x="4121" y="21600"/>
                  </a:cubicBezTo>
                  <a:cubicBezTo>
                    <a:pt x="8747" y="21600"/>
                    <a:pt x="12853" y="20702"/>
                    <a:pt x="12853" y="18905"/>
                  </a:cubicBezTo>
                  <a:lnTo>
                    <a:pt x="12853" y="18000"/>
                  </a:lnTo>
                  <a:cubicBezTo>
                    <a:pt x="14906" y="15077"/>
                    <a:pt x="14906" y="13274"/>
                    <a:pt x="16974" y="10351"/>
                  </a:cubicBezTo>
                  <a:cubicBezTo>
                    <a:pt x="16974" y="8554"/>
                    <a:pt x="19547" y="5625"/>
                    <a:pt x="21600" y="3828"/>
                  </a:cubicBezTo>
                  <a:cubicBezTo>
                    <a:pt x="21600" y="2923"/>
                    <a:pt x="19547" y="1126"/>
                    <a:pt x="14906" y="1126"/>
                  </a:cubicBezTo>
                  <a:lnTo>
                    <a:pt x="1490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2212;p15"/>
            <p:cNvSpPr/>
            <p:nvPr/>
          </p:nvSpPr>
          <p:spPr>
            <a:xfrm>
              <a:off x="812405" y="1509692"/>
              <a:ext cx="49944" cy="8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cubicBezTo>
                    <a:pt x="14286" y="773"/>
                    <a:pt x="14286" y="773"/>
                    <a:pt x="12885" y="1742"/>
                  </a:cubicBezTo>
                  <a:lnTo>
                    <a:pt x="12885" y="2515"/>
                  </a:lnTo>
                  <a:cubicBezTo>
                    <a:pt x="10105" y="5613"/>
                    <a:pt x="6972" y="8907"/>
                    <a:pt x="4181" y="12195"/>
                  </a:cubicBezTo>
                  <a:cubicBezTo>
                    <a:pt x="2791" y="13746"/>
                    <a:pt x="1400" y="16262"/>
                    <a:pt x="0" y="17813"/>
                  </a:cubicBezTo>
                  <a:lnTo>
                    <a:pt x="0" y="19359"/>
                  </a:lnTo>
                  <a:cubicBezTo>
                    <a:pt x="0" y="20132"/>
                    <a:pt x="0" y="21101"/>
                    <a:pt x="1400" y="21101"/>
                  </a:cubicBezTo>
                  <a:cubicBezTo>
                    <a:pt x="2509" y="21415"/>
                    <a:pt x="3627" y="21600"/>
                    <a:pt x="4564" y="21600"/>
                  </a:cubicBezTo>
                  <a:cubicBezTo>
                    <a:pt x="5964" y="21600"/>
                    <a:pt x="6972" y="21180"/>
                    <a:pt x="6972" y="20132"/>
                  </a:cubicBezTo>
                  <a:cubicBezTo>
                    <a:pt x="8715" y="19359"/>
                    <a:pt x="10105" y="17813"/>
                    <a:pt x="10105" y="17035"/>
                  </a:cubicBezTo>
                  <a:cubicBezTo>
                    <a:pt x="14286" y="12973"/>
                    <a:pt x="17419" y="9680"/>
                    <a:pt x="20200" y="5613"/>
                  </a:cubicBezTo>
                  <a:lnTo>
                    <a:pt x="20200" y="4840"/>
                  </a:lnTo>
                  <a:cubicBezTo>
                    <a:pt x="21600" y="4067"/>
                    <a:pt x="21600" y="3288"/>
                    <a:pt x="21600" y="3288"/>
                  </a:cubicBezTo>
                  <a:lnTo>
                    <a:pt x="21600" y="773"/>
                  </a:lnTo>
                  <a:cubicBezTo>
                    <a:pt x="20200" y="773"/>
                    <a:pt x="20200" y="0"/>
                    <a:pt x="18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2214;p15"/>
            <p:cNvSpPr/>
            <p:nvPr/>
          </p:nvSpPr>
          <p:spPr>
            <a:xfrm>
              <a:off x="899386" y="828526"/>
              <a:ext cx="20126" cy="9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75" y="0"/>
                  </a:moveTo>
                  <a:cubicBezTo>
                    <a:pt x="10350" y="0"/>
                    <a:pt x="6900" y="919"/>
                    <a:pt x="6900" y="1661"/>
                  </a:cubicBezTo>
                  <a:cubicBezTo>
                    <a:pt x="3450" y="3878"/>
                    <a:pt x="3450" y="5539"/>
                    <a:pt x="3450" y="7750"/>
                  </a:cubicBezTo>
                  <a:cubicBezTo>
                    <a:pt x="0" y="11628"/>
                    <a:pt x="0" y="15506"/>
                    <a:pt x="0" y="19383"/>
                  </a:cubicBezTo>
                  <a:lnTo>
                    <a:pt x="0" y="20120"/>
                  </a:lnTo>
                  <a:cubicBezTo>
                    <a:pt x="0" y="20863"/>
                    <a:pt x="3450" y="21600"/>
                    <a:pt x="6900" y="21600"/>
                  </a:cubicBezTo>
                  <a:cubicBezTo>
                    <a:pt x="14675" y="21600"/>
                    <a:pt x="14675" y="20863"/>
                    <a:pt x="14675" y="20120"/>
                  </a:cubicBezTo>
                  <a:cubicBezTo>
                    <a:pt x="14675" y="16243"/>
                    <a:pt x="14675" y="12370"/>
                    <a:pt x="18125" y="8493"/>
                  </a:cubicBezTo>
                  <a:cubicBezTo>
                    <a:pt x="18125" y="6276"/>
                    <a:pt x="18125" y="4615"/>
                    <a:pt x="21600" y="2398"/>
                  </a:cubicBezTo>
                  <a:cubicBezTo>
                    <a:pt x="21600" y="1661"/>
                    <a:pt x="21600" y="1661"/>
                    <a:pt x="18125" y="1661"/>
                  </a:cubicBezTo>
                  <a:cubicBezTo>
                    <a:pt x="18125" y="919"/>
                    <a:pt x="18125" y="919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2215;p15"/>
            <p:cNvSpPr/>
            <p:nvPr/>
          </p:nvSpPr>
          <p:spPr>
            <a:xfrm>
              <a:off x="922727" y="808399"/>
              <a:ext cx="22538" cy="13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5650" y="0"/>
                  </a:moveTo>
                  <a:cubicBezTo>
                    <a:pt x="12675" y="0"/>
                    <a:pt x="9679" y="659"/>
                    <a:pt x="5950" y="1192"/>
                  </a:cubicBezTo>
                  <a:lnTo>
                    <a:pt x="5950" y="2250"/>
                  </a:lnTo>
                  <a:cubicBezTo>
                    <a:pt x="2975" y="7288"/>
                    <a:pt x="0" y="12721"/>
                    <a:pt x="0" y="18288"/>
                  </a:cubicBezTo>
                  <a:lnTo>
                    <a:pt x="0" y="20538"/>
                  </a:lnTo>
                  <a:cubicBezTo>
                    <a:pt x="0" y="21067"/>
                    <a:pt x="2975" y="21600"/>
                    <a:pt x="5950" y="21600"/>
                  </a:cubicBezTo>
                  <a:cubicBezTo>
                    <a:pt x="9679" y="21600"/>
                    <a:pt x="12675" y="21067"/>
                    <a:pt x="12675" y="20538"/>
                  </a:cubicBezTo>
                  <a:lnTo>
                    <a:pt x="12675" y="14442"/>
                  </a:lnTo>
                  <a:cubicBezTo>
                    <a:pt x="15650" y="9937"/>
                    <a:pt x="18625" y="5563"/>
                    <a:pt x="18625" y="1721"/>
                  </a:cubicBezTo>
                  <a:cubicBezTo>
                    <a:pt x="21600" y="1192"/>
                    <a:pt x="21600" y="659"/>
                    <a:pt x="18625" y="659"/>
                  </a:cubicBezTo>
                  <a:cubicBezTo>
                    <a:pt x="18625" y="0"/>
                    <a:pt x="15650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2217;p15"/>
            <p:cNvSpPr/>
            <p:nvPr/>
          </p:nvSpPr>
          <p:spPr>
            <a:xfrm>
              <a:off x="953311" y="792280"/>
              <a:ext cx="20150" cy="15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9" y="0"/>
                  </a:moveTo>
                  <a:cubicBezTo>
                    <a:pt x="10363" y="0"/>
                    <a:pt x="6917" y="461"/>
                    <a:pt x="6917" y="926"/>
                  </a:cubicBezTo>
                  <a:lnTo>
                    <a:pt x="6917" y="8087"/>
                  </a:lnTo>
                  <a:cubicBezTo>
                    <a:pt x="3471" y="12013"/>
                    <a:pt x="0" y="15826"/>
                    <a:pt x="0" y="19635"/>
                  </a:cubicBezTo>
                  <a:lnTo>
                    <a:pt x="0" y="20674"/>
                  </a:lnTo>
                  <a:cubicBezTo>
                    <a:pt x="0" y="21139"/>
                    <a:pt x="3471" y="21600"/>
                    <a:pt x="6917" y="21600"/>
                  </a:cubicBezTo>
                  <a:cubicBezTo>
                    <a:pt x="10363" y="21600"/>
                    <a:pt x="10363" y="21600"/>
                    <a:pt x="13809" y="21139"/>
                  </a:cubicBezTo>
                  <a:lnTo>
                    <a:pt x="13809" y="15826"/>
                  </a:lnTo>
                  <a:cubicBezTo>
                    <a:pt x="17280" y="10974"/>
                    <a:pt x="21600" y="6239"/>
                    <a:pt x="21600" y="1387"/>
                  </a:cubicBezTo>
                  <a:lnTo>
                    <a:pt x="21600" y="926"/>
                  </a:lnTo>
                  <a:cubicBezTo>
                    <a:pt x="21600" y="461"/>
                    <a:pt x="17280" y="0"/>
                    <a:pt x="13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80" name="Google Shape;2218;p15"/>
            <p:cNvGrpSpPr/>
            <p:nvPr/>
          </p:nvGrpSpPr>
          <p:grpSpPr>
            <a:xfrm>
              <a:off x="959764" y="840694"/>
              <a:ext cx="1" cy="12701"/>
              <a:chOff x="0" y="0"/>
              <a:chExt cx="0" cy="12700"/>
            </a:xfrm>
          </p:grpSpPr>
          <p:sp>
            <p:nvSpPr>
              <p:cNvPr id="247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81" name="Google Shape;2219;p15"/>
            <p:cNvSpPr/>
            <p:nvPr/>
          </p:nvSpPr>
          <p:spPr>
            <a:xfrm>
              <a:off x="979889" y="798732"/>
              <a:ext cx="16913" cy="15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lnTo>
                    <a:pt x="4106" y="440"/>
                  </a:lnTo>
                  <a:lnTo>
                    <a:pt x="4106" y="1323"/>
                  </a:lnTo>
                  <a:cubicBezTo>
                    <a:pt x="4106" y="7385"/>
                    <a:pt x="0" y="13335"/>
                    <a:pt x="0" y="19288"/>
                  </a:cubicBezTo>
                  <a:lnTo>
                    <a:pt x="0" y="20608"/>
                  </a:lnTo>
                  <a:cubicBezTo>
                    <a:pt x="0" y="21160"/>
                    <a:pt x="4106" y="21600"/>
                    <a:pt x="8241" y="21600"/>
                  </a:cubicBezTo>
                  <a:cubicBezTo>
                    <a:pt x="8241" y="21600"/>
                    <a:pt x="12347" y="21600"/>
                    <a:pt x="12347" y="21160"/>
                  </a:cubicBezTo>
                  <a:cubicBezTo>
                    <a:pt x="17494" y="21160"/>
                    <a:pt x="17494" y="20608"/>
                    <a:pt x="17494" y="20608"/>
                  </a:cubicBezTo>
                  <a:lnTo>
                    <a:pt x="17494" y="20168"/>
                  </a:lnTo>
                  <a:cubicBezTo>
                    <a:pt x="17494" y="13775"/>
                    <a:pt x="21600" y="7825"/>
                    <a:pt x="21600" y="1323"/>
                  </a:cubicBezTo>
                  <a:lnTo>
                    <a:pt x="21600" y="880"/>
                  </a:lnTo>
                  <a:cubicBezTo>
                    <a:pt x="21600" y="440"/>
                    <a:pt x="17494" y="0"/>
                    <a:pt x="123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83" name="Google Shape;2220;p15"/>
          <p:cNvSpPr/>
          <p:nvPr/>
        </p:nvSpPr>
        <p:spPr>
          <a:xfrm rot="7742116">
            <a:off x="-1042190" y="-792783"/>
            <a:ext cx="3906813" cy="213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4" name="Google Shape;2221;p15"/>
          <p:cNvSpPr/>
          <p:nvPr/>
        </p:nvSpPr>
        <p:spPr>
          <a:xfrm rot="5400000">
            <a:off x="4075849" y="1559234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5" name="Google Shape;2222;p15"/>
          <p:cNvSpPr/>
          <p:nvPr/>
        </p:nvSpPr>
        <p:spPr>
          <a:xfrm rot="5400000">
            <a:off x="3807723" y="1696108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6" name="Google Shape;2223;p15"/>
          <p:cNvSpPr/>
          <p:nvPr/>
        </p:nvSpPr>
        <p:spPr>
          <a:xfrm rot="5400000">
            <a:off x="3343178" y="419708"/>
            <a:ext cx="167423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7" name="Google Shape;2224;p15"/>
          <p:cNvSpPr/>
          <p:nvPr/>
        </p:nvSpPr>
        <p:spPr>
          <a:xfrm flipH="1" rot="5400000">
            <a:off x="2314222" y="977488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8" name="Google Shape;2238;p15"/>
          <p:cNvSpPr/>
          <p:nvPr/>
        </p:nvSpPr>
        <p:spPr>
          <a:xfrm>
            <a:off x="3824878" y="690622"/>
            <a:ext cx="3762255" cy="3762256"/>
          </a:xfrm>
          <a:prstGeom prst="ellipse">
            <a:avLst/>
          </a:prstGeom>
          <a:solidFill>
            <a:srgbClr val="869F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9" name="Google Shape;2225;p15"/>
          <p:cNvSpPr/>
          <p:nvPr/>
        </p:nvSpPr>
        <p:spPr>
          <a:xfrm rot="5400000">
            <a:off x="2608323" y="1319909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00" name="Google Shape;2226;p15"/>
          <p:cNvGrpSpPr/>
          <p:nvPr/>
        </p:nvGrpSpPr>
        <p:grpSpPr>
          <a:xfrm>
            <a:off x="1584457" y="199121"/>
            <a:ext cx="440520" cy="481099"/>
            <a:chOff x="0" y="0"/>
            <a:chExt cx="440518" cy="481097"/>
          </a:xfrm>
        </p:grpSpPr>
        <p:sp>
          <p:nvSpPr>
            <p:cNvPr id="2490" name="Google Shape;2227;p15"/>
            <p:cNvSpPr/>
            <p:nvPr/>
          </p:nvSpPr>
          <p:spPr>
            <a:xfrm>
              <a:off x="0" y="213383"/>
              <a:ext cx="69807" cy="55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2228;p15"/>
            <p:cNvSpPr/>
            <p:nvPr/>
          </p:nvSpPr>
          <p:spPr>
            <a:xfrm>
              <a:off x="72797" y="325931"/>
              <a:ext cx="78229" cy="6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2229;p15"/>
            <p:cNvSpPr/>
            <p:nvPr/>
          </p:nvSpPr>
          <p:spPr>
            <a:xfrm>
              <a:off x="169847" y="403927"/>
              <a:ext cx="85425" cy="7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2230;p15"/>
            <p:cNvSpPr/>
            <p:nvPr/>
          </p:nvSpPr>
          <p:spPr>
            <a:xfrm>
              <a:off x="290114" y="235883"/>
              <a:ext cx="90564" cy="7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2231;p15"/>
            <p:cNvSpPr/>
            <p:nvPr/>
          </p:nvSpPr>
          <p:spPr>
            <a:xfrm>
              <a:off x="167045" y="188648"/>
              <a:ext cx="90093" cy="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2232;p15"/>
            <p:cNvSpPr/>
            <p:nvPr/>
          </p:nvSpPr>
          <p:spPr>
            <a:xfrm>
              <a:off x="354882" y="366460"/>
              <a:ext cx="85637" cy="8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2233;p15"/>
            <p:cNvSpPr/>
            <p:nvPr/>
          </p:nvSpPr>
          <p:spPr>
            <a:xfrm>
              <a:off x="93797" y="88541"/>
              <a:ext cx="51481" cy="4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2234;p15"/>
            <p:cNvSpPr/>
            <p:nvPr/>
          </p:nvSpPr>
          <p:spPr>
            <a:xfrm>
              <a:off x="190474" y="0"/>
              <a:ext cx="89782" cy="8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2235;p15"/>
            <p:cNvSpPr/>
            <p:nvPr/>
          </p:nvSpPr>
          <p:spPr>
            <a:xfrm>
              <a:off x="273316" y="372826"/>
              <a:ext cx="36418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2236;p15"/>
            <p:cNvSpPr/>
            <p:nvPr/>
          </p:nvSpPr>
          <p:spPr>
            <a:xfrm>
              <a:off x="323881" y="93449"/>
              <a:ext cx="52953" cy="4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01" name="Google Shape;2237;p15"/>
          <p:cNvSpPr/>
          <p:nvPr/>
        </p:nvSpPr>
        <p:spPr>
          <a:xfrm>
            <a:off x="1363159" y="1230761"/>
            <a:ext cx="246435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25" name="Google Shape;3286;p31"/>
          <p:cNvGrpSpPr/>
          <p:nvPr/>
        </p:nvGrpSpPr>
        <p:grpSpPr>
          <a:xfrm>
            <a:off x="3252244" y="3816112"/>
            <a:ext cx="4907522" cy="852100"/>
            <a:chOff x="0" y="0"/>
            <a:chExt cx="4907520" cy="852098"/>
          </a:xfrm>
        </p:grpSpPr>
        <p:sp>
          <p:nvSpPr>
            <p:cNvPr id="2502" name="Google Shape;3287;p31"/>
            <p:cNvSpPr/>
            <p:nvPr/>
          </p:nvSpPr>
          <p:spPr>
            <a:xfrm>
              <a:off x="5548" y="3244"/>
              <a:ext cx="4896525" cy="83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" y="0"/>
                  </a:moveTo>
                  <a:lnTo>
                    <a:pt x="940" y="2288"/>
                  </a:lnTo>
                  <a:lnTo>
                    <a:pt x="622" y="2167"/>
                  </a:lnTo>
                  <a:cubicBezTo>
                    <a:pt x="548" y="2081"/>
                    <a:pt x="483" y="2045"/>
                    <a:pt x="426" y="2045"/>
                  </a:cubicBezTo>
                  <a:cubicBezTo>
                    <a:pt x="0" y="2045"/>
                    <a:pt x="0" y="4095"/>
                    <a:pt x="0" y="4095"/>
                  </a:cubicBezTo>
                  <a:lnTo>
                    <a:pt x="3104" y="8353"/>
                  </a:lnTo>
                  <a:lnTo>
                    <a:pt x="9379" y="18524"/>
                  </a:lnTo>
                  <a:cubicBezTo>
                    <a:pt x="9739" y="21249"/>
                    <a:pt x="9940" y="21125"/>
                    <a:pt x="10846" y="21560"/>
                  </a:cubicBezTo>
                  <a:cubicBezTo>
                    <a:pt x="10903" y="21587"/>
                    <a:pt x="10958" y="21600"/>
                    <a:pt x="11012" y="21600"/>
                  </a:cubicBezTo>
                  <a:cubicBezTo>
                    <a:pt x="11822" y="21600"/>
                    <a:pt x="12272" y="18722"/>
                    <a:pt x="12272" y="18722"/>
                  </a:cubicBezTo>
                  <a:lnTo>
                    <a:pt x="13506" y="16556"/>
                  </a:lnTo>
                  <a:lnTo>
                    <a:pt x="16902" y="11191"/>
                  </a:lnTo>
                  <a:lnTo>
                    <a:pt x="21600" y="4095"/>
                  </a:lnTo>
                  <a:cubicBezTo>
                    <a:pt x="21572" y="2411"/>
                    <a:pt x="21341" y="2031"/>
                    <a:pt x="21136" y="2031"/>
                  </a:cubicBezTo>
                  <a:cubicBezTo>
                    <a:pt x="20968" y="2031"/>
                    <a:pt x="20819" y="2288"/>
                    <a:pt x="20819" y="2288"/>
                  </a:cubicBezTo>
                  <a:lnTo>
                    <a:pt x="20702" y="0"/>
                  </a:lnTo>
                  <a:lnTo>
                    <a:pt x="19108" y="1730"/>
                  </a:lnTo>
                  <a:cubicBezTo>
                    <a:pt x="18689" y="1853"/>
                    <a:pt x="18236" y="2127"/>
                    <a:pt x="17783" y="2487"/>
                  </a:cubicBezTo>
                  <a:lnTo>
                    <a:pt x="17783" y="2204"/>
                  </a:lnTo>
                  <a:cubicBezTo>
                    <a:pt x="17758" y="2186"/>
                    <a:pt x="17733" y="2175"/>
                    <a:pt x="17709" y="2175"/>
                  </a:cubicBezTo>
                  <a:cubicBezTo>
                    <a:pt x="17684" y="2175"/>
                    <a:pt x="17661" y="2186"/>
                    <a:pt x="17640" y="2204"/>
                  </a:cubicBezTo>
                  <a:cubicBezTo>
                    <a:pt x="17574" y="2204"/>
                    <a:pt x="17506" y="2250"/>
                    <a:pt x="17439" y="2288"/>
                  </a:cubicBezTo>
                  <a:cubicBezTo>
                    <a:pt x="17373" y="2326"/>
                    <a:pt x="17312" y="2365"/>
                    <a:pt x="17254" y="2441"/>
                  </a:cubicBezTo>
                  <a:lnTo>
                    <a:pt x="17222" y="2441"/>
                  </a:lnTo>
                  <a:lnTo>
                    <a:pt x="17211" y="2913"/>
                  </a:lnTo>
                  <a:cubicBezTo>
                    <a:pt x="15728" y="4256"/>
                    <a:pt x="14403" y="6111"/>
                    <a:pt x="14403" y="6111"/>
                  </a:cubicBezTo>
                  <a:cubicBezTo>
                    <a:pt x="11895" y="10482"/>
                    <a:pt x="10971" y="17702"/>
                    <a:pt x="10971" y="17702"/>
                  </a:cubicBezTo>
                  <a:lnTo>
                    <a:pt x="10812" y="17578"/>
                  </a:lnTo>
                  <a:cubicBezTo>
                    <a:pt x="8791" y="5402"/>
                    <a:pt x="5143" y="3311"/>
                    <a:pt x="5143" y="3311"/>
                  </a:cubicBezTo>
                  <a:lnTo>
                    <a:pt x="5151" y="3273"/>
                  </a:lnTo>
                  <a:cubicBezTo>
                    <a:pt x="5102" y="3229"/>
                    <a:pt x="5056" y="3210"/>
                    <a:pt x="5011" y="3210"/>
                  </a:cubicBezTo>
                  <a:cubicBezTo>
                    <a:pt x="4979" y="3210"/>
                    <a:pt x="4947" y="3219"/>
                    <a:pt x="4916" y="3235"/>
                  </a:cubicBezTo>
                  <a:lnTo>
                    <a:pt x="4640" y="3235"/>
                  </a:lnTo>
                  <a:cubicBezTo>
                    <a:pt x="4447" y="3150"/>
                    <a:pt x="4253" y="2961"/>
                    <a:pt x="4060" y="2838"/>
                  </a:cubicBezTo>
                  <a:cubicBezTo>
                    <a:pt x="3523" y="2487"/>
                    <a:pt x="3003" y="1730"/>
                    <a:pt x="2466" y="138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3288;p31"/>
            <p:cNvSpPr/>
            <p:nvPr/>
          </p:nvSpPr>
          <p:spPr>
            <a:xfrm>
              <a:off x="5548" y="81364"/>
              <a:ext cx="4896525" cy="76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" y="0"/>
                  </a:moveTo>
                  <a:lnTo>
                    <a:pt x="940" y="302"/>
                  </a:lnTo>
                  <a:lnTo>
                    <a:pt x="622" y="168"/>
                  </a:lnTo>
                  <a:cubicBezTo>
                    <a:pt x="548" y="74"/>
                    <a:pt x="483" y="35"/>
                    <a:pt x="426" y="35"/>
                  </a:cubicBezTo>
                  <a:cubicBezTo>
                    <a:pt x="0" y="35"/>
                    <a:pt x="0" y="2291"/>
                    <a:pt x="0" y="2291"/>
                  </a:cubicBezTo>
                  <a:lnTo>
                    <a:pt x="3104" y="6977"/>
                  </a:lnTo>
                  <a:lnTo>
                    <a:pt x="9379" y="18172"/>
                  </a:lnTo>
                  <a:cubicBezTo>
                    <a:pt x="9739" y="21172"/>
                    <a:pt x="9813" y="21089"/>
                    <a:pt x="10719" y="21556"/>
                  </a:cubicBezTo>
                  <a:cubicBezTo>
                    <a:pt x="10776" y="21586"/>
                    <a:pt x="10831" y="21600"/>
                    <a:pt x="10885" y="21600"/>
                  </a:cubicBezTo>
                  <a:cubicBezTo>
                    <a:pt x="11711" y="21600"/>
                    <a:pt x="12272" y="18391"/>
                    <a:pt x="12272" y="18391"/>
                  </a:cubicBezTo>
                  <a:lnTo>
                    <a:pt x="13506" y="16006"/>
                  </a:lnTo>
                  <a:lnTo>
                    <a:pt x="16902" y="10101"/>
                  </a:lnTo>
                  <a:lnTo>
                    <a:pt x="21600" y="2291"/>
                  </a:lnTo>
                  <a:cubicBezTo>
                    <a:pt x="21572" y="437"/>
                    <a:pt x="21341" y="18"/>
                    <a:pt x="21136" y="18"/>
                  </a:cubicBezTo>
                  <a:cubicBezTo>
                    <a:pt x="20968" y="18"/>
                    <a:pt x="20819" y="302"/>
                    <a:pt x="20819" y="302"/>
                  </a:cubicBezTo>
                  <a:lnTo>
                    <a:pt x="20811" y="168"/>
                  </a:lnTo>
                  <a:cubicBezTo>
                    <a:pt x="19979" y="1729"/>
                    <a:pt x="19134" y="3032"/>
                    <a:pt x="18295" y="4427"/>
                  </a:cubicBezTo>
                  <a:cubicBezTo>
                    <a:pt x="17272" y="6156"/>
                    <a:pt x="16273" y="8071"/>
                    <a:pt x="15259" y="9841"/>
                  </a:cubicBezTo>
                  <a:cubicBezTo>
                    <a:pt x="14746" y="10716"/>
                    <a:pt x="14242" y="11582"/>
                    <a:pt x="13749" y="12539"/>
                  </a:cubicBezTo>
                  <a:cubicBezTo>
                    <a:pt x="13413" y="13184"/>
                    <a:pt x="12994" y="13881"/>
                    <a:pt x="12666" y="14579"/>
                  </a:cubicBezTo>
                  <a:cubicBezTo>
                    <a:pt x="12003" y="15953"/>
                    <a:pt x="11677" y="16968"/>
                    <a:pt x="11084" y="16968"/>
                  </a:cubicBezTo>
                  <a:cubicBezTo>
                    <a:pt x="11061" y="16968"/>
                    <a:pt x="11037" y="16968"/>
                    <a:pt x="11013" y="16964"/>
                  </a:cubicBezTo>
                  <a:cubicBezTo>
                    <a:pt x="10981" y="17132"/>
                    <a:pt x="10971" y="17268"/>
                    <a:pt x="10971" y="17268"/>
                  </a:cubicBezTo>
                  <a:lnTo>
                    <a:pt x="10812" y="17132"/>
                  </a:lnTo>
                  <a:cubicBezTo>
                    <a:pt x="10788" y="17005"/>
                    <a:pt x="10770" y="16872"/>
                    <a:pt x="10754" y="16745"/>
                  </a:cubicBezTo>
                  <a:cubicBezTo>
                    <a:pt x="10645" y="16895"/>
                    <a:pt x="10533" y="16982"/>
                    <a:pt x="10414" y="16982"/>
                  </a:cubicBezTo>
                  <a:cubicBezTo>
                    <a:pt x="10358" y="16982"/>
                    <a:pt x="10301" y="16964"/>
                    <a:pt x="10242" y="16922"/>
                  </a:cubicBezTo>
                  <a:cubicBezTo>
                    <a:pt x="9705" y="16568"/>
                    <a:pt x="9260" y="14966"/>
                    <a:pt x="8757" y="13966"/>
                  </a:cubicBezTo>
                  <a:cubicBezTo>
                    <a:pt x="8221" y="12882"/>
                    <a:pt x="7668" y="11883"/>
                    <a:pt x="7106" y="11100"/>
                  </a:cubicBezTo>
                  <a:cubicBezTo>
                    <a:pt x="6542" y="10279"/>
                    <a:pt x="5973" y="9634"/>
                    <a:pt x="5411" y="8674"/>
                  </a:cubicBezTo>
                  <a:cubicBezTo>
                    <a:pt x="4850" y="7716"/>
                    <a:pt x="4288" y="6676"/>
                    <a:pt x="3734" y="5592"/>
                  </a:cubicBezTo>
                  <a:cubicBezTo>
                    <a:pt x="3372" y="4853"/>
                    <a:pt x="3019" y="4114"/>
                    <a:pt x="2643" y="3644"/>
                  </a:cubicBezTo>
                  <a:cubicBezTo>
                    <a:pt x="2299" y="3165"/>
                    <a:pt x="1938" y="2769"/>
                    <a:pt x="1602" y="2125"/>
                  </a:cubicBezTo>
                  <a:cubicBezTo>
                    <a:pt x="1377" y="1729"/>
                    <a:pt x="1075" y="1209"/>
                    <a:pt x="956" y="83"/>
                  </a:cubicBezTo>
                  <a:cubicBezTo>
                    <a:pt x="956" y="41"/>
                    <a:pt x="956" y="41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3289;p31"/>
            <p:cNvSpPr/>
            <p:nvPr/>
          </p:nvSpPr>
          <p:spPr>
            <a:xfrm>
              <a:off x="2739383" y="74469"/>
              <a:ext cx="2168138" cy="66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0488" y="0"/>
                  </a:moveTo>
                  <a:cubicBezTo>
                    <a:pt x="20110" y="0"/>
                    <a:pt x="19678" y="326"/>
                    <a:pt x="19277" y="719"/>
                  </a:cubicBezTo>
                  <a:cubicBezTo>
                    <a:pt x="18520" y="1476"/>
                    <a:pt x="17785" y="2327"/>
                    <a:pt x="17010" y="3023"/>
                  </a:cubicBezTo>
                  <a:cubicBezTo>
                    <a:pt x="15799" y="4021"/>
                    <a:pt x="14593" y="4968"/>
                    <a:pt x="13382" y="6024"/>
                  </a:cubicBezTo>
                  <a:cubicBezTo>
                    <a:pt x="8925" y="9926"/>
                    <a:pt x="4331" y="13431"/>
                    <a:pt x="41" y="18583"/>
                  </a:cubicBezTo>
                  <a:cubicBezTo>
                    <a:pt x="-38" y="18667"/>
                    <a:pt x="8" y="18946"/>
                    <a:pt x="86" y="18946"/>
                  </a:cubicBezTo>
                  <a:cubicBezTo>
                    <a:pt x="96" y="18946"/>
                    <a:pt x="107" y="18943"/>
                    <a:pt x="118" y="18930"/>
                  </a:cubicBezTo>
                  <a:cubicBezTo>
                    <a:pt x="3823" y="14477"/>
                    <a:pt x="7750" y="11571"/>
                    <a:pt x="11604" y="8126"/>
                  </a:cubicBezTo>
                  <a:cubicBezTo>
                    <a:pt x="13572" y="6324"/>
                    <a:pt x="15554" y="4668"/>
                    <a:pt x="17541" y="3023"/>
                  </a:cubicBezTo>
                  <a:cubicBezTo>
                    <a:pt x="18107" y="2519"/>
                    <a:pt x="18633" y="1871"/>
                    <a:pt x="19200" y="1271"/>
                  </a:cubicBezTo>
                  <a:cubicBezTo>
                    <a:pt x="19574" y="881"/>
                    <a:pt x="20053" y="340"/>
                    <a:pt x="20494" y="340"/>
                  </a:cubicBezTo>
                  <a:cubicBezTo>
                    <a:pt x="20677" y="340"/>
                    <a:pt x="20854" y="435"/>
                    <a:pt x="21014" y="671"/>
                  </a:cubicBezTo>
                  <a:cubicBezTo>
                    <a:pt x="21222" y="924"/>
                    <a:pt x="21562" y="2375"/>
                    <a:pt x="21263" y="2566"/>
                  </a:cubicBezTo>
                  <a:cubicBezTo>
                    <a:pt x="21109" y="2723"/>
                    <a:pt x="20960" y="2818"/>
                    <a:pt x="20828" y="2927"/>
                  </a:cubicBezTo>
                  <a:cubicBezTo>
                    <a:pt x="20428" y="3275"/>
                    <a:pt x="20034" y="3575"/>
                    <a:pt x="19653" y="3875"/>
                  </a:cubicBezTo>
                  <a:cubicBezTo>
                    <a:pt x="18674" y="4729"/>
                    <a:pt x="17672" y="5520"/>
                    <a:pt x="16687" y="6372"/>
                  </a:cubicBezTo>
                  <a:cubicBezTo>
                    <a:pt x="14235" y="8474"/>
                    <a:pt x="11795" y="10624"/>
                    <a:pt x="9360" y="12771"/>
                  </a:cubicBezTo>
                  <a:cubicBezTo>
                    <a:pt x="6354" y="15424"/>
                    <a:pt x="3311" y="17983"/>
                    <a:pt x="382" y="21175"/>
                  </a:cubicBezTo>
                  <a:cubicBezTo>
                    <a:pt x="301" y="21274"/>
                    <a:pt x="321" y="21600"/>
                    <a:pt x="394" y="21600"/>
                  </a:cubicBezTo>
                  <a:cubicBezTo>
                    <a:pt x="403" y="21600"/>
                    <a:pt x="412" y="21595"/>
                    <a:pt x="422" y="21584"/>
                  </a:cubicBezTo>
                  <a:cubicBezTo>
                    <a:pt x="3841" y="17874"/>
                    <a:pt x="7411" y="14933"/>
                    <a:pt x="10907" y="11871"/>
                  </a:cubicBezTo>
                  <a:cubicBezTo>
                    <a:pt x="14420" y="8774"/>
                    <a:pt x="17934" y="5629"/>
                    <a:pt x="21490" y="2866"/>
                  </a:cubicBezTo>
                  <a:cubicBezTo>
                    <a:pt x="21526" y="2818"/>
                    <a:pt x="21544" y="2723"/>
                    <a:pt x="21544" y="2675"/>
                  </a:cubicBezTo>
                  <a:cubicBezTo>
                    <a:pt x="21457" y="650"/>
                    <a:pt x="21025" y="0"/>
                    <a:pt x="20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3290;p31"/>
            <p:cNvSpPr/>
            <p:nvPr/>
          </p:nvSpPr>
          <p:spPr>
            <a:xfrm>
              <a:off x="0" y="74307"/>
              <a:ext cx="2170206" cy="6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086" y="0"/>
                  </a:moveTo>
                  <a:cubicBezTo>
                    <a:pt x="544" y="0"/>
                    <a:pt x="99" y="663"/>
                    <a:pt x="0" y="2680"/>
                  </a:cubicBezTo>
                  <a:cubicBezTo>
                    <a:pt x="0" y="2728"/>
                    <a:pt x="37" y="2823"/>
                    <a:pt x="55" y="2871"/>
                  </a:cubicBezTo>
                  <a:cubicBezTo>
                    <a:pt x="3627" y="5633"/>
                    <a:pt x="7140" y="8777"/>
                    <a:pt x="10654" y="11873"/>
                  </a:cubicBezTo>
                  <a:cubicBezTo>
                    <a:pt x="14149" y="14935"/>
                    <a:pt x="17699" y="17875"/>
                    <a:pt x="21117" y="21584"/>
                  </a:cubicBezTo>
                  <a:cubicBezTo>
                    <a:pt x="21127" y="21595"/>
                    <a:pt x="21137" y="21600"/>
                    <a:pt x="21146" y="21600"/>
                  </a:cubicBezTo>
                  <a:cubicBezTo>
                    <a:pt x="21223" y="21600"/>
                    <a:pt x="21261" y="21274"/>
                    <a:pt x="21176" y="21175"/>
                  </a:cubicBezTo>
                  <a:cubicBezTo>
                    <a:pt x="17114" y="16782"/>
                    <a:pt x="12884" y="13327"/>
                    <a:pt x="8728" y="9724"/>
                  </a:cubicBezTo>
                  <a:cubicBezTo>
                    <a:pt x="6515" y="7830"/>
                    <a:pt x="4325" y="5933"/>
                    <a:pt x="2118" y="4073"/>
                  </a:cubicBezTo>
                  <a:cubicBezTo>
                    <a:pt x="1737" y="3773"/>
                    <a:pt x="1361" y="3423"/>
                    <a:pt x="984" y="3123"/>
                  </a:cubicBezTo>
                  <a:cubicBezTo>
                    <a:pt x="812" y="3027"/>
                    <a:pt x="662" y="2871"/>
                    <a:pt x="508" y="2775"/>
                  </a:cubicBezTo>
                  <a:cubicBezTo>
                    <a:pt x="168" y="2475"/>
                    <a:pt x="114" y="2428"/>
                    <a:pt x="282" y="1372"/>
                  </a:cubicBezTo>
                  <a:cubicBezTo>
                    <a:pt x="418" y="570"/>
                    <a:pt x="689" y="273"/>
                    <a:pt x="1022" y="273"/>
                  </a:cubicBezTo>
                  <a:cubicBezTo>
                    <a:pt x="1850" y="273"/>
                    <a:pt x="3060" y="2109"/>
                    <a:pt x="3532" y="2571"/>
                  </a:cubicBezTo>
                  <a:cubicBezTo>
                    <a:pt x="5024" y="4131"/>
                    <a:pt x="6610" y="5129"/>
                    <a:pt x="8124" y="6423"/>
                  </a:cubicBezTo>
                  <a:cubicBezTo>
                    <a:pt x="9557" y="7734"/>
                    <a:pt x="10994" y="9029"/>
                    <a:pt x="12450" y="10279"/>
                  </a:cubicBezTo>
                  <a:cubicBezTo>
                    <a:pt x="15469" y="12881"/>
                    <a:pt x="18528" y="15426"/>
                    <a:pt x="21439" y="18931"/>
                  </a:cubicBezTo>
                  <a:cubicBezTo>
                    <a:pt x="21451" y="18944"/>
                    <a:pt x="21462" y="18947"/>
                    <a:pt x="21472" y="18947"/>
                  </a:cubicBezTo>
                  <a:cubicBezTo>
                    <a:pt x="21550" y="18947"/>
                    <a:pt x="21600" y="18668"/>
                    <a:pt x="21516" y="18583"/>
                  </a:cubicBezTo>
                  <a:cubicBezTo>
                    <a:pt x="17228" y="13433"/>
                    <a:pt x="12635" y="10027"/>
                    <a:pt x="8160" y="6028"/>
                  </a:cubicBezTo>
                  <a:cubicBezTo>
                    <a:pt x="6197" y="4277"/>
                    <a:pt x="4212" y="2775"/>
                    <a:pt x="2267" y="724"/>
                  </a:cubicBezTo>
                  <a:cubicBezTo>
                    <a:pt x="1882" y="316"/>
                    <a:pt x="1461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3291;p31"/>
            <p:cNvSpPr/>
            <p:nvPr/>
          </p:nvSpPr>
          <p:spPr>
            <a:xfrm>
              <a:off x="2120551" y="721493"/>
              <a:ext cx="667539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49" y="0"/>
                  </a:moveTo>
                  <a:cubicBezTo>
                    <a:pt x="77" y="0"/>
                    <a:pt x="-82" y="738"/>
                    <a:pt x="48" y="1556"/>
                  </a:cubicBezTo>
                  <a:cubicBezTo>
                    <a:pt x="2675" y="18555"/>
                    <a:pt x="7193" y="21587"/>
                    <a:pt x="11785" y="21587"/>
                  </a:cubicBezTo>
                  <a:cubicBezTo>
                    <a:pt x="11863" y="21600"/>
                    <a:pt x="11941" y="21600"/>
                    <a:pt x="12015" y="21600"/>
                  </a:cubicBezTo>
                  <a:cubicBezTo>
                    <a:pt x="14496" y="21600"/>
                    <a:pt x="16793" y="17830"/>
                    <a:pt x="18872" y="11940"/>
                  </a:cubicBezTo>
                  <a:cubicBezTo>
                    <a:pt x="19796" y="9445"/>
                    <a:pt x="21015" y="5621"/>
                    <a:pt x="21440" y="1315"/>
                  </a:cubicBezTo>
                  <a:cubicBezTo>
                    <a:pt x="21518" y="563"/>
                    <a:pt x="21375" y="80"/>
                    <a:pt x="21220" y="80"/>
                  </a:cubicBezTo>
                  <a:cubicBezTo>
                    <a:pt x="21116" y="80"/>
                    <a:pt x="21002" y="309"/>
                    <a:pt x="20954" y="832"/>
                  </a:cubicBezTo>
                  <a:cubicBezTo>
                    <a:pt x="20529" y="5138"/>
                    <a:pt x="19063" y="8908"/>
                    <a:pt x="18197" y="11216"/>
                  </a:cubicBezTo>
                  <a:cubicBezTo>
                    <a:pt x="16069" y="17280"/>
                    <a:pt x="13621" y="19520"/>
                    <a:pt x="11052" y="19520"/>
                  </a:cubicBezTo>
                  <a:cubicBezTo>
                    <a:pt x="6959" y="19279"/>
                    <a:pt x="2866" y="15522"/>
                    <a:pt x="473" y="590"/>
                  </a:cubicBezTo>
                  <a:cubicBezTo>
                    <a:pt x="417" y="174"/>
                    <a:pt x="330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3292;p31"/>
            <p:cNvSpPr/>
            <p:nvPr/>
          </p:nvSpPr>
          <p:spPr>
            <a:xfrm>
              <a:off x="2157594" y="640452"/>
              <a:ext cx="598079" cy="4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46" y="0"/>
                  </a:moveTo>
                  <a:cubicBezTo>
                    <a:pt x="-20" y="0"/>
                    <a:pt x="-132" y="4376"/>
                    <a:pt x="228" y="5506"/>
                  </a:cubicBezTo>
                  <a:cubicBezTo>
                    <a:pt x="3514" y="18671"/>
                    <a:pt x="7177" y="21600"/>
                    <a:pt x="10726" y="21600"/>
                  </a:cubicBezTo>
                  <a:cubicBezTo>
                    <a:pt x="11136" y="21600"/>
                    <a:pt x="11546" y="21529"/>
                    <a:pt x="11949" y="21494"/>
                  </a:cubicBezTo>
                  <a:cubicBezTo>
                    <a:pt x="14947" y="20188"/>
                    <a:pt x="18398" y="18141"/>
                    <a:pt x="21180" y="5506"/>
                  </a:cubicBezTo>
                  <a:cubicBezTo>
                    <a:pt x="21468" y="4447"/>
                    <a:pt x="21317" y="424"/>
                    <a:pt x="21058" y="424"/>
                  </a:cubicBezTo>
                  <a:cubicBezTo>
                    <a:pt x="21011" y="424"/>
                    <a:pt x="20957" y="565"/>
                    <a:pt x="20903" y="882"/>
                  </a:cubicBezTo>
                  <a:cubicBezTo>
                    <a:pt x="18204" y="12847"/>
                    <a:pt x="14882" y="14118"/>
                    <a:pt x="11949" y="15424"/>
                  </a:cubicBezTo>
                  <a:cubicBezTo>
                    <a:pt x="11269" y="15776"/>
                    <a:pt x="10582" y="15988"/>
                    <a:pt x="9891" y="15988"/>
                  </a:cubicBezTo>
                  <a:cubicBezTo>
                    <a:pt x="6670" y="15988"/>
                    <a:pt x="3377" y="11682"/>
                    <a:pt x="357" y="247"/>
                  </a:cubicBezTo>
                  <a:cubicBezTo>
                    <a:pt x="321" y="71"/>
                    <a:pt x="282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3293;p31"/>
            <p:cNvSpPr/>
            <p:nvPr/>
          </p:nvSpPr>
          <p:spPr>
            <a:xfrm>
              <a:off x="2476848" y="0"/>
              <a:ext cx="2258913" cy="6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1273" y="0"/>
                  </a:moveTo>
                  <a:cubicBezTo>
                    <a:pt x="21267" y="0"/>
                    <a:pt x="21260" y="3"/>
                    <a:pt x="21253" y="13"/>
                  </a:cubicBezTo>
                  <a:cubicBezTo>
                    <a:pt x="17276" y="2422"/>
                    <a:pt x="13155" y="3001"/>
                    <a:pt x="9217" y="5954"/>
                  </a:cubicBezTo>
                  <a:cubicBezTo>
                    <a:pt x="5588" y="8699"/>
                    <a:pt x="2538" y="13774"/>
                    <a:pt x="16" y="21247"/>
                  </a:cubicBezTo>
                  <a:cubicBezTo>
                    <a:pt x="-27" y="21395"/>
                    <a:pt x="26" y="21600"/>
                    <a:pt x="79" y="21600"/>
                  </a:cubicBezTo>
                  <a:cubicBezTo>
                    <a:pt x="95" y="21600"/>
                    <a:pt x="112" y="21582"/>
                    <a:pt x="125" y="21536"/>
                  </a:cubicBezTo>
                  <a:cubicBezTo>
                    <a:pt x="1358" y="17920"/>
                    <a:pt x="2682" y="14735"/>
                    <a:pt x="4225" y="12128"/>
                  </a:cubicBezTo>
                  <a:cubicBezTo>
                    <a:pt x="5967" y="9185"/>
                    <a:pt x="7927" y="7298"/>
                    <a:pt x="9909" y="5897"/>
                  </a:cubicBezTo>
                  <a:cubicBezTo>
                    <a:pt x="11887" y="4507"/>
                    <a:pt x="13900" y="3685"/>
                    <a:pt x="15917" y="2909"/>
                  </a:cubicBezTo>
                  <a:cubicBezTo>
                    <a:pt x="16932" y="2525"/>
                    <a:pt x="17930" y="2131"/>
                    <a:pt x="18928" y="1657"/>
                  </a:cubicBezTo>
                  <a:cubicBezTo>
                    <a:pt x="19472" y="1414"/>
                    <a:pt x="20038" y="1124"/>
                    <a:pt x="20583" y="835"/>
                  </a:cubicBezTo>
                  <a:cubicBezTo>
                    <a:pt x="20643" y="802"/>
                    <a:pt x="20913" y="538"/>
                    <a:pt x="21093" y="538"/>
                  </a:cubicBezTo>
                  <a:cubicBezTo>
                    <a:pt x="21173" y="538"/>
                    <a:pt x="21236" y="592"/>
                    <a:pt x="21253" y="743"/>
                  </a:cubicBezTo>
                  <a:cubicBezTo>
                    <a:pt x="21345" y="1367"/>
                    <a:pt x="21345" y="2038"/>
                    <a:pt x="21398" y="2666"/>
                  </a:cubicBezTo>
                  <a:cubicBezTo>
                    <a:pt x="21412" y="2786"/>
                    <a:pt x="21447" y="2840"/>
                    <a:pt x="21482" y="2840"/>
                  </a:cubicBezTo>
                  <a:cubicBezTo>
                    <a:pt x="21528" y="2840"/>
                    <a:pt x="21573" y="2740"/>
                    <a:pt x="21563" y="2571"/>
                  </a:cubicBezTo>
                  <a:cubicBezTo>
                    <a:pt x="21472" y="1749"/>
                    <a:pt x="21455" y="927"/>
                    <a:pt x="21345" y="161"/>
                  </a:cubicBezTo>
                  <a:cubicBezTo>
                    <a:pt x="21327" y="77"/>
                    <a:pt x="21300" y="0"/>
                    <a:pt x="21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3294;p31"/>
            <p:cNvSpPr/>
            <p:nvPr/>
          </p:nvSpPr>
          <p:spPr>
            <a:xfrm>
              <a:off x="2575241" y="42426"/>
              <a:ext cx="2145697" cy="63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462" y="0"/>
                  </a:moveTo>
                  <a:cubicBezTo>
                    <a:pt x="21451" y="0"/>
                    <a:pt x="21441" y="5"/>
                    <a:pt x="21431" y="14"/>
                  </a:cubicBezTo>
                  <a:cubicBezTo>
                    <a:pt x="20190" y="746"/>
                    <a:pt x="18930" y="1257"/>
                    <a:pt x="17669" y="1827"/>
                  </a:cubicBezTo>
                  <a:cubicBezTo>
                    <a:pt x="15475" y="2919"/>
                    <a:pt x="13299" y="3997"/>
                    <a:pt x="11105" y="5191"/>
                  </a:cubicBezTo>
                  <a:cubicBezTo>
                    <a:pt x="9021" y="6382"/>
                    <a:pt x="7000" y="7671"/>
                    <a:pt x="5071" y="10316"/>
                  </a:cubicBezTo>
                  <a:cubicBezTo>
                    <a:pt x="3202" y="12897"/>
                    <a:pt x="1292" y="16620"/>
                    <a:pt x="14" y="21274"/>
                  </a:cubicBezTo>
                  <a:cubicBezTo>
                    <a:pt x="-27" y="21452"/>
                    <a:pt x="32" y="21600"/>
                    <a:pt x="90" y="21600"/>
                  </a:cubicBezTo>
                  <a:cubicBezTo>
                    <a:pt x="119" y="21600"/>
                    <a:pt x="147" y="21564"/>
                    <a:pt x="164" y="21485"/>
                  </a:cubicBezTo>
                  <a:cubicBezTo>
                    <a:pt x="1502" y="16620"/>
                    <a:pt x="3546" y="12848"/>
                    <a:pt x="5529" y="10203"/>
                  </a:cubicBezTo>
                  <a:cubicBezTo>
                    <a:pt x="7398" y="7720"/>
                    <a:pt x="9424" y="6593"/>
                    <a:pt x="11448" y="5501"/>
                  </a:cubicBezTo>
                  <a:cubicBezTo>
                    <a:pt x="13528" y="4307"/>
                    <a:pt x="15626" y="3279"/>
                    <a:pt x="17725" y="2247"/>
                  </a:cubicBezTo>
                  <a:cubicBezTo>
                    <a:pt x="18966" y="1676"/>
                    <a:pt x="20244" y="1204"/>
                    <a:pt x="21486" y="436"/>
                  </a:cubicBezTo>
                  <a:cubicBezTo>
                    <a:pt x="21573" y="392"/>
                    <a:pt x="21551" y="0"/>
                    <a:pt x="214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3295;p31"/>
            <p:cNvSpPr/>
            <p:nvPr/>
          </p:nvSpPr>
          <p:spPr>
            <a:xfrm>
              <a:off x="2656614" y="79417"/>
              <a:ext cx="2073921" cy="59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438" y="0"/>
                  </a:moveTo>
                  <a:cubicBezTo>
                    <a:pt x="21432" y="0"/>
                    <a:pt x="21425" y="3"/>
                    <a:pt x="21419" y="6"/>
                  </a:cubicBezTo>
                  <a:cubicBezTo>
                    <a:pt x="17467" y="2227"/>
                    <a:pt x="13482" y="4116"/>
                    <a:pt x="9549" y="6605"/>
                  </a:cubicBezTo>
                  <a:cubicBezTo>
                    <a:pt x="7655" y="7776"/>
                    <a:pt x="5901" y="9267"/>
                    <a:pt x="4219" y="12103"/>
                  </a:cubicBezTo>
                  <a:cubicBezTo>
                    <a:pt x="2722" y="14592"/>
                    <a:pt x="1258" y="17705"/>
                    <a:pt x="17" y="21191"/>
                  </a:cubicBezTo>
                  <a:cubicBezTo>
                    <a:pt x="-30" y="21365"/>
                    <a:pt x="28" y="21600"/>
                    <a:pt x="85" y="21600"/>
                  </a:cubicBezTo>
                  <a:cubicBezTo>
                    <a:pt x="103" y="21600"/>
                    <a:pt x="121" y="21579"/>
                    <a:pt x="135" y="21524"/>
                  </a:cubicBezTo>
                  <a:cubicBezTo>
                    <a:pt x="1438" y="17920"/>
                    <a:pt x="2916" y="14816"/>
                    <a:pt x="4480" y="12209"/>
                  </a:cubicBezTo>
                  <a:cubicBezTo>
                    <a:pt x="6176" y="9388"/>
                    <a:pt x="7991" y="8055"/>
                    <a:pt x="9905" y="6831"/>
                  </a:cubicBezTo>
                  <a:cubicBezTo>
                    <a:pt x="13738" y="4448"/>
                    <a:pt x="17605" y="2665"/>
                    <a:pt x="21476" y="456"/>
                  </a:cubicBezTo>
                  <a:cubicBezTo>
                    <a:pt x="21570" y="406"/>
                    <a:pt x="21541" y="0"/>
                    <a:pt x="214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3296;p31"/>
            <p:cNvSpPr/>
            <p:nvPr/>
          </p:nvSpPr>
          <p:spPr>
            <a:xfrm>
              <a:off x="2760172" y="102212"/>
              <a:ext cx="1894112" cy="54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42" y="0"/>
                  </a:moveTo>
                  <a:cubicBezTo>
                    <a:pt x="21429" y="0"/>
                    <a:pt x="21416" y="6"/>
                    <a:pt x="21403" y="19"/>
                  </a:cubicBezTo>
                  <a:cubicBezTo>
                    <a:pt x="17471" y="3544"/>
                    <a:pt x="13363" y="5294"/>
                    <a:pt x="9364" y="8342"/>
                  </a:cubicBezTo>
                  <a:cubicBezTo>
                    <a:pt x="6035" y="10761"/>
                    <a:pt x="2601" y="14476"/>
                    <a:pt x="28" y="21152"/>
                  </a:cubicBezTo>
                  <a:cubicBezTo>
                    <a:pt x="-38" y="21342"/>
                    <a:pt x="22" y="21600"/>
                    <a:pt x="102" y="21600"/>
                  </a:cubicBezTo>
                  <a:cubicBezTo>
                    <a:pt x="127" y="21600"/>
                    <a:pt x="153" y="21574"/>
                    <a:pt x="180" y="21516"/>
                  </a:cubicBezTo>
                  <a:cubicBezTo>
                    <a:pt x="2794" y="14708"/>
                    <a:pt x="6273" y="11125"/>
                    <a:pt x="9666" y="8648"/>
                  </a:cubicBezTo>
                  <a:cubicBezTo>
                    <a:pt x="13581" y="5732"/>
                    <a:pt x="17601" y="3966"/>
                    <a:pt x="21465" y="499"/>
                  </a:cubicBezTo>
                  <a:cubicBezTo>
                    <a:pt x="21562" y="393"/>
                    <a:pt x="21539" y="0"/>
                    <a:pt x="21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3297;p31"/>
            <p:cNvSpPr/>
            <p:nvPr/>
          </p:nvSpPr>
          <p:spPr>
            <a:xfrm>
              <a:off x="212544" y="2839"/>
              <a:ext cx="2257997" cy="6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75" y="0"/>
                  </a:moveTo>
                  <a:cubicBezTo>
                    <a:pt x="247" y="0"/>
                    <a:pt x="220" y="77"/>
                    <a:pt x="203" y="161"/>
                  </a:cubicBezTo>
                  <a:cubicBezTo>
                    <a:pt x="115" y="927"/>
                    <a:pt x="75" y="1749"/>
                    <a:pt x="6" y="2571"/>
                  </a:cubicBezTo>
                  <a:cubicBezTo>
                    <a:pt x="-16" y="2740"/>
                    <a:pt x="29" y="2840"/>
                    <a:pt x="75" y="2840"/>
                  </a:cubicBezTo>
                  <a:cubicBezTo>
                    <a:pt x="109" y="2840"/>
                    <a:pt x="143" y="2786"/>
                    <a:pt x="150" y="2666"/>
                  </a:cubicBezTo>
                  <a:cubicBezTo>
                    <a:pt x="246" y="1682"/>
                    <a:pt x="173" y="627"/>
                    <a:pt x="554" y="627"/>
                  </a:cubicBezTo>
                  <a:cubicBezTo>
                    <a:pt x="604" y="627"/>
                    <a:pt x="662" y="645"/>
                    <a:pt x="729" y="684"/>
                  </a:cubicBezTo>
                  <a:cubicBezTo>
                    <a:pt x="1273" y="1032"/>
                    <a:pt x="1836" y="1262"/>
                    <a:pt x="2380" y="1552"/>
                  </a:cubicBezTo>
                  <a:cubicBezTo>
                    <a:pt x="3382" y="2038"/>
                    <a:pt x="4397" y="2422"/>
                    <a:pt x="5394" y="2814"/>
                  </a:cubicBezTo>
                  <a:cubicBezTo>
                    <a:pt x="7429" y="3639"/>
                    <a:pt x="9441" y="4402"/>
                    <a:pt x="11440" y="5757"/>
                  </a:cubicBezTo>
                  <a:cubicBezTo>
                    <a:pt x="13417" y="7055"/>
                    <a:pt x="15378" y="8991"/>
                    <a:pt x="17137" y="11838"/>
                  </a:cubicBezTo>
                  <a:cubicBezTo>
                    <a:pt x="18771" y="14399"/>
                    <a:pt x="20151" y="17772"/>
                    <a:pt x="21418" y="21536"/>
                  </a:cubicBezTo>
                  <a:cubicBezTo>
                    <a:pt x="21436" y="21582"/>
                    <a:pt x="21455" y="21600"/>
                    <a:pt x="21473" y="21600"/>
                  </a:cubicBezTo>
                  <a:cubicBezTo>
                    <a:pt x="21534" y="21600"/>
                    <a:pt x="21584" y="21395"/>
                    <a:pt x="21527" y="21247"/>
                  </a:cubicBezTo>
                  <a:cubicBezTo>
                    <a:pt x="20404" y="17874"/>
                    <a:pt x="19171" y="14875"/>
                    <a:pt x="17756" y="12371"/>
                  </a:cubicBezTo>
                  <a:cubicBezTo>
                    <a:pt x="16157" y="9570"/>
                    <a:pt x="14380" y="7588"/>
                    <a:pt x="12546" y="6141"/>
                  </a:cubicBezTo>
                  <a:cubicBezTo>
                    <a:pt x="8552" y="2909"/>
                    <a:pt x="4340" y="2479"/>
                    <a:pt x="294" y="13"/>
                  </a:cubicBezTo>
                  <a:cubicBezTo>
                    <a:pt x="287" y="3"/>
                    <a:pt x="28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3298;p31"/>
            <p:cNvSpPr/>
            <p:nvPr/>
          </p:nvSpPr>
          <p:spPr>
            <a:xfrm>
              <a:off x="221273" y="42426"/>
              <a:ext cx="2145470" cy="63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6" y="0"/>
                  </a:moveTo>
                  <a:cubicBezTo>
                    <a:pt x="-14" y="0"/>
                    <a:pt x="-34" y="392"/>
                    <a:pt x="69" y="436"/>
                  </a:cubicBezTo>
                  <a:cubicBezTo>
                    <a:pt x="1251" y="1155"/>
                    <a:pt x="2475" y="1627"/>
                    <a:pt x="3698" y="2187"/>
                  </a:cubicBezTo>
                  <a:cubicBezTo>
                    <a:pt x="5778" y="3229"/>
                    <a:pt x="7877" y="4258"/>
                    <a:pt x="9957" y="5399"/>
                  </a:cubicBezTo>
                  <a:cubicBezTo>
                    <a:pt x="11964" y="6480"/>
                    <a:pt x="13948" y="7622"/>
                    <a:pt x="15817" y="9943"/>
                  </a:cubicBezTo>
                  <a:cubicBezTo>
                    <a:pt x="17902" y="12538"/>
                    <a:pt x="20000" y="16459"/>
                    <a:pt x="21375" y="21485"/>
                  </a:cubicBezTo>
                  <a:cubicBezTo>
                    <a:pt x="21400" y="21564"/>
                    <a:pt x="21430" y="21600"/>
                    <a:pt x="21459" y="21600"/>
                  </a:cubicBezTo>
                  <a:cubicBezTo>
                    <a:pt x="21518" y="21600"/>
                    <a:pt x="21566" y="21452"/>
                    <a:pt x="21525" y="21274"/>
                  </a:cubicBezTo>
                  <a:cubicBezTo>
                    <a:pt x="20284" y="16769"/>
                    <a:pt x="18452" y="13257"/>
                    <a:pt x="16642" y="10563"/>
                  </a:cubicBezTo>
                  <a:cubicBezTo>
                    <a:pt x="14750" y="7772"/>
                    <a:pt x="12670" y="6480"/>
                    <a:pt x="10571" y="5290"/>
                  </a:cubicBezTo>
                  <a:cubicBezTo>
                    <a:pt x="8395" y="4047"/>
                    <a:pt x="6196" y="2969"/>
                    <a:pt x="4001" y="1937"/>
                  </a:cubicBezTo>
                  <a:cubicBezTo>
                    <a:pt x="2705" y="1257"/>
                    <a:pt x="1385" y="796"/>
                    <a:pt x="107" y="14"/>
                  </a:cubicBezTo>
                  <a:cubicBezTo>
                    <a:pt x="96" y="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3299;p31"/>
            <p:cNvSpPr/>
            <p:nvPr/>
          </p:nvSpPr>
          <p:spPr>
            <a:xfrm>
              <a:off x="212328" y="79417"/>
              <a:ext cx="2073848" cy="59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8" y="0"/>
                  </a:moveTo>
                  <a:cubicBezTo>
                    <a:pt x="2" y="0"/>
                    <a:pt x="-47" y="406"/>
                    <a:pt x="65" y="456"/>
                  </a:cubicBezTo>
                  <a:cubicBezTo>
                    <a:pt x="3915" y="2665"/>
                    <a:pt x="7779" y="4448"/>
                    <a:pt x="11628" y="6831"/>
                  </a:cubicBezTo>
                  <a:cubicBezTo>
                    <a:pt x="13523" y="8055"/>
                    <a:pt x="15337" y="9441"/>
                    <a:pt x="17031" y="12209"/>
                  </a:cubicBezTo>
                  <a:cubicBezTo>
                    <a:pt x="18594" y="14763"/>
                    <a:pt x="20090" y="17920"/>
                    <a:pt x="21373" y="21524"/>
                  </a:cubicBezTo>
                  <a:cubicBezTo>
                    <a:pt x="21393" y="21579"/>
                    <a:pt x="21414" y="21600"/>
                    <a:pt x="21434" y="21600"/>
                  </a:cubicBezTo>
                  <a:cubicBezTo>
                    <a:pt x="21499" y="21600"/>
                    <a:pt x="21553" y="21365"/>
                    <a:pt x="21492" y="21191"/>
                  </a:cubicBezTo>
                  <a:cubicBezTo>
                    <a:pt x="20251" y="17705"/>
                    <a:pt x="18788" y="14645"/>
                    <a:pt x="17311" y="12103"/>
                  </a:cubicBezTo>
                  <a:cubicBezTo>
                    <a:pt x="15635" y="9214"/>
                    <a:pt x="13859" y="7832"/>
                    <a:pt x="11965" y="6605"/>
                  </a:cubicBezTo>
                  <a:cubicBezTo>
                    <a:pt x="8035" y="4063"/>
                    <a:pt x="4052" y="2227"/>
                    <a:pt x="104" y="6"/>
                  </a:cubicBezTo>
                  <a:cubicBezTo>
                    <a:pt x="98" y="3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3300;p31"/>
            <p:cNvSpPr/>
            <p:nvPr/>
          </p:nvSpPr>
          <p:spPr>
            <a:xfrm>
              <a:off x="212340" y="79174"/>
              <a:ext cx="1961580" cy="57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2" y="0"/>
                  </a:moveTo>
                  <a:cubicBezTo>
                    <a:pt x="-2" y="0"/>
                    <a:pt x="-44" y="433"/>
                    <a:pt x="69" y="482"/>
                  </a:cubicBezTo>
                  <a:cubicBezTo>
                    <a:pt x="3824" y="3811"/>
                    <a:pt x="7723" y="5714"/>
                    <a:pt x="11563" y="8420"/>
                  </a:cubicBezTo>
                  <a:cubicBezTo>
                    <a:pt x="15153" y="10998"/>
                    <a:pt x="18611" y="14394"/>
                    <a:pt x="21366" y="21530"/>
                  </a:cubicBezTo>
                  <a:cubicBezTo>
                    <a:pt x="21384" y="21579"/>
                    <a:pt x="21406" y="21600"/>
                    <a:pt x="21427" y="21600"/>
                  </a:cubicBezTo>
                  <a:cubicBezTo>
                    <a:pt x="21496" y="21600"/>
                    <a:pt x="21556" y="21356"/>
                    <a:pt x="21491" y="21185"/>
                  </a:cubicBezTo>
                  <a:cubicBezTo>
                    <a:pt x="18882" y="14449"/>
                    <a:pt x="15693" y="11056"/>
                    <a:pt x="12294" y="8475"/>
                  </a:cubicBezTo>
                  <a:cubicBezTo>
                    <a:pt x="8269" y="5369"/>
                    <a:pt x="4115" y="3533"/>
                    <a:pt x="110" y="15"/>
                  </a:cubicBezTo>
                  <a:cubicBezTo>
                    <a:pt x="100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3301;p31"/>
            <p:cNvSpPr/>
            <p:nvPr/>
          </p:nvSpPr>
          <p:spPr>
            <a:xfrm>
              <a:off x="2206759" y="717031"/>
              <a:ext cx="507219" cy="9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400" y="0"/>
                  </a:moveTo>
                  <a:cubicBezTo>
                    <a:pt x="161" y="0"/>
                    <a:pt x="-81" y="1184"/>
                    <a:pt x="25" y="2199"/>
                  </a:cubicBezTo>
                  <a:cubicBezTo>
                    <a:pt x="1565" y="15302"/>
                    <a:pt x="5796" y="18874"/>
                    <a:pt x="8684" y="20998"/>
                  </a:cubicBezTo>
                  <a:cubicBezTo>
                    <a:pt x="9352" y="21412"/>
                    <a:pt x="10024" y="21600"/>
                    <a:pt x="10691" y="21600"/>
                  </a:cubicBezTo>
                  <a:cubicBezTo>
                    <a:pt x="14574" y="21600"/>
                    <a:pt x="18329" y="14832"/>
                    <a:pt x="21285" y="3647"/>
                  </a:cubicBezTo>
                  <a:cubicBezTo>
                    <a:pt x="21519" y="2538"/>
                    <a:pt x="21294" y="1034"/>
                    <a:pt x="21038" y="1034"/>
                  </a:cubicBezTo>
                  <a:cubicBezTo>
                    <a:pt x="20958" y="1034"/>
                    <a:pt x="20877" y="1184"/>
                    <a:pt x="20805" y="1523"/>
                  </a:cubicBezTo>
                  <a:cubicBezTo>
                    <a:pt x="18015" y="12182"/>
                    <a:pt x="14485" y="18404"/>
                    <a:pt x="10751" y="18404"/>
                  </a:cubicBezTo>
                  <a:cubicBezTo>
                    <a:pt x="10283" y="18404"/>
                    <a:pt x="9811" y="18291"/>
                    <a:pt x="9339" y="18103"/>
                  </a:cubicBezTo>
                  <a:cubicBezTo>
                    <a:pt x="6451" y="17088"/>
                    <a:pt x="2045" y="13178"/>
                    <a:pt x="680" y="752"/>
                  </a:cubicBezTo>
                  <a:cubicBezTo>
                    <a:pt x="604" y="226"/>
                    <a:pt x="50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3302;p31"/>
            <p:cNvSpPr/>
            <p:nvPr/>
          </p:nvSpPr>
          <p:spPr>
            <a:xfrm>
              <a:off x="2392337" y="681987"/>
              <a:ext cx="41008" cy="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fill="norm" stroke="1" extrusionOk="0">
                  <a:moveTo>
                    <a:pt x="15073" y="0"/>
                  </a:moveTo>
                  <a:cubicBezTo>
                    <a:pt x="13998" y="0"/>
                    <a:pt x="12923" y="378"/>
                    <a:pt x="12221" y="1305"/>
                  </a:cubicBezTo>
                  <a:cubicBezTo>
                    <a:pt x="8621" y="6593"/>
                    <a:pt x="6050" y="12328"/>
                    <a:pt x="767" y="16209"/>
                  </a:cubicBezTo>
                  <a:cubicBezTo>
                    <a:pt x="-1337" y="18715"/>
                    <a:pt x="1281" y="21600"/>
                    <a:pt x="3899" y="21600"/>
                  </a:cubicBezTo>
                  <a:cubicBezTo>
                    <a:pt x="4647" y="21600"/>
                    <a:pt x="5442" y="21325"/>
                    <a:pt x="6050" y="20707"/>
                  </a:cubicBezTo>
                  <a:cubicBezTo>
                    <a:pt x="11333" y="15590"/>
                    <a:pt x="14746" y="9856"/>
                    <a:pt x="18346" y="4567"/>
                  </a:cubicBezTo>
                  <a:cubicBezTo>
                    <a:pt x="20263" y="2232"/>
                    <a:pt x="17645" y="0"/>
                    <a:pt x="15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3303;p31"/>
            <p:cNvSpPr/>
            <p:nvPr/>
          </p:nvSpPr>
          <p:spPr>
            <a:xfrm>
              <a:off x="2435552" y="685880"/>
              <a:ext cx="15536" cy="5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30" y="0"/>
                    <a:pt x="0" y="888"/>
                    <a:pt x="0" y="2696"/>
                  </a:cubicBezTo>
                  <a:lnTo>
                    <a:pt x="0" y="18904"/>
                  </a:lnTo>
                  <a:cubicBezTo>
                    <a:pt x="0" y="20680"/>
                    <a:pt x="5330" y="21600"/>
                    <a:pt x="10800" y="21600"/>
                  </a:cubicBezTo>
                  <a:cubicBezTo>
                    <a:pt x="16130" y="21600"/>
                    <a:pt x="21600" y="20680"/>
                    <a:pt x="21600" y="18904"/>
                  </a:cubicBezTo>
                  <a:lnTo>
                    <a:pt x="21600" y="2696"/>
                  </a:lnTo>
                  <a:cubicBezTo>
                    <a:pt x="21600" y="888"/>
                    <a:pt x="1613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3304;p31"/>
            <p:cNvSpPr/>
            <p:nvPr/>
          </p:nvSpPr>
          <p:spPr>
            <a:xfrm>
              <a:off x="2462485" y="685880"/>
              <a:ext cx="20984" cy="5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3" y="0"/>
                  </a:moveTo>
                  <a:cubicBezTo>
                    <a:pt x="4362" y="0"/>
                    <a:pt x="0" y="966"/>
                    <a:pt x="0" y="2933"/>
                  </a:cubicBezTo>
                  <a:cubicBezTo>
                    <a:pt x="1869" y="8247"/>
                    <a:pt x="5608" y="13388"/>
                    <a:pt x="5608" y="19150"/>
                  </a:cubicBezTo>
                  <a:cubicBezTo>
                    <a:pt x="5608" y="20806"/>
                    <a:pt x="9658" y="21600"/>
                    <a:pt x="13604" y="21600"/>
                  </a:cubicBezTo>
                  <a:cubicBezTo>
                    <a:pt x="17550" y="21600"/>
                    <a:pt x="21600" y="20806"/>
                    <a:pt x="21600" y="19150"/>
                  </a:cubicBezTo>
                  <a:cubicBezTo>
                    <a:pt x="21600" y="13388"/>
                    <a:pt x="17342" y="8247"/>
                    <a:pt x="17342" y="2933"/>
                  </a:cubicBezTo>
                  <a:cubicBezTo>
                    <a:pt x="17342" y="966"/>
                    <a:pt x="12981" y="0"/>
                    <a:pt x="8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3305;p31"/>
            <p:cNvSpPr/>
            <p:nvPr/>
          </p:nvSpPr>
          <p:spPr>
            <a:xfrm>
              <a:off x="2479968" y="682635"/>
              <a:ext cx="56751" cy="5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3491" y="0"/>
                  </a:moveTo>
                  <a:cubicBezTo>
                    <a:pt x="1341" y="0"/>
                    <a:pt x="-947" y="1849"/>
                    <a:pt x="405" y="4054"/>
                  </a:cubicBezTo>
                  <a:cubicBezTo>
                    <a:pt x="4323" y="10216"/>
                    <a:pt x="9662" y="15049"/>
                    <a:pt x="14204" y="20627"/>
                  </a:cubicBezTo>
                  <a:cubicBezTo>
                    <a:pt x="14759" y="21308"/>
                    <a:pt x="15591" y="21600"/>
                    <a:pt x="16458" y="21600"/>
                  </a:cubicBezTo>
                  <a:cubicBezTo>
                    <a:pt x="18538" y="21600"/>
                    <a:pt x="20653" y="19914"/>
                    <a:pt x="18781" y="18130"/>
                  </a:cubicBezTo>
                  <a:cubicBezTo>
                    <a:pt x="14204" y="12714"/>
                    <a:pt x="9038" y="7135"/>
                    <a:pt x="5744" y="973"/>
                  </a:cubicBezTo>
                  <a:cubicBezTo>
                    <a:pt x="5155" y="292"/>
                    <a:pt x="4323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3306;p31"/>
            <p:cNvSpPr/>
            <p:nvPr/>
          </p:nvSpPr>
          <p:spPr>
            <a:xfrm>
              <a:off x="1972959" y="637694"/>
              <a:ext cx="18461" cy="1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3307;p31"/>
            <p:cNvSpPr/>
            <p:nvPr/>
          </p:nvSpPr>
          <p:spPr>
            <a:xfrm>
              <a:off x="2024482" y="650187"/>
              <a:ext cx="19898" cy="165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3308;p31"/>
            <p:cNvSpPr/>
            <p:nvPr/>
          </p:nvSpPr>
          <p:spPr>
            <a:xfrm>
              <a:off x="2787079" y="669981"/>
              <a:ext cx="19823" cy="1687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3309;p31"/>
            <p:cNvSpPr/>
            <p:nvPr/>
          </p:nvSpPr>
          <p:spPr>
            <a:xfrm>
              <a:off x="2840443" y="643941"/>
              <a:ext cx="19823" cy="1687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242;p16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4" name="Google Shape;2243;p16"/>
          <p:cNvSpPr/>
          <p:nvPr/>
        </p:nvSpPr>
        <p:spPr>
          <a:xfrm rot="19522996">
            <a:off x="7838009" y="-483974"/>
            <a:ext cx="1627109" cy="1624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5" name="Google Shape;2244;p16"/>
          <p:cNvSpPr/>
          <p:nvPr/>
        </p:nvSpPr>
        <p:spPr>
          <a:xfrm>
            <a:off x="200231" y="1488575"/>
            <a:ext cx="370871" cy="348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6" name="Google Shape;2245;p16"/>
          <p:cNvSpPr/>
          <p:nvPr/>
        </p:nvSpPr>
        <p:spPr>
          <a:xfrm>
            <a:off x="8411080" y="1533283"/>
            <a:ext cx="505485" cy="504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7" name="Google Shape;2246;p16"/>
          <p:cNvSpPr/>
          <p:nvPr/>
        </p:nvSpPr>
        <p:spPr>
          <a:xfrm>
            <a:off x="-468932" y="4438400"/>
            <a:ext cx="1618269" cy="88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87" name="Google Shape;2254;p16"/>
          <p:cNvGrpSpPr/>
          <p:nvPr/>
        </p:nvGrpSpPr>
        <p:grpSpPr>
          <a:xfrm>
            <a:off x="197450" y="649289"/>
            <a:ext cx="9605548" cy="5365864"/>
            <a:chOff x="0" y="0"/>
            <a:chExt cx="9605548" cy="5365863"/>
          </a:xfrm>
        </p:grpSpPr>
        <p:sp>
          <p:nvSpPr>
            <p:cNvPr id="2538" name="Google Shape;2255;p16"/>
            <p:cNvSpPr/>
            <p:nvPr/>
          </p:nvSpPr>
          <p:spPr>
            <a:xfrm>
              <a:off x="262424" y="392057"/>
              <a:ext cx="128258" cy="10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2256;p16"/>
            <p:cNvSpPr/>
            <p:nvPr/>
          </p:nvSpPr>
          <p:spPr>
            <a:xfrm>
              <a:off x="396175" y="598843"/>
              <a:ext cx="143730" cy="11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2257;p16"/>
            <p:cNvSpPr/>
            <p:nvPr/>
          </p:nvSpPr>
          <p:spPr>
            <a:xfrm>
              <a:off x="574488" y="742148"/>
              <a:ext cx="156952" cy="14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2258;p16"/>
            <p:cNvSpPr/>
            <p:nvPr/>
          </p:nvSpPr>
          <p:spPr>
            <a:xfrm>
              <a:off x="795454" y="433396"/>
              <a:ext cx="166394" cy="13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2259;p16"/>
            <p:cNvSpPr/>
            <p:nvPr/>
          </p:nvSpPr>
          <p:spPr>
            <a:xfrm>
              <a:off x="569338" y="346609"/>
              <a:ext cx="165528" cy="15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2260;p16"/>
            <p:cNvSpPr/>
            <p:nvPr/>
          </p:nvSpPr>
          <p:spPr>
            <a:xfrm>
              <a:off x="914454" y="673308"/>
              <a:ext cx="157340" cy="15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2261;p16"/>
            <p:cNvSpPr/>
            <p:nvPr/>
          </p:nvSpPr>
          <p:spPr>
            <a:xfrm>
              <a:off x="434759" y="162679"/>
              <a:ext cx="94587" cy="8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2262;p16"/>
            <p:cNvSpPr/>
            <p:nvPr/>
          </p:nvSpPr>
          <p:spPr>
            <a:xfrm>
              <a:off x="612384" y="0"/>
              <a:ext cx="164956" cy="14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2263;p16"/>
            <p:cNvSpPr/>
            <p:nvPr/>
          </p:nvSpPr>
          <p:spPr>
            <a:xfrm>
              <a:off x="764592" y="685006"/>
              <a:ext cx="66910" cy="6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2264;p16"/>
            <p:cNvSpPr/>
            <p:nvPr/>
          </p:nvSpPr>
          <p:spPr>
            <a:xfrm>
              <a:off x="857495" y="171697"/>
              <a:ext cx="97291" cy="7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2265;p16"/>
            <p:cNvSpPr/>
            <p:nvPr/>
          </p:nvSpPr>
          <p:spPr>
            <a:xfrm rot="13982728">
              <a:off x="7814086" y="3621319"/>
              <a:ext cx="1531652" cy="141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2266;p16"/>
            <p:cNvSpPr/>
            <p:nvPr/>
          </p:nvSpPr>
          <p:spPr>
            <a:xfrm rot="13982728">
              <a:off x="8372484" y="3946857"/>
              <a:ext cx="212083" cy="5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2267;p16"/>
            <p:cNvSpPr/>
            <p:nvPr/>
          </p:nvSpPr>
          <p:spPr>
            <a:xfrm rot="13982728">
              <a:off x="8227399" y="3806243"/>
              <a:ext cx="175480" cy="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2268;p16"/>
            <p:cNvSpPr/>
            <p:nvPr/>
          </p:nvSpPr>
          <p:spPr>
            <a:xfrm rot="13982728">
              <a:off x="8386036" y="3716751"/>
              <a:ext cx="158134" cy="5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2269;p16"/>
            <p:cNvSpPr/>
            <p:nvPr/>
          </p:nvSpPr>
          <p:spPr>
            <a:xfrm rot="13982728">
              <a:off x="8243357" y="3629992"/>
              <a:ext cx="157880" cy="5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2270;p16"/>
            <p:cNvSpPr/>
            <p:nvPr/>
          </p:nvSpPr>
          <p:spPr>
            <a:xfrm rot="13982728">
              <a:off x="8088018" y="3775574"/>
              <a:ext cx="195326" cy="6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2271;p16"/>
            <p:cNvSpPr/>
            <p:nvPr/>
          </p:nvSpPr>
          <p:spPr>
            <a:xfrm rot="13982728">
              <a:off x="8015379" y="3452436"/>
              <a:ext cx="140791" cy="6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2272;p16"/>
            <p:cNvSpPr/>
            <p:nvPr/>
          </p:nvSpPr>
          <p:spPr>
            <a:xfrm rot="13982728">
              <a:off x="8288556" y="3407984"/>
              <a:ext cx="132772" cy="5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2273;p16"/>
            <p:cNvSpPr/>
            <p:nvPr/>
          </p:nvSpPr>
          <p:spPr>
            <a:xfrm rot="13982728">
              <a:off x="8060168" y="3295439"/>
              <a:ext cx="122832" cy="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2274;p16"/>
            <p:cNvSpPr/>
            <p:nvPr/>
          </p:nvSpPr>
          <p:spPr>
            <a:xfrm rot="13982728">
              <a:off x="8612628" y="3652646"/>
              <a:ext cx="148835" cy="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2275;p16"/>
            <p:cNvSpPr/>
            <p:nvPr/>
          </p:nvSpPr>
          <p:spPr>
            <a:xfrm rot="13982728">
              <a:off x="8658795" y="3937432"/>
              <a:ext cx="161216" cy="5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2276;p16"/>
            <p:cNvSpPr/>
            <p:nvPr/>
          </p:nvSpPr>
          <p:spPr>
            <a:xfrm rot="13982728">
              <a:off x="8461137" y="3478595"/>
              <a:ext cx="158474" cy="7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2277;p16"/>
            <p:cNvSpPr/>
            <p:nvPr/>
          </p:nvSpPr>
          <p:spPr>
            <a:xfrm rot="13982728">
              <a:off x="8283112" y="3204308"/>
              <a:ext cx="127777" cy="5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2278;p16"/>
            <p:cNvSpPr/>
            <p:nvPr/>
          </p:nvSpPr>
          <p:spPr>
            <a:xfrm rot="13982728">
              <a:off x="8281822" y="4094024"/>
              <a:ext cx="169290" cy="7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2279;p16"/>
            <p:cNvSpPr/>
            <p:nvPr/>
          </p:nvSpPr>
          <p:spPr>
            <a:xfrm rot="13982728">
              <a:off x="8510671" y="3238691"/>
              <a:ext cx="122603" cy="6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2280;p16"/>
            <p:cNvSpPr/>
            <p:nvPr/>
          </p:nvSpPr>
          <p:spPr>
            <a:xfrm rot="13982728">
              <a:off x="8617467" y="4120488"/>
              <a:ext cx="161228" cy="6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2281;p16"/>
            <p:cNvSpPr/>
            <p:nvPr/>
          </p:nvSpPr>
          <p:spPr>
            <a:xfrm rot="13982728">
              <a:off x="8739941" y="3506340"/>
              <a:ext cx="140779" cy="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2282;p16"/>
            <p:cNvSpPr/>
            <p:nvPr/>
          </p:nvSpPr>
          <p:spPr>
            <a:xfrm rot="13982728">
              <a:off x="8785402" y="3847452"/>
              <a:ext cx="162456" cy="5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2283;p16"/>
            <p:cNvSpPr/>
            <p:nvPr/>
          </p:nvSpPr>
          <p:spPr>
            <a:xfrm>
              <a:off x="208788" y="3659021"/>
              <a:ext cx="64722" cy="6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2284;p16"/>
            <p:cNvSpPr/>
            <p:nvPr/>
          </p:nvSpPr>
          <p:spPr>
            <a:xfrm>
              <a:off x="287199" y="3502818"/>
              <a:ext cx="56736" cy="5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2285;p16"/>
            <p:cNvSpPr/>
            <p:nvPr/>
          </p:nvSpPr>
          <p:spPr>
            <a:xfrm>
              <a:off x="504389" y="3568992"/>
              <a:ext cx="50720" cy="5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2286;p16"/>
            <p:cNvSpPr/>
            <p:nvPr/>
          </p:nvSpPr>
          <p:spPr>
            <a:xfrm>
              <a:off x="543387" y="3385510"/>
              <a:ext cx="40763" cy="4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2287;p16"/>
            <p:cNvSpPr/>
            <p:nvPr/>
          </p:nvSpPr>
          <p:spPr>
            <a:xfrm>
              <a:off x="389415" y="3755793"/>
              <a:ext cx="28680" cy="2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2288;p16"/>
            <p:cNvSpPr/>
            <p:nvPr/>
          </p:nvSpPr>
          <p:spPr>
            <a:xfrm>
              <a:off x="426080" y="3528126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2289;p16"/>
            <p:cNvSpPr/>
            <p:nvPr/>
          </p:nvSpPr>
          <p:spPr>
            <a:xfrm>
              <a:off x="166158" y="3455937"/>
              <a:ext cx="40763" cy="4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2290;p16"/>
            <p:cNvSpPr/>
            <p:nvPr/>
          </p:nvSpPr>
          <p:spPr>
            <a:xfrm>
              <a:off x="0" y="3625727"/>
              <a:ext cx="31012" cy="2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2291;p16"/>
            <p:cNvSpPr/>
            <p:nvPr/>
          </p:nvSpPr>
          <p:spPr>
            <a:xfrm>
              <a:off x="236481" y="3352216"/>
              <a:ext cx="66174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2292;p16"/>
            <p:cNvSpPr/>
            <p:nvPr/>
          </p:nvSpPr>
          <p:spPr>
            <a:xfrm>
              <a:off x="647004" y="3588491"/>
              <a:ext cx="40867" cy="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2293;p16"/>
            <p:cNvSpPr/>
            <p:nvPr/>
          </p:nvSpPr>
          <p:spPr>
            <a:xfrm>
              <a:off x="595109" y="3776329"/>
              <a:ext cx="76862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2294;p16"/>
            <p:cNvSpPr/>
            <p:nvPr/>
          </p:nvSpPr>
          <p:spPr>
            <a:xfrm>
              <a:off x="771881" y="3543684"/>
              <a:ext cx="34696" cy="3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2295;p16"/>
            <p:cNvSpPr/>
            <p:nvPr/>
          </p:nvSpPr>
          <p:spPr>
            <a:xfrm>
              <a:off x="791459" y="3696154"/>
              <a:ext cx="45741" cy="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2296;p16"/>
            <p:cNvSpPr/>
            <p:nvPr/>
          </p:nvSpPr>
          <p:spPr>
            <a:xfrm>
              <a:off x="230361" y="3878183"/>
              <a:ext cx="51135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2297;p16"/>
            <p:cNvSpPr/>
            <p:nvPr/>
          </p:nvSpPr>
          <p:spPr>
            <a:xfrm>
              <a:off x="449520" y="3923198"/>
              <a:ext cx="33296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2298;p16"/>
            <p:cNvSpPr/>
            <p:nvPr/>
          </p:nvSpPr>
          <p:spPr>
            <a:xfrm>
              <a:off x="728417" y="3817610"/>
              <a:ext cx="88481" cy="8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2299;p16"/>
            <p:cNvSpPr/>
            <p:nvPr/>
          </p:nvSpPr>
          <p:spPr>
            <a:xfrm>
              <a:off x="41959" y="3768343"/>
              <a:ext cx="53776" cy="5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2300;p16"/>
            <p:cNvSpPr/>
            <p:nvPr/>
          </p:nvSpPr>
          <p:spPr>
            <a:xfrm>
              <a:off x="375361" y="3293510"/>
              <a:ext cx="50720" cy="5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2301;p16"/>
            <p:cNvSpPr/>
            <p:nvPr/>
          </p:nvSpPr>
          <p:spPr>
            <a:xfrm>
              <a:off x="717428" y="3404802"/>
              <a:ext cx="64308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2302;p16"/>
            <p:cNvSpPr/>
            <p:nvPr/>
          </p:nvSpPr>
          <p:spPr>
            <a:xfrm>
              <a:off x="889759" y="3612140"/>
              <a:ext cx="34591" cy="3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2303;p16"/>
            <p:cNvSpPr/>
            <p:nvPr/>
          </p:nvSpPr>
          <p:spPr>
            <a:xfrm>
              <a:off x="345801" y="3643567"/>
              <a:ext cx="37029" cy="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617" name="Google Shape;2306;p17"/>
          <p:cNvGrpSpPr/>
          <p:nvPr/>
        </p:nvGrpSpPr>
        <p:grpSpPr>
          <a:xfrm>
            <a:off x="142975" y="118848"/>
            <a:ext cx="878428" cy="627779"/>
            <a:chOff x="0" y="0"/>
            <a:chExt cx="878427" cy="627777"/>
          </a:xfrm>
        </p:grpSpPr>
        <p:sp>
          <p:nvSpPr>
            <p:cNvPr id="2596" name="Google Shape;2307;p17"/>
            <p:cNvSpPr/>
            <p:nvPr/>
          </p:nvSpPr>
          <p:spPr>
            <a:xfrm>
              <a:off x="197692" y="347352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2308;p17"/>
            <p:cNvSpPr/>
            <p:nvPr/>
          </p:nvSpPr>
          <p:spPr>
            <a:xfrm>
              <a:off x="272931" y="19881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2309;p17"/>
            <p:cNvSpPr/>
            <p:nvPr/>
          </p:nvSpPr>
          <p:spPr>
            <a:xfrm>
              <a:off x="479329" y="261697"/>
              <a:ext cx="48201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2310;p17"/>
            <p:cNvSpPr/>
            <p:nvPr/>
          </p:nvSpPr>
          <p:spPr>
            <a:xfrm>
              <a:off x="516390" y="87331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2311;p17"/>
            <p:cNvSpPr/>
            <p:nvPr/>
          </p:nvSpPr>
          <p:spPr>
            <a:xfrm>
              <a:off x="369723" y="439316"/>
              <a:ext cx="27600" cy="2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2312;p17"/>
            <p:cNvSpPr/>
            <p:nvPr/>
          </p:nvSpPr>
          <p:spPr>
            <a:xfrm>
              <a:off x="404911" y="222960"/>
              <a:ext cx="36964" cy="3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2313;p17"/>
            <p:cNvSpPr/>
            <p:nvPr/>
          </p:nvSpPr>
          <p:spPr>
            <a:xfrm>
              <a:off x="157115" y="154258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2314;p17"/>
            <p:cNvSpPr/>
            <p:nvPr/>
          </p:nvSpPr>
          <p:spPr>
            <a:xfrm>
              <a:off x="0" y="315712"/>
              <a:ext cx="29472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2315;p17"/>
            <p:cNvSpPr/>
            <p:nvPr/>
          </p:nvSpPr>
          <p:spPr>
            <a:xfrm>
              <a:off x="224731" y="55690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2316;p17"/>
            <p:cNvSpPr/>
            <p:nvPr/>
          </p:nvSpPr>
          <p:spPr>
            <a:xfrm>
              <a:off x="614957" y="280327"/>
              <a:ext cx="38738" cy="3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2317;p17"/>
            <p:cNvSpPr/>
            <p:nvPr/>
          </p:nvSpPr>
          <p:spPr>
            <a:xfrm>
              <a:off x="564589" y="458832"/>
              <a:ext cx="73997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2318;p17"/>
            <p:cNvSpPr/>
            <p:nvPr/>
          </p:nvSpPr>
          <p:spPr>
            <a:xfrm>
              <a:off x="733532" y="237647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2319;p17"/>
            <p:cNvSpPr/>
            <p:nvPr/>
          </p:nvSpPr>
          <p:spPr>
            <a:xfrm>
              <a:off x="752137" y="382541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2320;p17"/>
            <p:cNvSpPr/>
            <p:nvPr/>
          </p:nvSpPr>
          <p:spPr>
            <a:xfrm>
              <a:off x="219015" y="554838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2321;p17"/>
            <p:cNvSpPr/>
            <p:nvPr/>
          </p:nvSpPr>
          <p:spPr>
            <a:xfrm>
              <a:off x="427187" y="598404"/>
              <a:ext cx="31642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2322;p17"/>
            <p:cNvSpPr/>
            <p:nvPr/>
          </p:nvSpPr>
          <p:spPr>
            <a:xfrm>
              <a:off x="691149" y="498063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2323;p17"/>
            <p:cNvSpPr/>
            <p:nvPr/>
          </p:nvSpPr>
          <p:spPr>
            <a:xfrm>
              <a:off x="38835" y="451242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2324;p17"/>
            <p:cNvSpPr/>
            <p:nvPr/>
          </p:nvSpPr>
          <p:spPr>
            <a:xfrm>
              <a:off x="355807" y="0"/>
              <a:ext cx="48067" cy="4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2325;p17"/>
            <p:cNvSpPr/>
            <p:nvPr/>
          </p:nvSpPr>
          <p:spPr>
            <a:xfrm>
              <a:off x="681051" y="105665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2326;p17"/>
            <p:cNvSpPr/>
            <p:nvPr/>
          </p:nvSpPr>
          <p:spPr>
            <a:xfrm>
              <a:off x="844248" y="302701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2327;p17"/>
            <p:cNvSpPr/>
            <p:nvPr/>
          </p:nvSpPr>
          <p:spPr>
            <a:xfrm>
              <a:off x="327832" y="33266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34" name="Google Shape;2328;p17"/>
          <p:cNvGrpSpPr/>
          <p:nvPr/>
        </p:nvGrpSpPr>
        <p:grpSpPr>
          <a:xfrm>
            <a:off x="8043938" y="67779"/>
            <a:ext cx="1004413" cy="872697"/>
            <a:chOff x="0" y="0"/>
            <a:chExt cx="1004411" cy="872696"/>
          </a:xfrm>
        </p:grpSpPr>
        <p:sp>
          <p:nvSpPr>
            <p:cNvPr id="2618" name="Google Shape;2329;p17"/>
            <p:cNvSpPr/>
            <p:nvPr/>
          </p:nvSpPr>
          <p:spPr>
            <a:xfrm rot="18160785">
              <a:off x="158355" y="371527"/>
              <a:ext cx="181548" cy="11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2330;p17"/>
            <p:cNvSpPr/>
            <p:nvPr/>
          </p:nvSpPr>
          <p:spPr>
            <a:xfrm rot="18160785">
              <a:off x="309722" y="230233"/>
              <a:ext cx="149750" cy="9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2331;p17"/>
            <p:cNvSpPr/>
            <p:nvPr/>
          </p:nvSpPr>
          <p:spPr>
            <a:xfrm rot="18160785">
              <a:off x="396750" y="376326"/>
              <a:ext cx="136465" cy="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2332;p17"/>
            <p:cNvSpPr/>
            <p:nvPr/>
          </p:nvSpPr>
          <p:spPr>
            <a:xfrm rot="18160785">
              <a:off x="481470" y="247592"/>
              <a:ext cx="135436" cy="8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2333;p17"/>
            <p:cNvSpPr/>
            <p:nvPr/>
          </p:nvSpPr>
          <p:spPr>
            <a:xfrm rot="18160785">
              <a:off x="327739" y="102512"/>
              <a:ext cx="163211" cy="11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2334;p17"/>
            <p:cNvSpPr/>
            <p:nvPr/>
          </p:nvSpPr>
          <p:spPr>
            <a:xfrm rot="18160785">
              <a:off x="653844" y="27041"/>
              <a:ext cx="115906" cy="9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2335;p17"/>
            <p:cNvSpPr/>
            <p:nvPr/>
          </p:nvSpPr>
          <p:spPr>
            <a:xfrm rot="18160785">
              <a:off x="697446" y="285773"/>
              <a:ext cx="113038" cy="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2336;p17"/>
            <p:cNvSpPr/>
            <p:nvPr/>
          </p:nvSpPr>
          <p:spPr>
            <a:xfrm rot="18160785">
              <a:off x="810721" y="70503"/>
              <a:ext cx="101960" cy="8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2337;p17"/>
            <p:cNvSpPr/>
            <p:nvPr/>
          </p:nvSpPr>
          <p:spPr>
            <a:xfrm rot="18160785">
              <a:off x="454157" y="581942"/>
              <a:ext cx="124621" cy="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2338;p17"/>
            <p:cNvSpPr/>
            <p:nvPr/>
          </p:nvSpPr>
          <p:spPr>
            <a:xfrm rot="18160785">
              <a:off x="182874" y="621522"/>
              <a:ext cx="135702" cy="9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2339;p17"/>
            <p:cNvSpPr/>
            <p:nvPr/>
          </p:nvSpPr>
          <p:spPr>
            <a:xfrm rot="18160785">
              <a:off x="611631" y="441811"/>
              <a:ext cx="128351" cy="10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2340;p17"/>
            <p:cNvSpPr/>
            <p:nvPr/>
          </p:nvSpPr>
          <p:spPr>
            <a:xfrm rot="18160785">
              <a:off x="887777" y="280919"/>
              <a:ext cx="107188" cy="8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2341;p17"/>
            <p:cNvSpPr/>
            <p:nvPr/>
          </p:nvSpPr>
          <p:spPr>
            <a:xfrm rot="18160785">
              <a:off x="850619" y="487022"/>
              <a:ext cx="101868" cy="8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2342;p17"/>
            <p:cNvSpPr/>
            <p:nvPr/>
          </p:nvSpPr>
          <p:spPr>
            <a:xfrm rot="18160785">
              <a:off x="11792" y="576555"/>
              <a:ext cx="135337" cy="10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2343;p17"/>
            <p:cNvSpPr/>
            <p:nvPr/>
          </p:nvSpPr>
          <p:spPr>
            <a:xfrm rot="18160785">
              <a:off x="590763" y="700804"/>
              <a:ext cx="118579" cy="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2344;p17"/>
            <p:cNvSpPr/>
            <p:nvPr/>
          </p:nvSpPr>
          <p:spPr>
            <a:xfrm rot="18160785">
              <a:off x="263158" y="742659"/>
              <a:ext cx="137723" cy="9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45" name="Google Shape;2345;p17"/>
          <p:cNvGrpSpPr/>
          <p:nvPr/>
        </p:nvGrpSpPr>
        <p:grpSpPr>
          <a:xfrm>
            <a:off x="69539" y="4188596"/>
            <a:ext cx="759897" cy="829892"/>
            <a:chOff x="0" y="0"/>
            <a:chExt cx="759895" cy="829891"/>
          </a:xfrm>
        </p:grpSpPr>
        <p:sp>
          <p:nvSpPr>
            <p:cNvPr id="2635" name="Google Shape;2346;p17"/>
            <p:cNvSpPr/>
            <p:nvPr/>
          </p:nvSpPr>
          <p:spPr>
            <a:xfrm>
              <a:off x="-1" y="368086"/>
              <a:ext cx="120418" cy="9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2347;p17"/>
            <p:cNvSpPr/>
            <p:nvPr/>
          </p:nvSpPr>
          <p:spPr>
            <a:xfrm>
              <a:off x="125574" y="562230"/>
              <a:ext cx="134945" cy="1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2348;p17"/>
            <p:cNvSpPr/>
            <p:nvPr/>
          </p:nvSpPr>
          <p:spPr>
            <a:xfrm>
              <a:off x="292987" y="696773"/>
              <a:ext cx="147359" cy="13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2349;p17"/>
            <p:cNvSpPr/>
            <p:nvPr/>
          </p:nvSpPr>
          <p:spPr>
            <a:xfrm>
              <a:off x="500447" y="406897"/>
              <a:ext cx="156222" cy="12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2350;p17"/>
            <p:cNvSpPr/>
            <p:nvPr/>
          </p:nvSpPr>
          <p:spPr>
            <a:xfrm>
              <a:off x="288152" y="325417"/>
              <a:ext cx="155411" cy="14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2351;p17"/>
            <p:cNvSpPr/>
            <p:nvPr/>
          </p:nvSpPr>
          <p:spPr>
            <a:xfrm>
              <a:off x="612173" y="632142"/>
              <a:ext cx="147723" cy="14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2352;p17"/>
            <p:cNvSpPr/>
            <p:nvPr/>
          </p:nvSpPr>
          <p:spPr>
            <a:xfrm>
              <a:off x="161799" y="152732"/>
              <a:ext cx="88806" cy="7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2353;p17"/>
            <p:cNvSpPr/>
            <p:nvPr/>
          </p:nvSpPr>
          <p:spPr>
            <a:xfrm>
              <a:off x="328567" y="0"/>
              <a:ext cx="154873" cy="13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2354;p17"/>
            <p:cNvSpPr/>
            <p:nvPr/>
          </p:nvSpPr>
          <p:spPr>
            <a:xfrm>
              <a:off x="471471" y="643123"/>
              <a:ext cx="62820" cy="5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2355;p17"/>
            <p:cNvSpPr/>
            <p:nvPr/>
          </p:nvSpPr>
          <p:spPr>
            <a:xfrm>
              <a:off x="558695" y="161199"/>
              <a:ext cx="91344" cy="7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54" name="Google Shape;2358;p18"/>
          <p:cNvSpPr/>
          <p:nvPr/>
        </p:nvSpPr>
        <p:spPr>
          <a:xfrm flipH="1" rot="17992800">
            <a:off x="7297928" y="4409518"/>
            <a:ext cx="2867877" cy="1264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6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5" name="Google Shape;2359;p18"/>
          <p:cNvSpPr/>
          <p:nvPr/>
        </p:nvSpPr>
        <p:spPr>
          <a:xfrm flipH="1" rot="900073">
            <a:off x="-1291991" y="4111148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6" name="Google Shape;2360;p18"/>
          <p:cNvSpPr/>
          <p:nvPr/>
        </p:nvSpPr>
        <p:spPr>
          <a:xfrm flipH="1" rot="10800000">
            <a:off x="955212" y="4648675"/>
            <a:ext cx="38093" cy="38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7" name="Google Shape;2361;p18"/>
          <p:cNvSpPr/>
          <p:nvPr/>
        </p:nvSpPr>
        <p:spPr>
          <a:xfrm flipH="1" rot="10800000">
            <a:off x="1223815" y="4559105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8" name="Google Shape;2362;p18"/>
          <p:cNvSpPr/>
          <p:nvPr/>
        </p:nvSpPr>
        <p:spPr>
          <a:xfrm flipH="1" rot="10800000">
            <a:off x="747453" y="4462845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9" name="Google Shape;2363;p18"/>
          <p:cNvSpPr/>
          <p:nvPr/>
        </p:nvSpPr>
        <p:spPr>
          <a:xfrm flipH="1" rot="10800000">
            <a:off x="1034485" y="4427223"/>
            <a:ext cx="43654" cy="4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0" name="Google Shape;2364;p18"/>
          <p:cNvSpPr/>
          <p:nvPr/>
        </p:nvSpPr>
        <p:spPr>
          <a:xfrm flipH="1" rot="10800000">
            <a:off x="1398319" y="4488686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1" name="Google Shape;2365;p18"/>
          <p:cNvSpPr/>
          <p:nvPr/>
        </p:nvSpPr>
        <p:spPr>
          <a:xfrm flipH="1" rot="10800000">
            <a:off x="499131" y="4598742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678" name="Google Shape;2366;p18"/>
          <p:cNvGrpSpPr/>
          <p:nvPr/>
        </p:nvGrpSpPr>
        <p:grpSpPr>
          <a:xfrm>
            <a:off x="8330342" y="4392248"/>
            <a:ext cx="937071" cy="897224"/>
            <a:chOff x="0" y="0"/>
            <a:chExt cx="937069" cy="897223"/>
          </a:xfrm>
        </p:grpSpPr>
        <p:sp>
          <p:nvSpPr>
            <p:cNvPr id="2662" name="Google Shape;2367;p18"/>
            <p:cNvSpPr/>
            <p:nvPr/>
          </p:nvSpPr>
          <p:spPr>
            <a:xfrm rot="1096619">
              <a:off x="319593" y="128506"/>
              <a:ext cx="181547" cy="11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2368;p18"/>
            <p:cNvSpPr/>
            <p:nvPr/>
          </p:nvSpPr>
          <p:spPr>
            <a:xfrm rot="1096619">
              <a:off x="513237" y="230157"/>
              <a:ext cx="149748" cy="9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2369;p18"/>
            <p:cNvSpPr/>
            <p:nvPr/>
          </p:nvSpPr>
          <p:spPr>
            <a:xfrm rot="1096619">
              <a:off x="403785" y="348551"/>
              <a:ext cx="136464" cy="8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2370;p18"/>
            <p:cNvSpPr/>
            <p:nvPr/>
          </p:nvSpPr>
          <p:spPr>
            <a:xfrm rot="1096619">
              <a:off x="549992" y="398139"/>
              <a:ext cx="135435" cy="8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2371;p18"/>
            <p:cNvSpPr/>
            <p:nvPr/>
          </p:nvSpPr>
          <p:spPr>
            <a:xfrm rot="1096619">
              <a:off x="628064" y="215919"/>
              <a:ext cx="163211" cy="11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2372;p18"/>
            <p:cNvSpPr/>
            <p:nvPr/>
          </p:nvSpPr>
          <p:spPr>
            <a:xfrm rot="1096619">
              <a:off x="809271" y="497252"/>
              <a:ext cx="115905" cy="9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2373;p18"/>
            <p:cNvSpPr/>
            <p:nvPr/>
          </p:nvSpPr>
          <p:spPr>
            <a:xfrm rot="1096619">
              <a:off x="579327" y="609222"/>
              <a:ext cx="113037" cy="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2374;p18"/>
            <p:cNvSpPr/>
            <p:nvPr/>
          </p:nvSpPr>
          <p:spPr>
            <a:xfrm rot="1096619">
              <a:off x="818075" y="658407"/>
              <a:ext cx="101959" cy="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2375;p18"/>
            <p:cNvSpPr/>
            <p:nvPr/>
          </p:nvSpPr>
          <p:spPr>
            <a:xfrm rot="1096619">
              <a:off x="221143" y="447842"/>
              <a:ext cx="124619" cy="8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2376;p18"/>
            <p:cNvSpPr/>
            <p:nvPr/>
          </p:nvSpPr>
          <p:spPr>
            <a:xfrm rot="1096619">
              <a:off x="108711" y="198388"/>
              <a:ext cx="135700" cy="9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2377;p18"/>
            <p:cNvSpPr/>
            <p:nvPr/>
          </p:nvSpPr>
          <p:spPr>
            <a:xfrm rot="1096619">
              <a:off x="387625" y="561882"/>
              <a:ext cx="128350" cy="10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2378;p18"/>
            <p:cNvSpPr/>
            <p:nvPr/>
          </p:nvSpPr>
          <p:spPr>
            <a:xfrm rot="1096619">
              <a:off x="631351" y="787813"/>
              <a:ext cx="107187" cy="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2379;p18"/>
            <p:cNvSpPr/>
            <p:nvPr/>
          </p:nvSpPr>
          <p:spPr>
            <a:xfrm rot="1096619">
              <a:off x="423067" y="799413"/>
              <a:ext cx="101866" cy="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2380;p18"/>
            <p:cNvSpPr/>
            <p:nvPr/>
          </p:nvSpPr>
          <p:spPr>
            <a:xfrm rot="1096619">
              <a:off x="106403" y="18648"/>
              <a:ext cx="135337" cy="10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2381;p18"/>
            <p:cNvSpPr/>
            <p:nvPr/>
          </p:nvSpPr>
          <p:spPr>
            <a:xfrm rot="1096619">
              <a:off x="143185" y="607510"/>
              <a:ext cx="118579" cy="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2382;p18"/>
            <p:cNvSpPr/>
            <p:nvPr/>
          </p:nvSpPr>
          <p:spPr>
            <a:xfrm rot="1096619">
              <a:off x="11204" y="307735"/>
              <a:ext cx="137722" cy="9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79" name="Google Shape;2383;p18"/>
          <p:cNvSpPr/>
          <p:nvPr/>
        </p:nvSpPr>
        <p:spPr>
          <a:xfrm rot="14407199">
            <a:off x="7297928" y="-545751"/>
            <a:ext cx="2867877" cy="1264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6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0" name="Google Shape;2384;p18"/>
          <p:cNvSpPr/>
          <p:nvPr/>
        </p:nvSpPr>
        <p:spPr>
          <a:xfrm rot="9899926">
            <a:off x="-1291991" y="-555282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386;p19"/>
          <p:cNvSpPr/>
          <p:nvPr/>
        </p:nvSpPr>
        <p:spPr>
          <a:xfrm rot="3785861">
            <a:off x="8396930" y="-759173"/>
            <a:ext cx="2315178" cy="2138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9" name="Google Shape;2387;p19"/>
          <p:cNvSpPr/>
          <p:nvPr/>
        </p:nvSpPr>
        <p:spPr>
          <a:xfrm rot="17147135">
            <a:off x="8116923" y="4041002"/>
            <a:ext cx="2315170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0" name="Google Shape;2388;p19"/>
          <p:cNvSpPr/>
          <p:nvPr/>
        </p:nvSpPr>
        <p:spPr>
          <a:xfrm rot="17147135">
            <a:off x="-1602803" y="4284002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1" name="Google Shape;2389;p19"/>
          <p:cNvSpPr/>
          <p:nvPr/>
        </p:nvSpPr>
        <p:spPr>
          <a:xfrm rot="5595820">
            <a:off x="-1186133" y="-742557"/>
            <a:ext cx="2315181" cy="213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93" name="مستوى النص الأول…"/>
          <p:cNvSpPr txBox="1"/>
          <p:nvPr>
            <p:ph type="body" sz="quarter" idx="1"/>
          </p:nvPr>
        </p:nvSpPr>
        <p:spPr>
          <a:xfrm>
            <a:off x="724124" y="2343367"/>
            <a:ext cx="2316001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10" name="Google Shape;2409;p19"/>
          <p:cNvGrpSpPr/>
          <p:nvPr/>
        </p:nvGrpSpPr>
        <p:grpSpPr>
          <a:xfrm>
            <a:off x="122203" y="104786"/>
            <a:ext cx="1081275" cy="783893"/>
            <a:chOff x="0" y="0"/>
            <a:chExt cx="1081273" cy="783892"/>
          </a:xfrm>
        </p:grpSpPr>
        <p:sp>
          <p:nvSpPr>
            <p:cNvPr id="2694" name="Google Shape;2410;p19"/>
            <p:cNvSpPr/>
            <p:nvPr/>
          </p:nvSpPr>
          <p:spPr>
            <a:xfrm rot="9401011">
              <a:off x="657447" y="509029"/>
              <a:ext cx="180146" cy="1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2411;p19"/>
            <p:cNvSpPr/>
            <p:nvPr/>
          </p:nvSpPr>
          <p:spPr>
            <a:xfrm rot="9401011">
              <a:off x="478747" y="562674"/>
              <a:ext cx="148592" cy="9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2412;p19"/>
            <p:cNvSpPr/>
            <p:nvPr/>
          </p:nvSpPr>
          <p:spPr>
            <a:xfrm rot="9401011">
              <a:off x="495027" y="403241"/>
              <a:ext cx="135411" cy="8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2413;p19"/>
            <p:cNvSpPr/>
            <p:nvPr/>
          </p:nvSpPr>
          <p:spPr>
            <a:xfrm rot="9401011">
              <a:off x="354775" y="462480"/>
              <a:ext cx="134390" cy="8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2414;p19"/>
            <p:cNvSpPr/>
            <p:nvPr/>
          </p:nvSpPr>
          <p:spPr>
            <a:xfrm rot="9401011">
              <a:off x="386244" y="639635"/>
              <a:ext cx="161951" cy="1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2415;p19"/>
            <p:cNvSpPr/>
            <p:nvPr/>
          </p:nvSpPr>
          <p:spPr>
            <a:xfrm rot="9401011">
              <a:off x="110611" y="544253"/>
              <a:ext cx="115011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2416;p19"/>
            <p:cNvSpPr/>
            <p:nvPr/>
          </p:nvSpPr>
          <p:spPr>
            <a:xfrm rot="9401011">
              <a:off x="213364" y="318790"/>
              <a:ext cx="112165" cy="7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2417;p19"/>
            <p:cNvSpPr/>
            <p:nvPr/>
          </p:nvSpPr>
          <p:spPr>
            <a:xfrm rot="9401011">
              <a:off x="12339" y="432936"/>
              <a:ext cx="101172" cy="8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2418;p19"/>
            <p:cNvSpPr/>
            <p:nvPr/>
          </p:nvSpPr>
          <p:spPr>
            <a:xfrm rot="9401011">
              <a:off x="571588" y="195869"/>
              <a:ext cx="123658" cy="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2419;p19"/>
            <p:cNvSpPr/>
            <p:nvPr/>
          </p:nvSpPr>
          <p:spPr>
            <a:xfrm rot="9401011">
              <a:off x="811085" y="313077"/>
              <a:ext cx="134653" cy="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2420;p19"/>
            <p:cNvSpPr/>
            <p:nvPr/>
          </p:nvSpPr>
          <p:spPr>
            <a:xfrm rot="9401011">
              <a:off x="363980" y="207131"/>
              <a:ext cx="127359" cy="10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2421;p19"/>
            <p:cNvSpPr/>
            <p:nvPr/>
          </p:nvSpPr>
          <p:spPr>
            <a:xfrm rot="9401011">
              <a:off x="58332" y="209100"/>
              <a:ext cx="106360" cy="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2422;p19"/>
            <p:cNvSpPr/>
            <p:nvPr/>
          </p:nvSpPr>
          <p:spPr>
            <a:xfrm rot="9401011">
              <a:off x="207730" y="56210"/>
              <a:ext cx="101081" cy="8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2423;p19"/>
            <p:cNvSpPr/>
            <p:nvPr/>
          </p:nvSpPr>
          <p:spPr>
            <a:xfrm rot="9401011">
              <a:off x="931670" y="444323"/>
              <a:ext cx="134292" cy="10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2424;p19"/>
            <p:cNvSpPr/>
            <p:nvPr/>
          </p:nvSpPr>
          <p:spPr>
            <a:xfrm rot="9401011">
              <a:off x="527484" y="19588"/>
              <a:ext cx="117664" cy="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2425;p19"/>
            <p:cNvSpPr/>
            <p:nvPr/>
          </p:nvSpPr>
          <p:spPr>
            <a:xfrm rot="9401011">
              <a:off x="808074" y="164839"/>
              <a:ext cx="136660" cy="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32" name="Google Shape;2426;p19"/>
          <p:cNvGrpSpPr/>
          <p:nvPr/>
        </p:nvGrpSpPr>
        <p:grpSpPr>
          <a:xfrm>
            <a:off x="7937595" y="37438"/>
            <a:ext cx="1143263" cy="904432"/>
            <a:chOff x="0" y="0"/>
            <a:chExt cx="1143261" cy="904431"/>
          </a:xfrm>
        </p:grpSpPr>
        <p:sp>
          <p:nvSpPr>
            <p:cNvPr id="2711" name="Google Shape;2427;p19"/>
            <p:cNvSpPr/>
            <p:nvPr/>
          </p:nvSpPr>
          <p:spPr>
            <a:xfrm rot="1024944">
              <a:off x="248451" y="389543"/>
              <a:ext cx="81717" cy="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2428;p19"/>
            <p:cNvSpPr/>
            <p:nvPr/>
          </p:nvSpPr>
          <p:spPr>
            <a:xfrm rot="1024944">
              <a:off x="402740" y="228851"/>
              <a:ext cx="71633" cy="7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2429;p19"/>
            <p:cNvSpPr/>
            <p:nvPr/>
          </p:nvSpPr>
          <p:spPr>
            <a:xfrm rot="1024944">
              <a:off x="641525" y="388306"/>
              <a:ext cx="64038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2430;p19"/>
            <p:cNvSpPr/>
            <p:nvPr/>
          </p:nvSpPr>
          <p:spPr>
            <a:xfrm rot="1024944">
              <a:off x="758823" y="179770"/>
              <a:ext cx="51466" cy="5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2431;p19"/>
            <p:cNvSpPr/>
            <p:nvPr/>
          </p:nvSpPr>
          <p:spPr>
            <a:xfrm rot="1024944">
              <a:off x="438139" y="567629"/>
              <a:ext cx="36210" cy="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2432;p19"/>
            <p:cNvSpPr/>
            <p:nvPr/>
          </p:nvSpPr>
          <p:spPr>
            <a:xfrm rot="1024944">
              <a:off x="564598" y="308065"/>
              <a:ext cx="49109" cy="5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2433;p19"/>
            <p:cNvSpPr/>
            <p:nvPr/>
          </p:nvSpPr>
          <p:spPr>
            <a:xfrm rot="1024944">
              <a:off x="277183" y="124822"/>
              <a:ext cx="51466" cy="5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2434;p19"/>
            <p:cNvSpPr/>
            <p:nvPr/>
          </p:nvSpPr>
          <p:spPr>
            <a:xfrm rot="1024944">
              <a:off x="16295" y="266657"/>
              <a:ext cx="39156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2435;p19"/>
            <p:cNvSpPr/>
            <p:nvPr/>
          </p:nvSpPr>
          <p:spPr>
            <a:xfrm rot="1024944">
              <a:off x="395293" y="29759"/>
              <a:ext cx="83550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2436;p19"/>
            <p:cNvSpPr/>
            <p:nvPr/>
          </p:nvSpPr>
          <p:spPr>
            <a:xfrm rot="1024944">
              <a:off x="809380" y="463309"/>
              <a:ext cx="51597" cy="4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2437;p19"/>
            <p:cNvSpPr/>
            <p:nvPr/>
          </p:nvSpPr>
          <p:spPr>
            <a:xfrm rot="1024944">
              <a:off x="668561" y="676304"/>
              <a:ext cx="97045" cy="9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2438;p19"/>
            <p:cNvSpPr/>
            <p:nvPr/>
          </p:nvSpPr>
          <p:spPr>
            <a:xfrm rot="1024944">
              <a:off x="976364" y="454325"/>
              <a:ext cx="43805" cy="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2439;p19"/>
            <p:cNvSpPr/>
            <p:nvPr/>
          </p:nvSpPr>
          <p:spPr>
            <a:xfrm rot="1024944">
              <a:off x="941751" y="647437"/>
              <a:ext cx="57752" cy="5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2440;p19"/>
            <p:cNvSpPr/>
            <p:nvPr/>
          </p:nvSpPr>
          <p:spPr>
            <a:xfrm rot="1024944">
              <a:off x="196566" y="659972"/>
              <a:ext cx="64561" cy="6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2441;p19"/>
            <p:cNvSpPr/>
            <p:nvPr/>
          </p:nvSpPr>
          <p:spPr>
            <a:xfrm rot="1024944">
              <a:off x="448157" y="792767"/>
              <a:ext cx="42037" cy="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2442;p19"/>
            <p:cNvSpPr/>
            <p:nvPr/>
          </p:nvSpPr>
          <p:spPr>
            <a:xfrm rot="1024944">
              <a:off x="811507" y="777374"/>
              <a:ext cx="111714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2443;p19"/>
            <p:cNvSpPr/>
            <p:nvPr/>
          </p:nvSpPr>
          <p:spPr>
            <a:xfrm rot="1024944">
              <a:off x="8696" y="457851"/>
              <a:ext cx="67895" cy="6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2444;p19"/>
            <p:cNvSpPr/>
            <p:nvPr/>
          </p:nvSpPr>
          <p:spPr>
            <a:xfrm rot="1024944">
              <a:off x="588051" y="7992"/>
              <a:ext cx="64038" cy="6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2445;p19"/>
            <p:cNvSpPr/>
            <p:nvPr/>
          </p:nvSpPr>
          <p:spPr>
            <a:xfrm rot="1024944">
              <a:off x="956290" y="271251"/>
              <a:ext cx="81193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2446;p19"/>
            <p:cNvSpPr/>
            <p:nvPr/>
          </p:nvSpPr>
          <p:spPr>
            <a:xfrm rot="1024944">
              <a:off x="1094723" y="580864"/>
              <a:ext cx="43675" cy="3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2447;p19"/>
            <p:cNvSpPr/>
            <p:nvPr/>
          </p:nvSpPr>
          <p:spPr>
            <a:xfrm rot="1024944">
              <a:off x="425449" y="417343"/>
              <a:ext cx="46752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43" name="Google Shape;2448;p19"/>
          <p:cNvGrpSpPr/>
          <p:nvPr/>
        </p:nvGrpSpPr>
        <p:grpSpPr>
          <a:xfrm>
            <a:off x="8188396" y="4127941"/>
            <a:ext cx="871007" cy="951217"/>
            <a:chOff x="0" y="0"/>
            <a:chExt cx="871005" cy="951216"/>
          </a:xfrm>
        </p:grpSpPr>
        <p:sp>
          <p:nvSpPr>
            <p:cNvPr id="2733" name="Google Shape;2449;p19"/>
            <p:cNvSpPr/>
            <p:nvPr/>
          </p:nvSpPr>
          <p:spPr>
            <a:xfrm>
              <a:off x="-1" y="421898"/>
              <a:ext cx="138026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2450;p19"/>
            <p:cNvSpPr/>
            <p:nvPr/>
          </p:nvSpPr>
          <p:spPr>
            <a:xfrm>
              <a:off x="143936" y="644425"/>
              <a:ext cx="154676" cy="12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2451;p19"/>
            <p:cNvSpPr/>
            <p:nvPr/>
          </p:nvSpPr>
          <p:spPr>
            <a:xfrm>
              <a:off x="335827" y="798637"/>
              <a:ext cx="168905" cy="1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2452;p19"/>
            <p:cNvSpPr/>
            <p:nvPr/>
          </p:nvSpPr>
          <p:spPr>
            <a:xfrm>
              <a:off x="573622" y="466384"/>
              <a:ext cx="179066" cy="1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2453;p19"/>
            <p:cNvSpPr/>
            <p:nvPr/>
          </p:nvSpPr>
          <p:spPr>
            <a:xfrm>
              <a:off x="330286" y="372992"/>
              <a:ext cx="178135" cy="16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2454;p19"/>
            <p:cNvSpPr/>
            <p:nvPr/>
          </p:nvSpPr>
          <p:spPr>
            <a:xfrm>
              <a:off x="701683" y="724558"/>
              <a:ext cx="169323" cy="17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2455;p19"/>
            <p:cNvSpPr/>
            <p:nvPr/>
          </p:nvSpPr>
          <p:spPr>
            <a:xfrm>
              <a:off x="185458" y="175062"/>
              <a:ext cx="101790" cy="9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2456;p19"/>
            <p:cNvSpPr/>
            <p:nvPr/>
          </p:nvSpPr>
          <p:spPr>
            <a:xfrm>
              <a:off x="376610" y="0"/>
              <a:ext cx="177519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2457;p19"/>
            <p:cNvSpPr/>
            <p:nvPr/>
          </p:nvSpPr>
          <p:spPr>
            <a:xfrm>
              <a:off x="540409" y="737145"/>
              <a:ext cx="72006" cy="6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2458;p19"/>
            <p:cNvSpPr/>
            <p:nvPr/>
          </p:nvSpPr>
          <p:spPr>
            <a:xfrm>
              <a:off x="640387" y="184766"/>
              <a:ext cx="104700" cy="8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44" name="Google Shape;2459;p19"/>
          <p:cNvSpPr/>
          <p:nvPr/>
        </p:nvSpPr>
        <p:spPr>
          <a:xfrm>
            <a:off x="-444935" y="4042624"/>
            <a:ext cx="998851" cy="1191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600" fill="norm" stroke="1" extrusionOk="0">
                <a:moveTo>
                  <a:pt x="4066" y="11957"/>
                </a:moveTo>
                <a:cubicBezTo>
                  <a:pt x="4063" y="11967"/>
                  <a:pt x="4060" y="11975"/>
                  <a:pt x="4054" y="11975"/>
                </a:cubicBezTo>
                <a:cubicBezTo>
                  <a:pt x="4051" y="11975"/>
                  <a:pt x="4048" y="11972"/>
                  <a:pt x="4042" y="11970"/>
                </a:cubicBezTo>
                <a:lnTo>
                  <a:pt x="4066" y="11957"/>
                </a:lnTo>
                <a:close/>
                <a:moveTo>
                  <a:pt x="20203" y="0"/>
                </a:moveTo>
                <a:cubicBezTo>
                  <a:pt x="20079" y="0"/>
                  <a:pt x="19958" y="37"/>
                  <a:pt x="19858" y="102"/>
                </a:cubicBezTo>
                <a:cubicBezTo>
                  <a:pt x="14648" y="2489"/>
                  <a:pt x="9532" y="4976"/>
                  <a:pt x="4484" y="7599"/>
                </a:cubicBezTo>
                <a:cubicBezTo>
                  <a:pt x="3044" y="8308"/>
                  <a:pt x="1660" y="9063"/>
                  <a:pt x="205" y="9807"/>
                </a:cubicBezTo>
                <a:cubicBezTo>
                  <a:pt x="-7" y="9954"/>
                  <a:pt x="-75" y="10280"/>
                  <a:pt x="99" y="10471"/>
                </a:cubicBezTo>
                <a:cubicBezTo>
                  <a:pt x="190" y="10598"/>
                  <a:pt x="334" y="10653"/>
                  <a:pt x="493" y="10653"/>
                </a:cubicBezTo>
                <a:cubicBezTo>
                  <a:pt x="617" y="10653"/>
                  <a:pt x="750" y="10621"/>
                  <a:pt x="873" y="10561"/>
                </a:cubicBezTo>
                <a:cubicBezTo>
                  <a:pt x="5868" y="7938"/>
                  <a:pt x="10984" y="5349"/>
                  <a:pt x="16141" y="2915"/>
                </a:cubicBezTo>
                <a:cubicBezTo>
                  <a:pt x="17408" y="2290"/>
                  <a:pt x="18686" y="1675"/>
                  <a:pt x="19955" y="1083"/>
                </a:cubicBezTo>
                <a:cubicBezTo>
                  <a:pt x="20441" y="1944"/>
                  <a:pt x="20341" y="2955"/>
                  <a:pt x="20191" y="3895"/>
                </a:cubicBezTo>
                <a:cubicBezTo>
                  <a:pt x="19979" y="5257"/>
                  <a:pt x="19699" y="6576"/>
                  <a:pt x="19366" y="7938"/>
                </a:cubicBezTo>
                <a:cubicBezTo>
                  <a:pt x="18754" y="10753"/>
                  <a:pt x="17979" y="13511"/>
                  <a:pt x="17140" y="16281"/>
                </a:cubicBezTo>
                <a:cubicBezTo>
                  <a:pt x="16713" y="17632"/>
                  <a:pt x="16274" y="18974"/>
                  <a:pt x="15800" y="20321"/>
                </a:cubicBezTo>
                <a:cubicBezTo>
                  <a:pt x="12669" y="17993"/>
                  <a:pt x="9500" y="15713"/>
                  <a:pt x="6375" y="13421"/>
                </a:cubicBezTo>
                <a:cubicBezTo>
                  <a:pt x="5921" y="13140"/>
                  <a:pt x="5536" y="12814"/>
                  <a:pt x="5097" y="12532"/>
                </a:cubicBezTo>
                <a:cubicBezTo>
                  <a:pt x="4870" y="12386"/>
                  <a:pt x="4655" y="12206"/>
                  <a:pt x="4484" y="12059"/>
                </a:cubicBezTo>
                <a:cubicBezTo>
                  <a:pt x="4390" y="12020"/>
                  <a:pt x="4284" y="11945"/>
                  <a:pt x="4190" y="11898"/>
                </a:cubicBezTo>
                <a:lnTo>
                  <a:pt x="4431" y="11778"/>
                </a:lnTo>
                <a:cubicBezTo>
                  <a:pt x="4711" y="11686"/>
                  <a:pt x="4923" y="11596"/>
                  <a:pt x="5150" y="11497"/>
                </a:cubicBezTo>
                <a:cubicBezTo>
                  <a:pt x="5656" y="11315"/>
                  <a:pt x="6095" y="11124"/>
                  <a:pt x="6587" y="10932"/>
                </a:cubicBezTo>
                <a:cubicBezTo>
                  <a:pt x="8481" y="10133"/>
                  <a:pt x="10319" y="9244"/>
                  <a:pt x="12092" y="8353"/>
                </a:cubicBezTo>
                <a:cubicBezTo>
                  <a:pt x="13667" y="7559"/>
                  <a:pt x="15213" y="6743"/>
                  <a:pt x="16724" y="5872"/>
                </a:cubicBezTo>
                <a:cubicBezTo>
                  <a:pt x="15767" y="8411"/>
                  <a:pt x="14875" y="10927"/>
                  <a:pt x="13982" y="13466"/>
                </a:cubicBezTo>
                <a:cubicBezTo>
                  <a:pt x="13785" y="14066"/>
                  <a:pt x="13585" y="14685"/>
                  <a:pt x="13370" y="15298"/>
                </a:cubicBezTo>
                <a:cubicBezTo>
                  <a:pt x="12127" y="14434"/>
                  <a:pt x="10911" y="13593"/>
                  <a:pt x="9709" y="12724"/>
                </a:cubicBezTo>
                <a:cubicBezTo>
                  <a:pt x="10407" y="11905"/>
                  <a:pt x="11249" y="11216"/>
                  <a:pt x="12230" y="10671"/>
                </a:cubicBezTo>
                <a:cubicBezTo>
                  <a:pt x="12003" y="11320"/>
                  <a:pt x="11794" y="11960"/>
                  <a:pt x="11585" y="12577"/>
                </a:cubicBezTo>
                <a:cubicBezTo>
                  <a:pt x="11479" y="12858"/>
                  <a:pt x="11585" y="13095"/>
                  <a:pt x="11865" y="13229"/>
                </a:cubicBezTo>
                <a:cubicBezTo>
                  <a:pt x="11927" y="13242"/>
                  <a:pt x="11994" y="13249"/>
                  <a:pt x="12065" y="13249"/>
                </a:cubicBezTo>
                <a:cubicBezTo>
                  <a:pt x="12301" y="13249"/>
                  <a:pt x="12542" y="13167"/>
                  <a:pt x="12583" y="12948"/>
                </a:cubicBezTo>
                <a:cubicBezTo>
                  <a:pt x="12984" y="11970"/>
                  <a:pt x="13317" y="10932"/>
                  <a:pt x="13650" y="9909"/>
                </a:cubicBezTo>
                <a:cubicBezTo>
                  <a:pt x="13703" y="9717"/>
                  <a:pt x="13703" y="9526"/>
                  <a:pt x="13529" y="9391"/>
                </a:cubicBezTo>
                <a:cubicBezTo>
                  <a:pt x="13426" y="9294"/>
                  <a:pt x="13293" y="9242"/>
                  <a:pt x="13152" y="9242"/>
                </a:cubicBezTo>
                <a:cubicBezTo>
                  <a:pt x="13075" y="9242"/>
                  <a:pt x="12996" y="9257"/>
                  <a:pt x="12916" y="9289"/>
                </a:cubicBezTo>
                <a:cubicBezTo>
                  <a:pt x="11146" y="9999"/>
                  <a:pt x="9585" y="11124"/>
                  <a:pt x="8534" y="12532"/>
                </a:cubicBezTo>
                <a:cubicBezTo>
                  <a:pt x="8375" y="12769"/>
                  <a:pt x="8375" y="13005"/>
                  <a:pt x="8587" y="13185"/>
                </a:cubicBezTo>
                <a:cubicBezTo>
                  <a:pt x="10145" y="14312"/>
                  <a:pt x="11759" y="15392"/>
                  <a:pt x="13317" y="16473"/>
                </a:cubicBezTo>
                <a:cubicBezTo>
                  <a:pt x="13420" y="16560"/>
                  <a:pt x="13535" y="16597"/>
                  <a:pt x="13647" y="16597"/>
                </a:cubicBezTo>
                <a:cubicBezTo>
                  <a:pt x="13891" y="16597"/>
                  <a:pt x="14124" y="16415"/>
                  <a:pt x="14194" y="16191"/>
                </a:cubicBezTo>
                <a:cubicBezTo>
                  <a:pt x="15476" y="12386"/>
                  <a:pt x="16807" y="8637"/>
                  <a:pt x="18247" y="4886"/>
                </a:cubicBezTo>
                <a:cubicBezTo>
                  <a:pt x="18380" y="4555"/>
                  <a:pt x="18109" y="4231"/>
                  <a:pt x="17749" y="4231"/>
                </a:cubicBezTo>
                <a:cubicBezTo>
                  <a:pt x="17643" y="4231"/>
                  <a:pt x="17531" y="4259"/>
                  <a:pt x="17419" y="4323"/>
                </a:cubicBezTo>
                <a:cubicBezTo>
                  <a:pt x="13862" y="6474"/>
                  <a:pt x="10145" y="8353"/>
                  <a:pt x="6201" y="9999"/>
                </a:cubicBezTo>
                <a:cubicBezTo>
                  <a:pt x="5709" y="10235"/>
                  <a:pt x="5203" y="10414"/>
                  <a:pt x="4711" y="10651"/>
                </a:cubicBezTo>
                <a:cubicBezTo>
                  <a:pt x="4257" y="10798"/>
                  <a:pt x="3763" y="10932"/>
                  <a:pt x="3377" y="11213"/>
                </a:cubicBezTo>
                <a:cubicBezTo>
                  <a:pt x="2923" y="11542"/>
                  <a:pt x="2817" y="12059"/>
                  <a:pt x="3256" y="12443"/>
                </a:cubicBezTo>
                <a:cubicBezTo>
                  <a:pt x="3657" y="12769"/>
                  <a:pt x="4095" y="13050"/>
                  <a:pt x="4537" y="13331"/>
                </a:cubicBezTo>
                <a:cubicBezTo>
                  <a:pt x="6254" y="14638"/>
                  <a:pt x="8039" y="15910"/>
                  <a:pt x="9759" y="17172"/>
                </a:cubicBezTo>
                <a:cubicBezTo>
                  <a:pt x="11759" y="18636"/>
                  <a:pt x="13756" y="20042"/>
                  <a:pt x="15755" y="21495"/>
                </a:cubicBezTo>
                <a:cubicBezTo>
                  <a:pt x="15841" y="21563"/>
                  <a:pt x="15967" y="21600"/>
                  <a:pt x="16094" y="21600"/>
                </a:cubicBezTo>
                <a:cubicBezTo>
                  <a:pt x="16300" y="21600"/>
                  <a:pt x="16515" y="21505"/>
                  <a:pt x="16580" y="21304"/>
                </a:cubicBezTo>
                <a:cubicBezTo>
                  <a:pt x="17646" y="18489"/>
                  <a:pt x="18527" y="15584"/>
                  <a:pt x="19313" y="12667"/>
                </a:cubicBezTo>
                <a:cubicBezTo>
                  <a:pt x="19699" y="11260"/>
                  <a:pt x="20085" y="9807"/>
                  <a:pt x="20418" y="8353"/>
                </a:cubicBezTo>
                <a:cubicBezTo>
                  <a:pt x="20750" y="6947"/>
                  <a:pt x="21030" y="5493"/>
                  <a:pt x="21310" y="4087"/>
                </a:cubicBezTo>
                <a:cubicBezTo>
                  <a:pt x="21525" y="2770"/>
                  <a:pt x="21525" y="1362"/>
                  <a:pt x="20644" y="192"/>
                </a:cubicBezTo>
                <a:cubicBezTo>
                  <a:pt x="20518" y="60"/>
                  <a:pt x="20359" y="0"/>
                  <a:pt x="2020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461;p20"/>
          <p:cNvSpPr/>
          <p:nvPr/>
        </p:nvSpPr>
        <p:spPr>
          <a:xfrm rot="9899926">
            <a:off x="-1522191" y="-326705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765" name="Google Shape;2463;p20"/>
          <p:cNvGrpSpPr/>
          <p:nvPr/>
        </p:nvGrpSpPr>
        <p:grpSpPr>
          <a:xfrm>
            <a:off x="8118733" y="-380875"/>
            <a:ext cx="1483098" cy="2271709"/>
            <a:chOff x="0" y="0"/>
            <a:chExt cx="1483097" cy="2271707"/>
          </a:xfrm>
        </p:grpSpPr>
        <p:sp>
          <p:nvSpPr>
            <p:cNvPr id="2754" name="Google Shape;2464;p20"/>
            <p:cNvSpPr/>
            <p:nvPr/>
          </p:nvSpPr>
          <p:spPr>
            <a:xfrm flipH="1" rot="10800000">
              <a:off x="-1" y="-1"/>
              <a:ext cx="1483099" cy="14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2465;p20"/>
            <p:cNvSpPr/>
            <p:nvPr/>
          </p:nvSpPr>
          <p:spPr>
            <a:xfrm flipH="1" rot="10800000">
              <a:off x="62747" y="1678899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2466;p20"/>
            <p:cNvSpPr/>
            <p:nvPr/>
          </p:nvSpPr>
          <p:spPr>
            <a:xfrm flipH="1" rot="10800000">
              <a:off x="223368" y="140999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2467;p20"/>
            <p:cNvSpPr/>
            <p:nvPr/>
          </p:nvSpPr>
          <p:spPr>
            <a:xfrm flipH="1" rot="10800000">
              <a:off x="437451" y="1210307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2468;p20"/>
            <p:cNvSpPr/>
            <p:nvPr/>
          </p:nvSpPr>
          <p:spPr>
            <a:xfrm flipH="1" rot="10800000">
              <a:off x="702759" y="1588641"/>
              <a:ext cx="199750" cy="16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2469;p20"/>
            <p:cNvSpPr/>
            <p:nvPr/>
          </p:nvSpPr>
          <p:spPr>
            <a:xfrm flipH="1" rot="10800000">
              <a:off x="431251" y="1673131"/>
              <a:ext cx="198780" cy="18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2470;p20"/>
            <p:cNvSpPr/>
            <p:nvPr/>
          </p:nvSpPr>
          <p:spPr>
            <a:xfrm flipH="1" rot="10800000">
              <a:off x="845663" y="127343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2471;p20"/>
            <p:cNvSpPr/>
            <p:nvPr/>
          </p:nvSpPr>
          <p:spPr>
            <a:xfrm flipH="1" rot="10800000">
              <a:off x="269620" y="1975181"/>
              <a:ext cx="113577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2472;p20"/>
            <p:cNvSpPr/>
            <p:nvPr/>
          </p:nvSpPr>
          <p:spPr>
            <a:xfrm flipH="1" rot="10800000">
              <a:off x="482963" y="2094604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2473;p20"/>
            <p:cNvSpPr/>
            <p:nvPr/>
          </p:nvSpPr>
          <p:spPr>
            <a:xfrm flipH="1" rot="10800000">
              <a:off x="665670" y="1376443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2474;p20"/>
            <p:cNvSpPr/>
            <p:nvPr/>
          </p:nvSpPr>
          <p:spPr>
            <a:xfrm flipH="1" rot="10800000">
              <a:off x="777248" y="1969901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85" name="Google Shape;2475;p20"/>
          <p:cNvGrpSpPr/>
          <p:nvPr/>
        </p:nvGrpSpPr>
        <p:grpSpPr>
          <a:xfrm>
            <a:off x="-156350" y="-380888"/>
            <a:ext cx="1355396" cy="1946519"/>
            <a:chOff x="0" y="0"/>
            <a:chExt cx="1355394" cy="1946517"/>
          </a:xfrm>
        </p:grpSpPr>
        <p:sp>
          <p:nvSpPr>
            <p:cNvPr id="2766" name="Google Shape;2476;p20"/>
            <p:cNvSpPr/>
            <p:nvPr/>
          </p:nvSpPr>
          <p:spPr>
            <a:xfrm flipH="1" rot="10800000">
              <a:off x="23486" y="70265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2477;p20"/>
            <p:cNvSpPr/>
            <p:nvPr/>
          </p:nvSpPr>
          <p:spPr>
            <a:xfrm flipH="1" rot="10800000">
              <a:off x="0" y="-1"/>
              <a:ext cx="1224252" cy="18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2478;p20"/>
            <p:cNvSpPr/>
            <p:nvPr/>
          </p:nvSpPr>
          <p:spPr>
            <a:xfrm flipH="1" rot="10800000">
              <a:off x="670542" y="11335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2479;p20"/>
            <p:cNvSpPr/>
            <p:nvPr/>
          </p:nvSpPr>
          <p:spPr>
            <a:xfrm flipH="1" rot="10800000">
              <a:off x="273171" y="625416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2480;p20"/>
            <p:cNvSpPr/>
            <p:nvPr/>
          </p:nvSpPr>
          <p:spPr>
            <a:xfrm flipH="1" rot="10800000">
              <a:off x="648960" y="1554630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2481;p20"/>
            <p:cNvSpPr/>
            <p:nvPr/>
          </p:nvSpPr>
          <p:spPr>
            <a:xfrm flipH="1" rot="10800000">
              <a:off x="700046" y="1599321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2482;p20"/>
            <p:cNvSpPr/>
            <p:nvPr/>
          </p:nvSpPr>
          <p:spPr>
            <a:xfrm flipH="1" rot="10800000">
              <a:off x="709928" y="1535384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2483;p20"/>
            <p:cNvSpPr/>
            <p:nvPr/>
          </p:nvSpPr>
          <p:spPr>
            <a:xfrm flipH="1" rot="10800000">
              <a:off x="1095500" y="1259229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2484;p20"/>
            <p:cNvSpPr/>
            <p:nvPr/>
          </p:nvSpPr>
          <p:spPr>
            <a:xfrm flipH="1" rot="10800000">
              <a:off x="1143487" y="132019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2485;p20"/>
            <p:cNvSpPr/>
            <p:nvPr/>
          </p:nvSpPr>
          <p:spPr>
            <a:xfrm flipH="1" rot="10800000">
              <a:off x="1166415" y="1249284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2486;p20"/>
            <p:cNvSpPr/>
            <p:nvPr/>
          </p:nvSpPr>
          <p:spPr>
            <a:xfrm flipH="1" rot="10800000">
              <a:off x="426916" y="989404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2487;p20"/>
            <p:cNvSpPr/>
            <p:nvPr/>
          </p:nvSpPr>
          <p:spPr>
            <a:xfrm flipH="1" rot="10800000">
              <a:off x="465538" y="1047269"/>
              <a:ext cx="31196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2488;p20"/>
            <p:cNvSpPr/>
            <p:nvPr/>
          </p:nvSpPr>
          <p:spPr>
            <a:xfrm flipH="1" rot="10800000">
              <a:off x="732274" y="866826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2489;p20"/>
            <p:cNvSpPr/>
            <p:nvPr/>
          </p:nvSpPr>
          <p:spPr>
            <a:xfrm flipH="1" rot="10800000">
              <a:off x="757914" y="802760"/>
              <a:ext cx="34102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2490;p20"/>
            <p:cNvSpPr/>
            <p:nvPr/>
          </p:nvSpPr>
          <p:spPr>
            <a:xfrm flipH="1" rot="10800000">
              <a:off x="803189" y="857526"/>
              <a:ext cx="31292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2491;p20"/>
            <p:cNvSpPr/>
            <p:nvPr/>
          </p:nvSpPr>
          <p:spPr>
            <a:xfrm flipH="1" rot="10800000">
              <a:off x="153205" y="731848"/>
              <a:ext cx="31196" cy="3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2492;p20"/>
            <p:cNvSpPr/>
            <p:nvPr/>
          </p:nvSpPr>
          <p:spPr>
            <a:xfrm flipH="1" rot="10800000">
              <a:off x="167026" y="67088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2493;p20"/>
            <p:cNvSpPr/>
            <p:nvPr/>
          </p:nvSpPr>
          <p:spPr>
            <a:xfrm flipH="1" rot="10800000">
              <a:off x="1235811" y="1863076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2494;p20"/>
            <p:cNvSpPr/>
            <p:nvPr/>
          </p:nvSpPr>
          <p:spPr>
            <a:xfrm flipH="1" rot="10800000">
              <a:off x="1281376" y="1821485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98" name="Google Shape;2495;p20"/>
          <p:cNvGrpSpPr/>
          <p:nvPr/>
        </p:nvGrpSpPr>
        <p:grpSpPr>
          <a:xfrm>
            <a:off x="8106468" y="-482691"/>
            <a:ext cx="1210583" cy="1568193"/>
            <a:chOff x="0" y="0"/>
            <a:chExt cx="1210581" cy="1568191"/>
          </a:xfrm>
        </p:grpSpPr>
        <p:sp>
          <p:nvSpPr>
            <p:cNvPr id="2786" name="Google Shape;2496;p20"/>
            <p:cNvSpPr/>
            <p:nvPr/>
          </p:nvSpPr>
          <p:spPr>
            <a:xfrm flipH="1" rot="10800000">
              <a:off x="0" y="25962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2497;p20"/>
            <p:cNvSpPr/>
            <p:nvPr/>
          </p:nvSpPr>
          <p:spPr>
            <a:xfrm flipH="1" rot="10800000">
              <a:off x="155974" y="0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2498;p20"/>
            <p:cNvSpPr/>
            <p:nvPr/>
          </p:nvSpPr>
          <p:spPr>
            <a:xfrm flipH="1" rot="10800000">
              <a:off x="183449" y="1018982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2499;p20"/>
            <p:cNvSpPr/>
            <p:nvPr/>
          </p:nvSpPr>
          <p:spPr>
            <a:xfrm flipH="1" rot="10800000">
              <a:off x="327835" y="760781"/>
              <a:ext cx="433235" cy="29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2500;p20"/>
            <p:cNvSpPr/>
            <p:nvPr/>
          </p:nvSpPr>
          <p:spPr>
            <a:xfrm flipH="1" rot="10800000">
              <a:off x="623588" y="535647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2501;p20"/>
            <p:cNvSpPr/>
            <p:nvPr/>
          </p:nvSpPr>
          <p:spPr>
            <a:xfrm flipH="1" rot="10800000">
              <a:off x="622502" y="1034482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2502;p20"/>
            <p:cNvSpPr/>
            <p:nvPr/>
          </p:nvSpPr>
          <p:spPr>
            <a:xfrm flipH="1" rot="10800000">
              <a:off x="644849" y="1130968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2503;p20"/>
            <p:cNvSpPr/>
            <p:nvPr/>
          </p:nvSpPr>
          <p:spPr>
            <a:xfrm flipH="1" rot="10800000">
              <a:off x="146640" y="1191805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2504;p20"/>
            <p:cNvSpPr/>
            <p:nvPr/>
          </p:nvSpPr>
          <p:spPr>
            <a:xfrm flipH="1" rot="10800000">
              <a:off x="329609" y="954399"/>
              <a:ext cx="34102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2505;p20"/>
            <p:cNvSpPr/>
            <p:nvPr/>
          </p:nvSpPr>
          <p:spPr>
            <a:xfrm flipH="1" rot="10800000">
              <a:off x="403430" y="925079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2506;p20"/>
            <p:cNvSpPr/>
            <p:nvPr/>
          </p:nvSpPr>
          <p:spPr>
            <a:xfrm flipH="1" rot="10800000">
              <a:off x="985050" y="549467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2507;p20"/>
            <p:cNvSpPr/>
            <p:nvPr/>
          </p:nvSpPr>
          <p:spPr>
            <a:xfrm flipH="1" rot="10800000">
              <a:off x="834470" y="462410"/>
              <a:ext cx="33618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16" name="Google Shape;2508;p20"/>
          <p:cNvGrpSpPr/>
          <p:nvPr/>
        </p:nvGrpSpPr>
        <p:grpSpPr>
          <a:xfrm>
            <a:off x="1168775" y="69917"/>
            <a:ext cx="1255561" cy="847040"/>
            <a:chOff x="0" y="0"/>
            <a:chExt cx="1255559" cy="847038"/>
          </a:xfrm>
        </p:grpSpPr>
        <p:sp>
          <p:nvSpPr>
            <p:cNvPr id="2799" name="Google Shape;2509;p20"/>
            <p:cNvSpPr/>
            <p:nvPr/>
          </p:nvSpPr>
          <p:spPr>
            <a:xfrm flipH="1" rot="10800000">
              <a:off x="271184" y="578365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2510;p20"/>
            <p:cNvSpPr/>
            <p:nvPr/>
          </p:nvSpPr>
          <p:spPr>
            <a:xfrm flipH="1" rot="10800000">
              <a:off x="522179" y="629131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2511;p20"/>
            <p:cNvSpPr/>
            <p:nvPr/>
          </p:nvSpPr>
          <p:spPr>
            <a:xfrm flipH="1" rot="10800000">
              <a:off x="512777" y="440459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2512;p20"/>
            <p:cNvSpPr/>
            <p:nvPr/>
          </p:nvSpPr>
          <p:spPr>
            <a:xfrm flipH="1" rot="10800000">
              <a:off x="682122" y="508109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2513;p20"/>
            <p:cNvSpPr/>
            <p:nvPr/>
          </p:nvSpPr>
          <p:spPr>
            <a:xfrm flipH="1" rot="10800000">
              <a:off x="616948" y="718878"/>
              <a:ext cx="213110" cy="7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2514;p20"/>
            <p:cNvSpPr/>
            <p:nvPr/>
          </p:nvSpPr>
          <p:spPr>
            <a:xfrm flipH="1" rot="10800000">
              <a:off x="995038" y="594683"/>
              <a:ext cx="153559" cy="7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2515;p20"/>
            <p:cNvSpPr/>
            <p:nvPr/>
          </p:nvSpPr>
          <p:spPr>
            <a:xfrm flipH="1" rot="10800000">
              <a:off x="867909" y="334056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2516;p20"/>
            <p:cNvSpPr/>
            <p:nvPr/>
          </p:nvSpPr>
          <p:spPr>
            <a:xfrm flipH="1" rot="10800000">
              <a:off x="1121612" y="462103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2517;p20"/>
            <p:cNvSpPr/>
            <p:nvPr/>
          </p:nvSpPr>
          <p:spPr>
            <a:xfrm flipH="1" rot="10800000">
              <a:off x="425502" y="203628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2518;p20"/>
            <p:cNvSpPr/>
            <p:nvPr/>
          </p:nvSpPr>
          <p:spPr>
            <a:xfrm flipH="1" rot="10800000">
              <a:off x="135313" y="344367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2519;p20"/>
            <p:cNvSpPr/>
            <p:nvPr/>
          </p:nvSpPr>
          <p:spPr>
            <a:xfrm flipH="1" rot="10800000">
              <a:off x="662392" y="214507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2520;p20"/>
            <p:cNvSpPr/>
            <p:nvPr/>
          </p:nvSpPr>
          <p:spPr>
            <a:xfrm flipH="1" rot="10800000">
              <a:off x="1051242" y="20634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2521;p20"/>
            <p:cNvSpPr/>
            <p:nvPr/>
          </p:nvSpPr>
          <p:spPr>
            <a:xfrm flipH="1" rot="10800000">
              <a:off x="234006" y="769643"/>
              <a:ext cx="184681" cy="7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2522;p20"/>
            <p:cNvSpPr/>
            <p:nvPr/>
          </p:nvSpPr>
          <p:spPr>
            <a:xfrm flipH="1" rot="10800000">
              <a:off x="873766" y="31275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2523;p20"/>
            <p:cNvSpPr/>
            <p:nvPr/>
          </p:nvSpPr>
          <p:spPr>
            <a:xfrm flipH="1" rot="10800000">
              <a:off x="-1" y="499044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2524;p20"/>
            <p:cNvSpPr/>
            <p:nvPr/>
          </p:nvSpPr>
          <p:spPr>
            <a:xfrm flipH="1" rot="10800000">
              <a:off x="476176" y="0"/>
              <a:ext cx="153613" cy="6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2525;p20"/>
            <p:cNvSpPr/>
            <p:nvPr/>
          </p:nvSpPr>
          <p:spPr>
            <a:xfrm flipH="1" rot="10800000">
              <a:off x="130558" y="174846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17" name="Google Shape;2526;p20"/>
          <p:cNvSpPr/>
          <p:nvPr/>
        </p:nvSpPr>
        <p:spPr>
          <a:xfrm>
            <a:off x="-468932" y="4438400"/>
            <a:ext cx="1618269" cy="88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8" name="Google Shape;2527;p20"/>
          <p:cNvSpPr/>
          <p:nvPr/>
        </p:nvSpPr>
        <p:spPr>
          <a:xfrm rot="1416211">
            <a:off x="8109987" y="4133747"/>
            <a:ext cx="1627117" cy="1624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نص العنوان"/>
          <p:cNvSpPr txBox="1"/>
          <p:nvPr>
            <p:ph type="title"/>
          </p:nvPr>
        </p:nvSpPr>
        <p:spPr>
          <a:xfrm>
            <a:off x="4489849" y="1441125"/>
            <a:ext cx="3680102" cy="1903200"/>
          </a:xfrm>
          <a:prstGeom prst="rect">
            <a:avLst/>
          </a:prstGeom>
        </p:spPr>
        <p:txBody>
          <a:bodyPr anchor="ctr"/>
          <a:lstStyle>
            <a:lvl1pPr marR="47625" algn="r">
              <a:defRPr sz="4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467" name="Google Shape;391;p3"/>
          <p:cNvGrpSpPr/>
          <p:nvPr/>
        </p:nvGrpSpPr>
        <p:grpSpPr>
          <a:xfrm>
            <a:off x="299196" y="125371"/>
            <a:ext cx="1546452" cy="1042962"/>
            <a:chOff x="0" y="0"/>
            <a:chExt cx="1546450" cy="1042961"/>
          </a:xfrm>
        </p:grpSpPr>
        <p:sp>
          <p:nvSpPr>
            <p:cNvPr id="450" name="Google Shape;392;p3"/>
            <p:cNvSpPr/>
            <p:nvPr/>
          </p:nvSpPr>
          <p:spPr>
            <a:xfrm>
              <a:off x="334220" y="253604"/>
              <a:ext cx="284941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393;p3"/>
            <p:cNvSpPr/>
            <p:nvPr/>
          </p:nvSpPr>
          <p:spPr>
            <a:xfrm>
              <a:off x="643288" y="194853"/>
              <a:ext cx="235762" cy="7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394;p3"/>
            <p:cNvSpPr/>
            <p:nvPr/>
          </p:nvSpPr>
          <p:spPr>
            <a:xfrm>
              <a:off x="631596" y="431513"/>
              <a:ext cx="212459" cy="6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395;p3"/>
            <p:cNvSpPr/>
            <p:nvPr/>
          </p:nvSpPr>
          <p:spPr>
            <a:xfrm>
              <a:off x="840254" y="348268"/>
              <a:ext cx="212118" cy="6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396;p3"/>
            <p:cNvSpPr/>
            <p:nvPr/>
          </p:nvSpPr>
          <p:spPr>
            <a:xfrm>
              <a:off x="760010" y="65749"/>
              <a:ext cx="262427" cy="9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397;p3"/>
            <p:cNvSpPr/>
            <p:nvPr/>
          </p:nvSpPr>
          <p:spPr>
            <a:xfrm>
              <a:off x="1225601" y="222110"/>
              <a:ext cx="189157" cy="8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398;p3"/>
            <p:cNvSpPr/>
            <p:nvPr/>
          </p:nvSpPr>
          <p:spPr>
            <a:xfrm>
              <a:off x="1069043" y="562459"/>
              <a:ext cx="178383" cy="6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399;p3"/>
            <p:cNvSpPr/>
            <p:nvPr/>
          </p:nvSpPr>
          <p:spPr>
            <a:xfrm>
              <a:off x="1381424" y="395599"/>
              <a:ext cx="165027" cy="7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400;p3"/>
            <p:cNvSpPr/>
            <p:nvPr/>
          </p:nvSpPr>
          <p:spPr>
            <a:xfrm>
              <a:off x="524028" y="714768"/>
              <a:ext cx="199964" cy="7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401;p3"/>
            <p:cNvSpPr/>
            <p:nvPr/>
          </p:nvSpPr>
          <p:spPr>
            <a:xfrm>
              <a:off x="166705" y="539068"/>
              <a:ext cx="216598" cy="7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402;p3"/>
            <p:cNvSpPr/>
            <p:nvPr/>
          </p:nvSpPr>
          <p:spPr>
            <a:xfrm>
              <a:off x="815969" y="684011"/>
              <a:ext cx="212914" cy="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403;p3"/>
            <p:cNvSpPr/>
            <p:nvPr/>
          </p:nvSpPr>
          <p:spPr>
            <a:xfrm>
              <a:off x="1294842" y="713110"/>
              <a:ext cx="171672" cy="7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404;p3"/>
            <p:cNvSpPr/>
            <p:nvPr/>
          </p:nvSpPr>
          <p:spPr>
            <a:xfrm>
              <a:off x="288254" y="0"/>
              <a:ext cx="227446" cy="9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405;p3"/>
            <p:cNvSpPr/>
            <p:nvPr/>
          </p:nvSpPr>
          <p:spPr>
            <a:xfrm>
              <a:off x="1076240" y="919934"/>
              <a:ext cx="164720" cy="8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406;p3"/>
            <p:cNvSpPr/>
            <p:nvPr/>
          </p:nvSpPr>
          <p:spPr>
            <a:xfrm>
              <a:off x="-1" y="339796"/>
              <a:ext cx="216615" cy="8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407;p3"/>
            <p:cNvSpPr/>
            <p:nvPr/>
          </p:nvSpPr>
          <p:spPr>
            <a:xfrm>
              <a:off x="586654" y="964689"/>
              <a:ext cx="189141" cy="7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408;p3"/>
            <p:cNvSpPr/>
            <p:nvPr/>
          </p:nvSpPr>
          <p:spPr>
            <a:xfrm>
              <a:off x="160899" y="750682"/>
              <a:ext cx="218265" cy="7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89" name="Google Shape;409;p3"/>
          <p:cNvGrpSpPr/>
          <p:nvPr/>
        </p:nvGrpSpPr>
        <p:grpSpPr>
          <a:xfrm>
            <a:off x="7452832" y="109837"/>
            <a:ext cx="1525067" cy="1089988"/>
            <a:chOff x="0" y="0"/>
            <a:chExt cx="1525066" cy="1089986"/>
          </a:xfrm>
        </p:grpSpPr>
        <p:sp>
          <p:nvSpPr>
            <p:cNvPr id="468" name="Google Shape;410;p3"/>
            <p:cNvSpPr/>
            <p:nvPr/>
          </p:nvSpPr>
          <p:spPr>
            <a:xfrm>
              <a:off x="344474" y="603000"/>
              <a:ext cx="106783" cy="1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411;p3"/>
            <p:cNvSpPr/>
            <p:nvPr/>
          </p:nvSpPr>
          <p:spPr>
            <a:xfrm>
              <a:off x="473845" y="345305"/>
              <a:ext cx="93606" cy="9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412;p3"/>
            <p:cNvSpPr/>
            <p:nvPr/>
          </p:nvSpPr>
          <p:spPr>
            <a:xfrm>
              <a:off x="832180" y="454474"/>
              <a:ext cx="83682" cy="8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413;p3"/>
            <p:cNvSpPr/>
            <p:nvPr/>
          </p:nvSpPr>
          <p:spPr>
            <a:xfrm>
              <a:off x="896523" y="151776"/>
              <a:ext cx="67253" cy="6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414;p3"/>
            <p:cNvSpPr/>
            <p:nvPr/>
          </p:nvSpPr>
          <p:spPr>
            <a:xfrm>
              <a:off x="642488" y="762648"/>
              <a:ext cx="47317" cy="4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415;p3"/>
            <p:cNvSpPr/>
            <p:nvPr/>
          </p:nvSpPr>
          <p:spPr>
            <a:xfrm>
              <a:off x="702981" y="387056"/>
              <a:ext cx="64173" cy="6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416;p3"/>
            <p:cNvSpPr/>
            <p:nvPr/>
          </p:nvSpPr>
          <p:spPr>
            <a:xfrm>
              <a:off x="274142" y="267962"/>
              <a:ext cx="67253" cy="6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417;p3"/>
            <p:cNvSpPr/>
            <p:nvPr/>
          </p:nvSpPr>
          <p:spPr>
            <a:xfrm>
              <a:off x="-1" y="548073"/>
              <a:ext cx="51168" cy="4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418;p3"/>
            <p:cNvSpPr/>
            <p:nvPr/>
          </p:nvSpPr>
          <p:spPr>
            <a:xfrm>
              <a:off x="390164" y="96849"/>
              <a:ext cx="109179" cy="10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19;p3"/>
            <p:cNvSpPr/>
            <p:nvPr/>
          </p:nvSpPr>
          <p:spPr>
            <a:xfrm>
              <a:off x="1067477" y="486644"/>
              <a:ext cx="67425" cy="6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420;p3"/>
            <p:cNvSpPr/>
            <p:nvPr/>
          </p:nvSpPr>
          <p:spPr>
            <a:xfrm>
              <a:off x="981857" y="796528"/>
              <a:ext cx="126813" cy="12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21;p3"/>
            <p:cNvSpPr/>
            <p:nvPr/>
          </p:nvSpPr>
          <p:spPr>
            <a:xfrm>
              <a:off x="1273512" y="412723"/>
              <a:ext cx="57242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22;p3"/>
            <p:cNvSpPr/>
            <p:nvPr/>
          </p:nvSpPr>
          <p:spPr>
            <a:xfrm>
              <a:off x="1305812" y="664258"/>
              <a:ext cx="75467" cy="7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23;p3"/>
            <p:cNvSpPr/>
            <p:nvPr/>
          </p:nvSpPr>
          <p:spPr>
            <a:xfrm>
              <a:off x="380068" y="964561"/>
              <a:ext cx="84366" cy="8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24;p3"/>
            <p:cNvSpPr/>
            <p:nvPr/>
          </p:nvSpPr>
          <p:spPr>
            <a:xfrm>
              <a:off x="741655" y="1038824"/>
              <a:ext cx="54932" cy="5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425;p3"/>
            <p:cNvSpPr/>
            <p:nvPr/>
          </p:nvSpPr>
          <p:spPr>
            <a:xfrm>
              <a:off x="1201800" y="864631"/>
              <a:ext cx="145981" cy="14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426;p3"/>
            <p:cNvSpPr/>
            <p:nvPr/>
          </p:nvSpPr>
          <p:spPr>
            <a:xfrm>
              <a:off x="69227" y="783353"/>
              <a:ext cx="88722" cy="9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427;p3"/>
            <p:cNvSpPr/>
            <p:nvPr/>
          </p:nvSpPr>
          <p:spPr>
            <a:xfrm>
              <a:off x="619301" y="0"/>
              <a:ext cx="83681" cy="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428;p3"/>
            <p:cNvSpPr/>
            <p:nvPr/>
          </p:nvSpPr>
          <p:spPr>
            <a:xfrm>
              <a:off x="1183671" y="183603"/>
              <a:ext cx="106099" cy="10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429;p3"/>
            <p:cNvSpPr/>
            <p:nvPr/>
          </p:nvSpPr>
          <p:spPr>
            <a:xfrm>
              <a:off x="1467995" y="525657"/>
              <a:ext cx="57072" cy="5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430;p3"/>
            <p:cNvSpPr/>
            <p:nvPr/>
          </p:nvSpPr>
          <p:spPr>
            <a:xfrm>
              <a:off x="570530" y="577504"/>
              <a:ext cx="61093" cy="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90" name="Google Shape;431;p3"/>
          <p:cNvSpPr/>
          <p:nvPr/>
        </p:nvSpPr>
        <p:spPr>
          <a:xfrm rot="1800004">
            <a:off x="-1067995" y="4164185"/>
            <a:ext cx="2370955" cy="1045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827" name="Google Shape;2530;p21"/>
          <p:cNvSpPr/>
          <p:nvPr/>
        </p:nvSpPr>
        <p:spPr>
          <a:xfrm rot="10800000">
            <a:off x="8897526" y="4774282"/>
            <a:ext cx="68055" cy="5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5" h="21600" fill="norm" stroke="1" extrusionOk="0">
                <a:moveTo>
                  <a:pt x="11508" y="0"/>
                </a:moveTo>
                <a:cubicBezTo>
                  <a:pt x="9207" y="0"/>
                  <a:pt x="6848" y="1594"/>
                  <a:pt x="4161" y="3967"/>
                </a:cubicBezTo>
                <a:cubicBezTo>
                  <a:pt x="2288" y="5428"/>
                  <a:pt x="673" y="7573"/>
                  <a:pt x="158" y="10420"/>
                </a:cubicBezTo>
                <a:cubicBezTo>
                  <a:pt x="-428" y="13666"/>
                  <a:pt x="673" y="17196"/>
                  <a:pt x="2545" y="19341"/>
                </a:cubicBezTo>
                <a:cubicBezTo>
                  <a:pt x="4347" y="20822"/>
                  <a:pt x="6276" y="21600"/>
                  <a:pt x="8278" y="21600"/>
                </a:cubicBezTo>
                <a:cubicBezTo>
                  <a:pt x="8707" y="21600"/>
                  <a:pt x="9150" y="21562"/>
                  <a:pt x="9593" y="21486"/>
                </a:cubicBezTo>
                <a:cubicBezTo>
                  <a:pt x="12252" y="21144"/>
                  <a:pt x="14453" y="19778"/>
                  <a:pt x="16583" y="18316"/>
                </a:cubicBezTo>
                <a:cubicBezTo>
                  <a:pt x="18199" y="17196"/>
                  <a:pt x="19814" y="15830"/>
                  <a:pt x="20329" y="13666"/>
                </a:cubicBezTo>
                <a:cubicBezTo>
                  <a:pt x="21172" y="10060"/>
                  <a:pt x="19299" y="6453"/>
                  <a:pt x="17098" y="3625"/>
                </a:cubicBezTo>
                <a:cubicBezTo>
                  <a:pt x="15182" y="1044"/>
                  <a:pt x="13367" y="0"/>
                  <a:pt x="1150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8" name="Google Shape;2531;p21"/>
          <p:cNvSpPr/>
          <p:nvPr/>
        </p:nvSpPr>
        <p:spPr>
          <a:xfrm rot="10800000">
            <a:off x="8818347" y="4655415"/>
            <a:ext cx="76264" cy="63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fill="norm" stroke="1" extrusionOk="0">
                <a:moveTo>
                  <a:pt x="10716" y="0"/>
                </a:moveTo>
                <a:cubicBezTo>
                  <a:pt x="5300" y="0"/>
                  <a:pt x="-311" y="3846"/>
                  <a:pt x="14" y="11100"/>
                </a:cubicBezTo>
                <a:cubicBezTo>
                  <a:pt x="248" y="16034"/>
                  <a:pt x="3430" y="20285"/>
                  <a:pt x="7365" y="21162"/>
                </a:cubicBezTo>
                <a:cubicBezTo>
                  <a:pt x="8210" y="21454"/>
                  <a:pt x="9093" y="21600"/>
                  <a:pt x="9976" y="21600"/>
                </a:cubicBezTo>
                <a:cubicBezTo>
                  <a:pt x="12872" y="21600"/>
                  <a:pt x="15808" y="20091"/>
                  <a:pt x="17886" y="17494"/>
                </a:cubicBezTo>
                <a:cubicBezTo>
                  <a:pt x="19821" y="15076"/>
                  <a:pt x="21289" y="11701"/>
                  <a:pt x="20821" y="8682"/>
                </a:cubicBezTo>
                <a:cubicBezTo>
                  <a:pt x="20354" y="5891"/>
                  <a:pt x="18873" y="3765"/>
                  <a:pt x="17172" y="2223"/>
                </a:cubicBezTo>
                <a:cubicBezTo>
                  <a:pt x="15392" y="730"/>
                  <a:pt x="13067" y="0"/>
                  <a:pt x="107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9" name="Google Shape;2532;p21"/>
          <p:cNvSpPr/>
          <p:nvPr/>
        </p:nvSpPr>
        <p:spPr>
          <a:xfrm rot="10800000">
            <a:off x="8716716" y="4567199"/>
            <a:ext cx="83280" cy="7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1600" fill="norm" stroke="1" extrusionOk="0">
                <a:moveTo>
                  <a:pt x="11184" y="0"/>
                </a:moveTo>
                <a:cubicBezTo>
                  <a:pt x="5954" y="0"/>
                  <a:pt x="641" y="4475"/>
                  <a:pt x="46" y="11045"/>
                </a:cubicBezTo>
                <a:cubicBezTo>
                  <a:pt x="-433" y="15901"/>
                  <a:pt x="2895" y="21070"/>
                  <a:pt x="6853" y="21573"/>
                </a:cubicBezTo>
                <a:cubicBezTo>
                  <a:pt x="7074" y="21586"/>
                  <a:pt x="7296" y="21600"/>
                  <a:pt x="7518" y="21600"/>
                </a:cubicBezTo>
                <a:cubicBezTo>
                  <a:pt x="9900" y="21600"/>
                  <a:pt x="12107" y="20417"/>
                  <a:pt x="14092" y="19288"/>
                </a:cubicBezTo>
                <a:cubicBezTo>
                  <a:pt x="16730" y="17451"/>
                  <a:pt x="19381" y="15166"/>
                  <a:pt x="20268" y="11847"/>
                </a:cubicBezTo>
                <a:cubicBezTo>
                  <a:pt x="21167" y="8216"/>
                  <a:pt x="19591" y="4393"/>
                  <a:pt x="17209" y="2367"/>
                </a:cubicBezTo>
                <a:cubicBezTo>
                  <a:pt x="15423" y="735"/>
                  <a:pt x="13309" y="0"/>
                  <a:pt x="1118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0" name="Google Shape;2533;p21"/>
          <p:cNvSpPr/>
          <p:nvPr/>
        </p:nvSpPr>
        <p:spPr>
          <a:xfrm rot="10800000">
            <a:off x="8594459" y="4734390"/>
            <a:ext cx="88290" cy="71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9" h="21600" fill="norm" stroke="1" extrusionOk="0">
                <a:moveTo>
                  <a:pt x="11347" y="0"/>
                </a:moveTo>
                <a:cubicBezTo>
                  <a:pt x="5821" y="0"/>
                  <a:pt x="-1218" y="5724"/>
                  <a:pt x="179" y="13840"/>
                </a:cubicBezTo>
                <a:cubicBezTo>
                  <a:pt x="936" y="17898"/>
                  <a:pt x="3741" y="20803"/>
                  <a:pt x="6693" y="21386"/>
                </a:cubicBezTo>
                <a:cubicBezTo>
                  <a:pt x="7271" y="21529"/>
                  <a:pt x="7849" y="21600"/>
                  <a:pt x="8426" y="21600"/>
                </a:cubicBezTo>
                <a:cubicBezTo>
                  <a:pt x="10811" y="21600"/>
                  <a:pt x="13122" y="20390"/>
                  <a:pt x="15192" y="18681"/>
                </a:cubicBezTo>
                <a:cubicBezTo>
                  <a:pt x="16999" y="17058"/>
                  <a:pt x="18764" y="14936"/>
                  <a:pt x="19384" y="11975"/>
                </a:cubicBezTo>
                <a:cubicBezTo>
                  <a:pt x="20382" y="7148"/>
                  <a:pt x="17388" y="1794"/>
                  <a:pt x="13816" y="441"/>
                </a:cubicBezTo>
                <a:cubicBezTo>
                  <a:pt x="13059" y="142"/>
                  <a:pt x="12219" y="0"/>
                  <a:pt x="113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1" name="Google Shape;2534;p21"/>
          <p:cNvSpPr/>
          <p:nvPr/>
        </p:nvSpPr>
        <p:spPr>
          <a:xfrm rot="10800000">
            <a:off x="8714897" y="4771723"/>
            <a:ext cx="87831" cy="80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600" fill="norm" stroke="1" extrusionOk="0">
                <a:moveTo>
                  <a:pt x="12463" y="0"/>
                </a:moveTo>
                <a:cubicBezTo>
                  <a:pt x="8333" y="0"/>
                  <a:pt x="4442" y="3657"/>
                  <a:pt x="1980" y="6997"/>
                </a:cubicBezTo>
                <a:cubicBezTo>
                  <a:pt x="699" y="8889"/>
                  <a:pt x="-175" y="11073"/>
                  <a:pt x="29" y="13194"/>
                </a:cubicBezTo>
                <a:cubicBezTo>
                  <a:pt x="233" y="15848"/>
                  <a:pt x="1980" y="18260"/>
                  <a:pt x="3875" y="19403"/>
                </a:cubicBezTo>
                <a:cubicBezTo>
                  <a:pt x="5826" y="20851"/>
                  <a:pt x="8061" y="21600"/>
                  <a:pt x="10285" y="21600"/>
                </a:cubicBezTo>
                <a:cubicBezTo>
                  <a:pt x="11748" y="21600"/>
                  <a:pt x="13200" y="21270"/>
                  <a:pt x="14550" y="20610"/>
                </a:cubicBezTo>
                <a:cubicBezTo>
                  <a:pt x="17988" y="19175"/>
                  <a:pt x="20563" y="15378"/>
                  <a:pt x="20971" y="11302"/>
                </a:cubicBezTo>
                <a:cubicBezTo>
                  <a:pt x="21425" y="7225"/>
                  <a:pt x="19270" y="2921"/>
                  <a:pt x="16093" y="1016"/>
                </a:cubicBezTo>
                <a:cubicBezTo>
                  <a:pt x="14879" y="317"/>
                  <a:pt x="13665" y="0"/>
                  <a:pt x="12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2" name="Google Shape;2535;p21"/>
          <p:cNvSpPr/>
          <p:nvPr/>
        </p:nvSpPr>
        <p:spPr>
          <a:xfrm rot="10800000">
            <a:off x="8536120" y="4595057"/>
            <a:ext cx="83487" cy="8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9" h="21600" fill="norm" stroke="1" extrusionOk="0">
                <a:moveTo>
                  <a:pt x="12089" y="0"/>
                </a:moveTo>
                <a:cubicBezTo>
                  <a:pt x="5907" y="0"/>
                  <a:pt x="-170" y="7440"/>
                  <a:pt x="4" y="13575"/>
                </a:cubicBezTo>
                <a:cubicBezTo>
                  <a:pt x="4" y="17051"/>
                  <a:pt x="2203" y="20466"/>
                  <a:pt x="5456" y="21405"/>
                </a:cubicBezTo>
                <a:cubicBezTo>
                  <a:pt x="5977" y="21539"/>
                  <a:pt x="6498" y="21600"/>
                  <a:pt x="7018" y="21600"/>
                </a:cubicBezTo>
                <a:cubicBezTo>
                  <a:pt x="9102" y="21600"/>
                  <a:pt x="11174" y="20636"/>
                  <a:pt x="13096" y="19527"/>
                </a:cubicBezTo>
                <a:cubicBezTo>
                  <a:pt x="15932" y="17929"/>
                  <a:pt x="18802" y="15660"/>
                  <a:pt x="19856" y="12416"/>
                </a:cubicBezTo>
                <a:cubicBezTo>
                  <a:pt x="21430" y="8050"/>
                  <a:pt x="19439" y="2976"/>
                  <a:pt x="15712" y="939"/>
                </a:cubicBezTo>
                <a:cubicBezTo>
                  <a:pt x="14531" y="293"/>
                  <a:pt x="13316" y="0"/>
                  <a:pt x="1208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3" name="Google Shape;2536;p21"/>
          <p:cNvSpPr/>
          <p:nvPr/>
        </p:nvSpPr>
        <p:spPr>
          <a:xfrm rot="10800000">
            <a:off x="8823948" y="4905183"/>
            <a:ext cx="50189" cy="44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2" h="21600" fill="norm" stroke="1" extrusionOk="0">
                <a:moveTo>
                  <a:pt x="8166" y="0"/>
                </a:moveTo>
                <a:cubicBezTo>
                  <a:pt x="3643" y="0"/>
                  <a:pt x="-626" y="4393"/>
                  <a:pt x="76" y="10159"/>
                </a:cubicBezTo>
                <a:cubicBezTo>
                  <a:pt x="427" y="13569"/>
                  <a:pt x="2630" y="16566"/>
                  <a:pt x="4832" y="18328"/>
                </a:cubicBezTo>
                <a:cubicBezTo>
                  <a:pt x="6860" y="20387"/>
                  <a:pt x="9609" y="21600"/>
                  <a:pt x="12455" y="21600"/>
                </a:cubicBezTo>
                <a:cubicBezTo>
                  <a:pt x="13196" y="21600"/>
                  <a:pt x="13956" y="21508"/>
                  <a:pt x="14716" y="21348"/>
                </a:cubicBezTo>
                <a:cubicBezTo>
                  <a:pt x="18050" y="19998"/>
                  <a:pt x="20974" y="16566"/>
                  <a:pt x="20623" y="12219"/>
                </a:cubicBezTo>
                <a:cubicBezTo>
                  <a:pt x="20623" y="8809"/>
                  <a:pt x="18050" y="5812"/>
                  <a:pt x="15496" y="3638"/>
                </a:cubicBezTo>
                <a:cubicBezTo>
                  <a:pt x="13995" y="1876"/>
                  <a:pt x="12143" y="641"/>
                  <a:pt x="9940" y="229"/>
                </a:cubicBezTo>
                <a:cubicBezTo>
                  <a:pt x="9355" y="69"/>
                  <a:pt x="8770" y="0"/>
                  <a:pt x="816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4" name="Google Shape;2537;p21"/>
          <p:cNvSpPr/>
          <p:nvPr/>
        </p:nvSpPr>
        <p:spPr>
          <a:xfrm rot="10800000">
            <a:off x="8692361" y="4957958"/>
            <a:ext cx="87527" cy="78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42" h="21600" fill="norm" stroke="1" extrusionOk="0">
                <a:moveTo>
                  <a:pt x="10394" y="0"/>
                </a:moveTo>
                <a:cubicBezTo>
                  <a:pt x="10136" y="0"/>
                  <a:pt x="9878" y="13"/>
                  <a:pt x="9630" y="52"/>
                </a:cubicBezTo>
                <a:cubicBezTo>
                  <a:pt x="3719" y="1007"/>
                  <a:pt x="-3672" y="11114"/>
                  <a:pt x="2077" y="18750"/>
                </a:cubicBezTo>
                <a:cubicBezTo>
                  <a:pt x="3404" y="20750"/>
                  <a:pt x="5409" y="21600"/>
                  <a:pt x="7472" y="21600"/>
                </a:cubicBezTo>
                <a:cubicBezTo>
                  <a:pt x="7968" y="21600"/>
                  <a:pt x="8455" y="21561"/>
                  <a:pt x="8942" y="21469"/>
                </a:cubicBezTo>
                <a:cubicBezTo>
                  <a:pt x="11272" y="20750"/>
                  <a:pt x="13612" y="18750"/>
                  <a:pt x="15207" y="16318"/>
                </a:cubicBezTo>
                <a:cubicBezTo>
                  <a:pt x="16677" y="13833"/>
                  <a:pt x="17928" y="10643"/>
                  <a:pt x="17584" y="7453"/>
                </a:cubicBezTo>
                <a:cubicBezTo>
                  <a:pt x="17221" y="3060"/>
                  <a:pt x="13631" y="0"/>
                  <a:pt x="1039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5" name="Google Shape;2538;p21"/>
          <p:cNvSpPr/>
          <p:nvPr/>
        </p:nvSpPr>
        <p:spPr>
          <a:xfrm rot="10800000">
            <a:off x="8663621" y="4640634"/>
            <a:ext cx="35503" cy="32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49" h="21600" fill="norm" stroke="1" extrusionOk="0">
                <a:moveTo>
                  <a:pt x="9463" y="0"/>
                </a:moveTo>
                <a:cubicBezTo>
                  <a:pt x="7924" y="0"/>
                  <a:pt x="6515" y="0"/>
                  <a:pt x="4507" y="1306"/>
                </a:cubicBezTo>
                <a:cubicBezTo>
                  <a:pt x="620" y="3600"/>
                  <a:pt x="-1389" y="11533"/>
                  <a:pt x="1089" y="16280"/>
                </a:cubicBezTo>
                <a:cubicBezTo>
                  <a:pt x="2498" y="19306"/>
                  <a:pt x="5446" y="21027"/>
                  <a:pt x="8394" y="21600"/>
                </a:cubicBezTo>
                <a:cubicBezTo>
                  <a:pt x="11341" y="21600"/>
                  <a:pt x="14289" y="19880"/>
                  <a:pt x="16298" y="17427"/>
                </a:cubicBezTo>
                <a:cubicBezTo>
                  <a:pt x="18776" y="14400"/>
                  <a:pt x="20211" y="10800"/>
                  <a:pt x="19246" y="6627"/>
                </a:cubicBezTo>
                <a:cubicBezTo>
                  <a:pt x="18307" y="1880"/>
                  <a:pt x="13820" y="0"/>
                  <a:pt x="9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6" name="Google Shape;2539;p21"/>
          <p:cNvSpPr/>
          <p:nvPr/>
        </p:nvSpPr>
        <p:spPr>
          <a:xfrm rot="10800000">
            <a:off x="8598205" y="4902860"/>
            <a:ext cx="51623" cy="4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1600" fill="norm" stroke="1" extrusionOk="0">
                <a:moveTo>
                  <a:pt x="10024" y="0"/>
                </a:moveTo>
                <a:cubicBezTo>
                  <a:pt x="9692" y="0"/>
                  <a:pt x="9361" y="48"/>
                  <a:pt x="9012" y="97"/>
                </a:cubicBezTo>
                <a:cubicBezTo>
                  <a:pt x="6540" y="533"/>
                  <a:pt x="4068" y="1840"/>
                  <a:pt x="2194" y="4577"/>
                </a:cubicBezTo>
                <a:cubicBezTo>
                  <a:pt x="-2833" y="12350"/>
                  <a:pt x="1514" y="20147"/>
                  <a:pt x="7818" y="21455"/>
                </a:cubicBezTo>
                <a:cubicBezTo>
                  <a:pt x="8299" y="21552"/>
                  <a:pt x="8780" y="21600"/>
                  <a:pt x="9278" y="21600"/>
                </a:cubicBezTo>
                <a:cubicBezTo>
                  <a:pt x="11650" y="21600"/>
                  <a:pt x="14122" y="20462"/>
                  <a:pt x="15930" y="17847"/>
                </a:cubicBezTo>
                <a:cubicBezTo>
                  <a:pt x="17805" y="15086"/>
                  <a:pt x="18767" y="10049"/>
                  <a:pt x="17506" y="6005"/>
                </a:cubicBezTo>
                <a:cubicBezTo>
                  <a:pt x="16079" y="2252"/>
                  <a:pt x="13126" y="0"/>
                  <a:pt x="100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7" name="Google Shape;2540;p21"/>
          <p:cNvSpPr/>
          <p:nvPr/>
        </p:nvSpPr>
        <p:spPr>
          <a:xfrm rot="3182688">
            <a:off x="356213" y="283245"/>
            <a:ext cx="157463" cy="4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8" name="Google Shape;2541;p21"/>
          <p:cNvSpPr/>
          <p:nvPr/>
        </p:nvSpPr>
        <p:spPr>
          <a:xfrm rot="3182688">
            <a:off x="491109" y="389783"/>
            <a:ext cx="130286" cy="4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9" name="Google Shape;2542;p21"/>
          <p:cNvSpPr/>
          <p:nvPr/>
        </p:nvSpPr>
        <p:spPr>
          <a:xfrm rot="3182688">
            <a:off x="386205" y="458569"/>
            <a:ext cx="117408" cy="38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0" name="Google Shape;2543;p21"/>
          <p:cNvSpPr/>
          <p:nvPr/>
        </p:nvSpPr>
        <p:spPr>
          <a:xfrm rot="3182688">
            <a:off x="492327" y="522983"/>
            <a:ext cx="117220" cy="38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1" name="Google Shape;2544;p21"/>
          <p:cNvSpPr/>
          <p:nvPr/>
        </p:nvSpPr>
        <p:spPr>
          <a:xfrm rot="3182688">
            <a:off x="579860" y="402273"/>
            <a:ext cx="145021" cy="5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2" name="Google Shape;2545;p21"/>
          <p:cNvSpPr/>
          <p:nvPr/>
        </p:nvSpPr>
        <p:spPr>
          <a:xfrm rot="3182688">
            <a:off x="674281" y="644023"/>
            <a:ext cx="104532" cy="48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3" name="Google Shape;2546;p21"/>
          <p:cNvSpPr/>
          <p:nvPr/>
        </p:nvSpPr>
        <p:spPr>
          <a:xfrm rot="3182688">
            <a:off x="477411" y="687714"/>
            <a:ext cx="98578" cy="38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4" name="Google Shape;2547;p21"/>
          <p:cNvSpPr/>
          <p:nvPr/>
        </p:nvSpPr>
        <p:spPr>
          <a:xfrm rot="3182688">
            <a:off x="654361" y="766286"/>
            <a:ext cx="91198" cy="4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5" name="Google Shape;2548;p21"/>
          <p:cNvSpPr/>
          <p:nvPr/>
        </p:nvSpPr>
        <p:spPr>
          <a:xfrm rot="3182688">
            <a:off x="224874" y="501482"/>
            <a:ext cx="110504" cy="42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6" name="Google Shape;2549;p21"/>
          <p:cNvSpPr/>
          <p:nvPr/>
        </p:nvSpPr>
        <p:spPr>
          <a:xfrm rot="3182688">
            <a:off x="181406" y="288717"/>
            <a:ext cx="119696" cy="44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7" name="Google Shape;2550;p21"/>
          <p:cNvSpPr/>
          <p:nvPr/>
        </p:nvSpPr>
        <p:spPr>
          <a:xfrm rot="3182688">
            <a:off x="330194" y="621140"/>
            <a:ext cx="117661" cy="52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8" name="Google Shape;2551;p21"/>
          <p:cNvSpPr/>
          <p:nvPr/>
        </p:nvSpPr>
        <p:spPr>
          <a:xfrm rot="3182688">
            <a:off x="485162" y="835271"/>
            <a:ext cx="94869" cy="41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9" name="Google Shape;2552;p21"/>
          <p:cNvSpPr/>
          <p:nvPr/>
        </p:nvSpPr>
        <p:spPr>
          <a:xfrm rot="3182688">
            <a:off x="455298" y="164004"/>
            <a:ext cx="125691" cy="5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0" name="Google Shape;2553;p21"/>
          <p:cNvSpPr/>
          <p:nvPr/>
        </p:nvSpPr>
        <p:spPr>
          <a:xfrm rot="3182688">
            <a:off x="320049" y="804959"/>
            <a:ext cx="91028" cy="4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1" name="Google Shape;2554;p21"/>
          <p:cNvSpPr/>
          <p:nvPr/>
        </p:nvSpPr>
        <p:spPr>
          <a:xfrm rot="3182688">
            <a:off x="212081" y="147919"/>
            <a:ext cx="119705" cy="4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2" name="Google Shape;2555;p21"/>
          <p:cNvSpPr/>
          <p:nvPr/>
        </p:nvSpPr>
        <p:spPr>
          <a:xfrm rot="3182688">
            <a:off x="136331" y="609701"/>
            <a:ext cx="104523" cy="4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3" name="Google Shape;2556;p21"/>
          <p:cNvSpPr/>
          <p:nvPr/>
        </p:nvSpPr>
        <p:spPr>
          <a:xfrm rot="3182688">
            <a:off x="86483" y="357152"/>
            <a:ext cx="120618" cy="42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875" name="Google Shape;2557;p21"/>
          <p:cNvGrpSpPr/>
          <p:nvPr/>
        </p:nvGrpSpPr>
        <p:grpSpPr>
          <a:xfrm>
            <a:off x="8127196" y="108688"/>
            <a:ext cx="924351" cy="660701"/>
            <a:chOff x="0" y="0"/>
            <a:chExt cx="924349" cy="660700"/>
          </a:xfrm>
        </p:grpSpPr>
        <p:sp>
          <p:nvSpPr>
            <p:cNvPr id="2854" name="Google Shape;2558;p21"/>
            <p:cNvSpPr/>
            <p:nvPr/>
          </p:nvSpPr>
          <p:spPr>
            <a:xfrm rot="10800000">
              <a:off x="650840" y="230362"/>
              <a:ext cx="64722" cy="6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2559;p21"/>
            <p:cNvSpPr/>
            <p:nvPr/>
          </p:nvSpPr>
          <p:spPr>
            <a:xfrm rot="10800000">
              <a:off x="580414" y="394656"/>
              <a:ext cx="56736" cy="5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2560;p21"/>
            <p:cNvSpPr/>
            <p:nvPr/>
          </p:nvSpPr>
          <p:spPr>
            <a:xfrm rot="10800000">
              <a:off x="369241" y="334083"/>
              <a:ext cx="50720" cy="5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2561;p21"/>
            <p:cNvSpPr/>
            <p:nvPr/>
          </p:nvSpPr>
          <p:spPr>
            <a:xfrm rot="10800000">
              <a:off x="340199" y="527834"/>
              <a:ext cx="40763" cy="4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2562;p21"/>
            <p:cNvSpPr/>
            <p:nvPr/>
          </p:nvSpPr>
          <p:spPr>
            <a:xfrm rot="10800000">
              <a:off x="506254" y="169063"/>
              <a:ext cx="28680" cy="2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2563;p21"/>
            <p:cNvSpPr/>
            <p:nvPr/>
          </p:nvSpPr>
          <p:spPr>
            <a:xfrm rot="10800000">
              <a:off x="459373" y="386254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2564;p21"/>
            <p:cNvSpPr/>
            <p:nvPr/>
          </p:nvSpPr>
          <p:spPr>
            <a:xfrm rot="10800000">
              <a:off x="717428" y="456058"/>
              <a:ext cx="40763" cy="4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2565;p21"/>
            <p:cNvSpPr/>
            <p:nvPr/>
          </p:nvSpPr>
          <p:spPr>
            <a:xfrm rot="10800000">
              <a:off x="893337" y="298922"/>
              <a:ext cx="31013" cy="2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2566;p21"/>
            <p:cNvSpPr/>
            <p:nvPr/>
          </p:nvSpPr>
          <p:spPr>
            <a:xfrm rot="10800000">
              <a:off x="621694" y="535405"/>
              <a:ext cx="66174" cy="6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2567;p21"/>
            <p:cNvSpPr/>
            <p:nvPr/>
          </p:nvSpPr>
          <p:spPr>
            <a:xfrm rot="10800000">
              <a:off x="236480" y="329105"/>
              <a:ext cx="40867" cy="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2568;p21"/>
            <p:cNvSpPr/>
            <p:nvPr/>
          </p:nvSpPr>
          <p:spPr>
            <a:xfrm rot="10800000">
              <a:off x="252379" y="100712"/>
              <a:ext cx="76862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2569;p21"/>
            <p:cNvSpPr/>
            <p:nvPr/>
          </p:nvSpPr>
          <p:spPr>
            <a:xfrm rot="10800000">
              <a:off x="117773" y="371111"/>
              <a:ext cx="34696" cy="3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2570;p21"/>
            <p:cNvSpPr/>
            <p:nvPr/>
          </p:nvSpPr>
          <p:spPr>
            <a:xfrm rot="10800000">
              <a:off x="87150" y="211174"/>
              <a:ext cx="45741" cy="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2571;p21"/>
            <p:cNvSpPr/>
            <p:nvPr/>
          </p:nvSpPr>
          <p:spPr>
            <a:xfrm rot="10800000">
              <a:off x="642854" y="27278"/>
              <a:ext cx="51135" cy="4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2572;p21"/>
            <p:cNvSpPr/>
            <p:nvPr/>
          </p:nvSpPr>
          <p:spPr>
            <a:xfrm rot="10800000">
              <a:off x="441534" y="-1"/>
              <a:ext cx="33296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2573;p21"/>
            <p:cNvSpPr/>
            <p:nvPr/>
          </p:nvSpPr>
          <p:spPr>
            <a:xfrm rot="10800000">
              <a:off x="107452" y="46985"/>
              <a:ext cx="88481" cy="8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2574;p21"/>
            <p:cNvSpPr/>
            <p:nvPr/>
          </p:nvSpPr>
          <p:spPr>
            <a:xfrm rot="10800000">
              <a:off x="828615" y="130894"/>
              <a:ext cx="53776" cy="5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2575;p21"/>
            <p:cNvSpPr/>
            <p:nvPr/>
          </p:nvSpPr>
          <p:spPr>
            <a:xfrm rot="10800000">
              <a:off x="498269" y="609980"/>
              <a:ext cx="50720" cy="5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2576;p21"/>
            <p:cNvSpPr/>
            <p:nvPr/>
          </p:nvSpPr>
          <p:spPr>
            <a:xfrm rot="10800000">
              <a:off x="142613" y="482818"/>
              <a:ext cx="64308" cy="6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2577;p21"/>
            <p:cNvSpPr/>
            <p:nvPr/>
          </p:nvSpPr>
          <p:spPr>
            <a:xfrm rot="10800000">
              <a:off x="-1" y="310642"/>
              <a:ext cx="34592" cy="3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2578;p21"/>
            <p:cNvSpPr/>
            <p:nvPr/>
          </p:nvSpPr>
          <p:spPr>
            <a:xfrm rot="10800000">
              <a:off x="541519" y="273510"/>
              <a:ext cx="37029" cy="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97" name="Google Shape;2579;p21"/>
          <p:cNvGrpSpPr/>
          <p:nvPr/>
        </p:nvGrpSpPr>
        <p:grpSpPr>
          <a:xfrm>
            <a:off x="109048" y="4255255"/>
            <a:ext cx="819034" cy="802864"/>
            <a:chOff x="0" y="0"/>
            <a:chExt cx="819032" cy="802863"/>
          </a:xfrm>
        </p:grpSpPr>
        <p:sp>
          <p:nvSpPr>
            <p:cNvPr id="2876" name="Google Shape;2580;p21"/>
            <p:cNvSpPr/>
            <p:nvPr/>
          </p:nvSpPr>
          <p:spPr>
            <a:xfrm rot="2700000">
              <a:off x="201741" y="210751"/>
              <a:ext cx="64721" cy="6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2581;p21"/>
            <p:cNvSpPr/>
            <p:nvPr/>
          </p:nvSpPr>
          <p:spPr>
            <a:xfrm rot="2700000">
              <a:off x="371669" y="154106"/>
              <a:ext cx="56735" cy="5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2582;p21"/>
            <p:cNvSpPr/>
            <p:nvPr/>
          </p:nvSpPr>
          <p:spPr>
            <a:xfrm rot="2700000">
              <a:off x="481314" y="353166"/>
              <a:ext cx="50719" cy="5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2583;p21"/>
            <p:cNvSpPr/>
            <p:nvPr/>
          </p:nvSpPr>
          <p:spPr>
            <a:xfrm rot="2700000">
              <a:off x="643719" y="248985"/>
              <a:ext cx="40763" cy="4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2584;p21"/>
            <p:cNvSpPr/>
            <p:nvPr/>
          </p:nvSpPr>
          <p:spPr>
            <a:xfrm rot="2700000">
              <a:off x="278856" y="399354"/>
              <a:ext cx="28679" cy="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2585;p21"/>
            <p:cNvSpPr/>
            <p:nvPr/>
          </p:nvSpPr>
          <p:spPr>
            <a:xfrm rot="2700000">
              <a:off x="460566" y="266373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2586;p21"/>
            <p:cNvSpPr/>
            <p:nvPr/>
          </p:nvSpPr>
          <p:spPr>
            <a:xfrm rot="2700000">
              <a:off x="326703" y="31845"/>
              <a:ext cx="40762" cy="4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2587;p21"/>
            <p:cNvSpPr/>
            <p:nvPr/>
          </p:nvSpPr>
          <p:spPr>
            <a:xfrm rot="2700000">
              <a:off x="95052" y="32820"/>
              <a:ext cx="31013" cy="2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2588;p21"/>
            <p:cNvSpPr/>
            <p:nvPr/>
          </p:nvSpPr>
          <p:spPr>
            <a:xfrm rot="2700000">
              <a:off x="437431" y="13643"/>
              <a:ext cx="66173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2589;p21"/>
            <p:cNvSpPr/>
            <p:nvPr/>
          </p:nvSpPr>
          <p:spPr>
            <a:xfrm rot="2700000">
              <a:off x="574946" y="466441"/>
              <a:ext cx="40866" cy="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2590;p21"/>
            <p:cNvSpPr/>
            <p:nvPr/>
          </p:nvSpPr>
          <p:spPr>
            <a:xfrm rot="2700000">
              <a:off x="385820" y="569354"/>
              <a:ext cx="76861" cy="7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2591;p21"/>
            <p:cNvSpPr/>
            <p:nvPr/>
          </p:nvSpPr>
          <p:spPr>
            <a:xfrm rot="2700000">
              <a:off x="694846" y="520468"/>
              <a:ext cx="34694" cy="3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2592;p21"/>
            <p:cNvSpPr/>
            <p:nvPr/>
          </p:nvSpPr>
          <p:spPr>
            <a:xfrm rot="2700000">
              <a:off x="596619" y="644935"/>
              <a:ext cx="45740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2593;p21"/>
            <p:cNvSpPr/>
            <p:nvPr/>
          </p:nvSpPr>
          <p:spPr>
            <a:xfrm rot="2700000">
              <a:off x="69699" y="378527"/>
              <a:ext cx="51134" cy="4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2594;p21"/>
            <p:cNvSpPr/>
            <p:nvPr/>
          </p:nvSpPr>
          <p:spPr>
            <a:xfrm rot="2700000">
              <a:off x="201721" y="561617"/>
              <a:ext cx="33295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2595;p21"/>
            <p:cNvSpPr/>
            <p:nvPr/>
          </p:nvSpPr>
          <p:spPr>
            <a:xfrm rot="2700000">
              <a:off x="444791" y="695093"/>
              <a:ext cx="88479" cy="8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2596;p21"/>
            <p:cNvSpPr/>
            <p:nvPr/>
          </p:nvSpPr>
          <p:spPr>
            <a:xfrm rot="2700000">
              <a:off x="11560" y="167660"/>
              <a:ext cx="53774" cy="5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2597;p21"/>
            <p:cNvSpPr/>
            <p:nvPr/>
          </p:nvSpPr>
          <p:spPr>
            <a:xfrm rot="2700000">
              <a:off x="585020" y="67196"/>
              <a:ext cx="50719" cy="5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2598;p21"/>
            <p:cNvSpPr/>
            <p:nvPr/>
          </p:nvSpPr>
          <p:spPr>
            <a:xfrm rot="2700000">
              <a:off x="740602" y="390250"/>
              <a:ext cx="64306" cy="6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2599;p21"/>
            <p:cNvSpPr/>
            <p:nvPr/>
          </p:nvSpPr>
          <p:spPr>
            <a:xfrm rot="2700000">
              <a:off x="732631" y="653358"/>
              <a:ext cx="34591" cy="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2600;p21"/>
            <p:cNvSpPr/>
            <p:nvPr/>
          </p:nvSpPr>
          <p:spPr>
            <a:xfrm rot="2700000">
              <a:off x="323399" y="290971"/>
              <a:ext cx="37028" cy="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06" name="مستوى النص الأول…"/>
          <p:cNvSpPr txBox="1"/>
          <p:nvPr>
            <p:ph type="body" sz="quarter" idx="1"/>
          </p:nvPr>
        </p:nvSpPr>
        <p:spPr>
          <a:xfrm>
            <a:off x="1758200" y="2832899"/>
            <a:ext cx="2316000" cy="12141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18" name="Google Shape;2609;p22"/>
          <p:cNvGrpSpPr/>
          <p:nvPr/>
        </p:nvGrpSpPr>
        <p:grpSpPr>
          <a:xfrm>
            <a:off x="-386705" y="3147586"/>
            <a:ext cx="1483099" cy="2271712"/>
            <a:chOff x="0" y="0"/>
            <a:chExt cx="1483097" cy="2271711"/>
          </a:xfrm>
        </p:grpSpPr>
        <p:sp>
          <p:nvSpPr>
            <p:cNvPr id="2907" name="Google Shape;2610;p22"/>
            <p:cNvSpPr/>
            <p:nvPr/>
          </p:nvSpPr>
          <p:spPr>
            <a:xfrm flipH="1">
              <a:off x="0" y="791150"/>
              <a:ext cx="1483098" cy="14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2611;p22"/>
            <p:cNvSpPr/>
            <p:nvPr/>
          </p:nvSpPr>
          <p:spPr>
            <a:xfrm flipH="1">
              <a:off x="1266304" y="470704"/>
              <a:ext cx="154047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2612;p22"/>
            <p:cNvSpPr/>
            <p:nvPr/>
          </p:nvSpPr>
          <p:spPr>
            <a:xfrm flipH="1">
              <a:off x="1087220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2613;p22"/>
            <p:cNvSpPr/>
            <p:nvPr/>
          </p:nvSpPr>
          <p:spPr>
            <a:xfrm flipH="1">
              <a:off x="8571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2614;p22"/>
            <p:cNvSpPr/>
            <p:nvPr/>
          </p:nvSpPr>
          <p:spPr>
            <a:xfrm flipH="1">
              <a:off x="580588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2615;p22"/>
            <p:cNvSpPr/>
            <p:nvPr/>
          </p:nvSpPr>
          <p:spPr>
            <a:xfrm flipH="1">
              <a:off x="853067" y="416273"/>
              <a:ext cx="198779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2616;p22"/>
            <p:cNvSpPr/>
            <p:nvPr/>
          </p:nvSpPr>
          <p:spPr>
            <a:xfrm flipH="1">
              <a:off x="448545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2617;p22"/>
            <p:cNvSpPr/>
            <p:nvPr/>
          </p:nvSpPr>
          <p:spPr>
            <a:xfrm flipH="1">
              <a:off x="109990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2618;p22"/>
            <p:cNvSpPr/>
            <p:nvPr/>
          </p:nvSpPr>
          <p:spPr>
            <a:xfrm flipH="1">
              <a:off x="802091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2619;p22"/>
            <p:cNvSpPr/>
            <p:nvPr/>
          </p:nvSpPr>
          <p:spPr>
            <a:xfrm flipH="1">
              <a:off x="737033" y="822555"/>
              <a:ext cx="80395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2620;p22"/>
            <p:cNvSpPr/>
            <p:nvPr/>
          </p:nvSpPr>
          <p:spPr>
            <a:xfrm flipH="1">
              <a:off x="589001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31" name="Google Shape;2621;p22"/>
          <p:cNvGrpSpPr/>
          <p:nvPr/>
        </p:nvGrpSpPr>
        <p:grpSpPr>
          <a:xfrm>
            <a:off x="-101922" y="4099743"/>
            <a:ext cx="1210582" cy="1568193"/>
            <a:chOff x="0" y="0"/>
            <a:chExt cx="1210581" cy="1568191"/>
          </a:xfrm>
        </p:grpSpPr>
        <p:sp>
          <p:nvSpPr>
            <p:cNvPr id="2919" name="Google Shape;2622;p22"/>
            <p:cNvSpPr/>
            <p:nvPr/>
          </p:nvSpPr>
          <p:spPr>
            <a:xfrm flipH="1"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2623;p22"/>
            <p:cNvSpPr/>
            <p:nvPr/>
          </p:nvSpPr>
          <p:spPr>
            <a:xfrm flipH="1">
              <a:off x="8101" y="195426"/>
              <a:ext cx="1046506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2624;p22"/>
            <p:cNvSpPr/>
            <p:nvPr/>
          </p:nvSpPr>
          <p:spPr>
            <a:xfrm flipH="1">
              <a:off x="706301" y="284808"/>
              <a:ext cx="320832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2625;p22"/>
            <p:cNvSpPr/>
            <p:nvPr/>
          </p:nvSpPr>
          <p:spPr>
            <a:xfrm flipH="1">
              <a:off x="449511" y="512009"/>
              <a:ext cx="433236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2626;p22"/>
            <p:cNvSpPr/>
            <p:nvPr/>
          </p:nvSpPr>
          <p:spPr>
            <a:xfrm flipH="1">
              <a:off x="272664" y="763752"/>
              <a:ext cx="314329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2627;p22"/>
            <p:cNvSpPr/>
            <p:nvPr/>
          </p:nvSpPr>
          <p:spPr>
            <a:xfrm flipH="1">
              <a:off x="554559" y="498189"/>
              <a:ext cx="33520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2628;p22"/>
            <p:cNvSpPr/>
            <p:nvPr/>
          </p:nvSpPr>
          <p:spPr>
            <a:xfrm flipH="1">
              <a:off x="534537" y="404932"/>
              <a:ext cx="31196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2629;p22"/>
            <p:cNvSpPr/>
            <p:nvPr/>
          </p:nvSpPr>
          <p:spPr>
            <a:xfrm flipH="1">
              <a:off x="1032649" y="340866"/>
              <a:ext cx="31293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2630;p22"/>
            <p:cNvSpPr/>
            <p:nvPr/>
          </p:nvSpPr>
          <p:spPr>
            <a:xfrm flipH="1">
              <a:off x="846871" y="581500"/>
              <a:ext cx="34101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2631;p22"/>
            <p:cNvSpPr/>
            <p:nvPr/>
          </p:nvSpPr>
          <p:spPr>
            <a:xfrm flipH="1">
              <a:off x="77305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2632;p22"/>
            <p:cNvSpPr/>
            <p:nvPr/>
          </p:nvSpPr>
          <p:spPr>
            <a:xfrm flipH="1">
              <a:off x="191333" y="983203"/>
              <a:ext cx="34198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2633;p22"/>
            <p:cNvSpPr/>
            <p:nvPr/>
          </p:nvSpPr>
          <p:spPr>
            <a:xfrm flipH="1">
              <a:off x="342494" y="1073489"/>
              <a:ext cx="33617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50" name="Google Shape;2634;p22"/>
          <p:cNvGrpSpPr/>
          <p:nvPr/>
        </p:nvGrpSpPr>
        <p:grpSpPr>
          <a:xfrm>
            <a:off x="7865971" y="4137774"/>
            <a:ext cx="1620858" cy="1203532"/>
            <a:chOff x="0" y="0"/>
            <a:chExt cx="1620856" cy="1203530"/>
          </a:xfrm>
        </p:grpSpPr>
        <p:sp>
          <p:nvSpPr>
            <p:cNvPr id="2932" name="Google Shape;2635;p22"/>
            <p:cNvSpPr/>
            <p:nvPr/>
          </p:nvSpPr>
          <p:spPr>
            <a:xfrm flipH="1">
              <a:off x="317794" y="0"/>
              <a:ext cx="1303063" cy="120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2636;p22"/>
            <p:cNvSpPr/>
            <p:nvPr/>
          </p:nvSpPr>
          <p:spPr>
            <a:xfrm flipH="1">
              <a:off x="587189" y="688950"/>
              <a:ext cx="180431" cy="4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2637;p22"/>
            <p:cNvSpPr/>
            <p:nvPr/>
          </p:nvSpPr>
          <p:spPr>
            <a:xfrm flipH="1">
              <a:off x="422618" y="651743"/>
              <a:ext cx="149291" cy="4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2638;p22"/>
            <p:cNvSpPr/>
            <p:nvPr/>
          </p:nvSpPr>
          <p:spPr>
            <a:xfrm flipH="1">
              <a:off x="444778" y="801616"/>
              <a:ext cx="134534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2639;p22"/>
            <p:cNvSpPr/>
            <p:nvPr/>
          </p:nvSpPr>
          <p:spPr>
            <a:xfrm flipH="1">
              <a:off x="312866" y="748898"/>
              <a:ext cx="134318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2640;p22"/>
            <p:cNvSpPr/>
            <p:nvPr/>
          </p:nvSpPr>
          <p:spPr>
            <a:xfrm flipH="1">
              <a:off x="331822" y="569984"/>
              <a:ext cx="166175" cy="5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2641;p22"/>
            <p:cNvSpPr/>
            <p:nvPr/>
          </p:nvSpPr>
          <p:spPr>
            <a:xfrm flipH="1">
              <a:off x="83393" y="669005"/>
              <a:ext cx="119778" cy="5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2642;p22"/>
            <p:cNvSpPr/>
            <p:nvPr/>
          </p:nvSpPr>
          <p:spPr>
            <a:xfrm flipH="1">
              <a:off x="189351" y="884543"/>
              <a:ext cx="112957" cy="4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2643;p22"/>
            <p:cNvSpPr/>
            <p:nvPr/>
          </p:nvSpPr>
          <p:spPr>
            <a:xfrm flipH="1">
              <a:off x="-1" y="778874"/>
              <a:ext cx="104500" cy="4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2644;p22"/>
            <p:cNvSpPr/>
            <p:nvPr/>
          </p:nvSpPr>
          <p:spPr>
            <a:xfrm flipH="1">
              <a:off x="520805" y="980997"/>
              <a:ext cx="126623" cy="4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2645;p22"/>
            <p:cNvSpPr/>
            <p:nvPr/>
          </p:nvSpPr>
          <p:spPr>
            <a:xfrm flipH="1">
              <a:off x="736540" y="869730"/>
              <a:ext cx="137156" cy="5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2646;p22"/>
            <p:cNvSpPr/>
            <p:nvPr/>
          </p:nvSpPr>
          <p:spPr>
            <a:xfrm flipH="1">
              <a:off x="327739" y="961520"/>
              <a:ext cx="134823" cy="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2647;p22"/>
            <p:cNvSpPr/>
            <p:nvPr/>
          </p:nvSpPr>
          <p:spPr>
            <a:xfrm flipH="1">
              <a:off x="50618" y="979948"/>
              <a:ext cx="108707" cy="4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2648;p22"/>
            <p:cNvSpPr/>
            <p:nvPr/>
          </p:nvSpPr>
          <p:spPr>
            <a:xfrm flipH="1">
              <a:off x="652703" y="528346"/>
              <a:ext cx="144024" cy="6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2649;p22"/>
            <p:cNvSpPr/>
            <p:nvPr/>
          </p:nvSpPr>
          <p:spPr>
            <a:xfrm flipH="1">
              <a:off x="193446" y="1110926"/>
              <a:ext cx="104305" cy="5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2650;p22"/>
            <p:cNvSpPr/>
            <p:nvPr/>
          </p:nvSpPr>
          <p:spPr>
            <a:xfrm flipH="1">
              <a:off x="842092" y="743534"/>
              <a:ext cx="137166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2651;p22"/>
            <p:cNvSpPr/>
            <p:nvPr/>
          </p:nvSpPr>
          <p:spPr>
            <a:xfrm flipH="1">
              <a:off x="488002" y="1139269"/>
              <a:ext cx="119769" cy="4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2652;p22"/>
            <p:cNvSpPr/>
            <p:nvPr/>
          </p:nvSpPr>
          <p:spPr>
            <a:xfrm flipH="1">
              <a:off x="739162" y="1003741"/>
              <a:ext cx="138210" cy="4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0" name="Google Shape;2653;p22"/>
          <p:cNvGrpSpPr/>
          <p:nvPr/>
        </p:nvGrpSpPr>
        <p:grpSpPr>
          <a:xfrm>
            <a:off x="8210307" y="3527340"/>
            <a:ext cx="1355395" cy="1946518"/>
            <a:chOff x="0" y="0"/>
            <a:chExt cx="1355394" cy="1946516"/>
          </a:xfrm>
        </p:grpSpPr>
        <p:sp>
          <p:nvSpPr>
            <p:cNvPr id="2951" name="Google Shape;2654;p22"/>
            <p:cNvSpPr/>
            <p:nvPr/>
          </p:nvSpPr>
          <p:spPr>
            <a:xfrm flipH="1">
              <a:off x="0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2655;p22"/>
            <p:cNvSpPr/>
            <p:nvPr/>
          </p:nvSpPr>
          <p:spPr>
            <a:xfrm flipH="1">
              <a:off x="131143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2656;p22"/>
            <p:cNvSpPr/>
            <p:nvPr/>
          </p:nvSpPr>
          <p:spPr>
            <a:xfrm flipH="1">
              <a:off x="306328" y="483852"/>
              <a:ext cx="378525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2657;p22"/>
            <p:cNvSpPr/>
            <p:nvPr/>
          </p:nvSpPr>
          <p:spPr>
            <a:xfrm flipH="1">
              <a:off x="641806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2658;p22"/>
            <p:cNvSpPr/>
            <p:nvPr/>
          </p:nvSpPr>
          <p:spPr>
            <a:xfrm flipH="1">
              <a:off x="675143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2659;p22"/>
            <p:cNvSpPr/>
            <p:nvPr/>
          </p:nvSpPr>
          <p:spPr>
            <a:xfrm flipH="1">
              <a:off x="623475" y="314775"/>
              <a:ext cx="3187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2660;p22"/>
            <p:cNvSpPr/>
            <p:nvPr/>
          </p:nvSpPr>
          <p:spPr>
            <a:xfrm flipH="1">
              <a:off x="611946" y="378841"/>
              <a:ext cx="33521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2661;p22"/>
            <p:cNvSpPr/>
            <p:nvPr/>
          </p:nvSpPr>
          <p:spPr>
            <a:xfrm flipH="1">
              <a:off x="226374" y="652541"/>
              <a:ext cx="33520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2662;p22"/>
            <p:cNvSpPr/>
            <p:nvPr/>
          </p:nvSpPr>
          <p:spPr>
            <a:xfrm flipH="1">
              <a:off x="180131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2663;p22"/>
            <p:cNvSpPr/>
            <p:nvPr/>
          </p:nvSpPr>
          <p:spPr>
            <a:xfrm flipH="1">
              <a:off x="157687" y="664812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2664;p22"/>
            <p:cNvSpPr/>
            <p:nvPr/>
          </p:nvSpPr>
          <p:spPr>
            <a:xfrm flipH="1">
              <a:off x="89437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2665;p22"/>
            <p:cNvSpPr/>
            <p:nvPr/>
          </p:nvSpPr>
          <p:spPr>
            <a:xfrm flipH="1">
              <a:off x="858661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2666;p22"/>
            <p:cNvSpPr/>
            <p:nvPr/>
          </p:nvSpPr>
          <p:spPr>
            <a:xfrm flipH="1">
              <a:off x="589600" y="1047270"/>
              <a:ext cx="33520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2667;p22"/>
            <p:cNvSpPr/>
            <p:nvPr/>
          </p:nvSpPr>
          <p:spPr>
            <a:xfrm flipH="1">
              <a:off x="563378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2668;p22"/>
            <p:cNvSpPr/>
            <p:nvPr/>
          </p:nvSpPr>
          <p:spPr>
            <a:xfrm flipH="1">
              <a:off x="520914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2669;p22"/>
            <p:cNvSpPr/>
            <p:nvPr/>
          </p:nvSpPr>
          <p:spPr>
            <a:xfrm flipH="1">
              <a:off x="1170994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2670;p22"/>
            <p:cNvSpPr/>
            <p:nvPr/>
          </p:nvSpPr>
          <p:spPr>
            <a:xfrm flipH="1">
              <a:off x="1154848" y="1243213"/>
              <a:ext cx="33520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2671;p22"/>
            <p:cNvSpPr/>
            <p:nvPr/>
          </p:nvSpPr>
          <p:spPr>
            <a:xfrm flipH="1">
              <a:off x="88291" y="51020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2672;p22"/>
            <p:cNvSpPr/>
            <p:nvPr/>
          </p:nvSpPr>
          <p:spPr>
            <a:xfrm flipH="1">
              <a:off x="42823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1" name="Google Shape;2673;p22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2971" name="Google Shape;2674;p22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2675;p22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2676;p22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2677;p22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2678;p22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2679;p22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2680;p22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2681;p22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2682;p22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2683;p22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2684;p22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2685;p22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2686;p22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2687;p22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2688;p22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2689;p22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2690;p22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2691;p22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2692;p22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2693;p22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2694;p22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2695;p22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2696;p22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2697;p22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2698;p22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2699;p22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2700;p22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2701;p22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2702;p22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2703;p22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32" name="Google Shape;2704;p22"/>
          <p:cNvGrpSpPr/>
          <p:nvPr/>
        </p:nvGrpSpPr>
        <p:grpSpPr>
          <a:xfrm>
            <a:off x="7362959" y="-203486"/>
            <a:ext cx="1793634" cy="1828876"/>
            <a:chOff x="0" y="0"/>
            <a:chExt cx="1793633" cy="1828875"/>
          </a:xfrm>
        </p:grpSpPr>
        <p:sp>
          <p:nvSpPr>
            <p:cNvPr id="3002" name="Google Shape;2705;p22"/>
            <p:cNvSpPr/>
            <p:nvPr/>
          </p:nvSpPr>
          <p:spPr>
            <a:xfrm flipH="1">
              <a:off x="74760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2706;p22"/>
            <p:cNvSpPr/>
            <p:nvPr/>
          </p:nvSpPr>
          <p:spPr>
            <a:xfrm flipH="1">
              <a:off x="137777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2707;p22"/>
            <p:cNvSpPr/>
            <p:nvPr/>
          </p:nvSpPr>
          <p:spPr>
            <a:xfrm flipH="1">
              <a:off x="28018" y="429699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2708;p22"/>
            <p:cNvSpPr/>
            <p:nvPr/>
          </p:nvSpPr>
          <p:spPr>
            <a:xfrm flipH="1">
              <a:off x="111011" y="218877"/>
              <a:ext cx="69845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2709;p22"/>
            <p:cNvSpPr/>
            <p:nvPr/>
          </p:nvSpPr>
          <p:spPr>
            <a:xfrm flipH="1">
              <a:off x="-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2710;p22"/>
            <p:cNvSpPr/>
            <p:nvPr/>
          </p:nvSpPr>
          <p:spPr>
            <a:xfrm flipH="1">
              <a:off x="37070" y="622090"/>
              <a:ext cx="6922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2711;p22"/>
            <p:cNvSpPr/>
            <p:nvPr/>
          </p:nvSpPr>
          <p:spPr>
            <a:xfrm flipH="1">
              <a:off x="251993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2712;p22"/>
            <p:cNvSpPr/>
            <p:nvPr/>
          </p:nvSpPr>
          <p:spPr>
            <a:xfrm flipH="1">
              <a:off x="1205041" y="148557"/>
              <a:ext cx="586402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2713;p22"/>
            <p:cNvSpPr/>
            <p:nvPr/>
          </p:nvSpPr>
          <p:spPr>
            <a:xfrm flipH="1">
              <a:off x="1255411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2714;p22"/>
            <p:cNvSpPr/>
            <p:nvPr/>
          </p:nvSpPr>
          <p:spPr>
            <a:xfrm flipH="1">
              <a:off x="1204635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2715;p22"/>
            <p:cNvSpPr/>
            <p:nvPr/>
          </p:nvSpPr>
          <p:spPr>
            <a:xfrm flipH="1">
              <a:off x="1241701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2716;p22"/>
            <p:cNvSpPr/>
            <p:nvPr/>
          </p:nvSpPr>
          <p:spPr>
            <a:xfrm flipH="1">
              <a:off x="1363615" y="495104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2717;p22"/>
            <p:cNvSpPr/>
            <p:nvPr/>
          </p:nvSpPr>
          <p:spPr>
            <a:xfrm flipH="1">
              <a:off x="431713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2718;p22"/>
            <p:cNvSpPr/>
            <p:nvPr/>
          </p:nvSpPr>
          <p:spPr>
            <a:xfrm flipH="1">
              <a:off x="708302" y="0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2719;p22"/>
            <p:cNvSpPr/>
            <p:nvPr/>
          </p:nvSpPr>
          <p:spPr>
            <a:xfrm flipH="1">
              <a:off x="605204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2720;p22"/>
            <p:cNvSpPr/>
            <p:nvPr/>
          </p:nvSpPr>
          <p:spPr>
            <a:xfrm flipH="1">
              <a:off x="753263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2721;p22"/>
            <p:cNvSpPr/>
            <p:nvPr/>
          </p:nvSpPr>
          <p:spPr>
            <a:xfrm flipH="1">
              <a:off x="1109384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2722;p22"/>
            <p:cNvSpPr/>
            <p:nvPr/>
          </p:nvSpPr>
          <p:spPr>
            <a:xfrm flipH="1">
              <a:off x="871559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2723;p22"/>
            <p:cNvSpPr/>
            <p:nvPr/>
          </p:nvSpPr>
          <p:spPr>
            <a:xfrm flipH="1">
              <a:off x="923039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2724;p22"/>
            <p:cNvSpPr/>
            <p:nvPr/>
          </p:nvSpPr>
          <p:spPr>
            <a:xfrm flipH="1">
              <a:off x="953316" y="541256"/>
              <a:ext cx="35945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2725;p22"/>
            <p:cNvSpPr/>
            <p:nvPr/>
          </p:nvSpPr>
          <p:spPr>
            <a:xfrm flipH="1">
              <a:off x="1411454" y="799594"/>
              <a:ext cx="36049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2726;p22"/>
            <p:cNvSpPr/>
            <p:nvPr/>
          </p:nvSpPr>
          <p:spPr>
            <a:xfrm flipH="1">
              <a:off x="1426611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2727;p22"/>
            <p:cNvSpPr/>
            <p:nvPr/>
          </p:nvSpPr>
          <p:spPr>
            <a:xfrm flipH="1">
              <a:off x="1486110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2728;p22"/>
            <p:cNvSpPr/>
            <p:nvPr/>
          </p:nvSpPr>
          <p:spPr>
            <a:xfrm flipH="1">
              <a:off x="1108703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2729;p22"/>
            <p:cNvSpPr/>
            <p:nvPr/>
          </p:nvSpPr>
          <p:spPr>
            <a:xfrm flipH="1">
              <a:off x="1145059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2730;p22"/>
            <p:cNvSpPr/>
            <p:nvPr/>
          </p:nvSpPr>
          <p:spPr>
            <a:xfrm flipH="1">
              <a:off x="878660" y="992397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2731;p22"/>
            <p:cNvSpPr/>
            <p:nvPr/>
          </p:nvSpPr>
          <p:spPr>
            <a:xfrm flipH="1">
              <a:off x="612264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2732;p22"/>
            <p:cNvSpPr/>
            <p:nvPr/>
          </p:nvSpPr>
          <p:spPr>
            <a:xfrm flipH="1">
              <a:off x="1330723" y="422191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2733;p22"/>
            <p:cNvSpPr/>
            <p:nvPr/>
          </p:nvSpPr>
          <p:spPr>
            <a:xfrm flipH="1">
              <a:off x="1175233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2734;p22"/>
            <p:cNvSpPr/>
            <p:nvPr/>
          </p:nvSpPr>
          <p:spPr>
            <a:xfrm flipH="1">
              <a:off x="1522466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41" name="مستوى النص الأول…"/>
          <p:cNvSpPr txBox="1"/>
          <p:nvPr>
            <p:ph type="body" sz="quarter" idx="1"/>
          </p:nvPr>
        </p:nvSpPr>
        <p:spPr>
          <a:xfrm>
            <a:off x="2335124" y="3677849"/>
            <a:ext cx="1920901" cy="7995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42" name="Google Shape;2741;p23"/>
          <p:cNvSpPr/>
          <p:nvPr/>
        </p:nvSpPr>
        <p:spPr>
          <a:xfrm rot="9234458">
            <a:off x="-356550" y="-309434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060" name="Google Shape;2742;p23"/>
          <p:cNvGrpSpPr/>
          <p:nvPr/>
        </p:nvGrpSpPr>
        <p:grpSpPr>
          <a:xfrm>
            <a:off x="1220" y="-336969"/>
            <a:ext cx="1027708" cy="1475878"/>
            <a:chOff x="0" y="0"/>
            <a:chExt cx="1027707" cy="1475876"/>
          </a:xfrm>
        </p:grpSpPr>
        <p:sp>
          <p:nvSpPr>
            <p:cNvPr id="3043" name="Google Shape;2743;p23"/>
            <p:cNvSpPr/>
            <p:nvPr/>
          </p:nvSpPr>
          <p:spPr>
            <a:xfrm flipH="1" rot="10800000">
              <a:off x="17769" y="53249"/>
              <a:ext cx="1009939" cy="142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8016" y="0"/>
                  </a:moveTo>
                  <a:cubicBezTo>
                    <a:pt x="15704" y="0"/>
                    <a:pt x="12947" y="3674"/>
                    <a:pt x="11863" y="4920"/>
                  </a:cubicBezTo>
                  <a:cubicBezTo>
                    <a:pt x="11266" y="3106"/>
                    <a:pt x="10641" y="2414"/>
                    <a:pt x="10035" y="2414"/>
                  </a:cubicBezTo>
                  <a:cubicBezTo>
                    <a:pt x="8521" y="2414"/>
                    <a:pt x="7113" y="6719"/>
                    <a:pt x="6541" y="8729"/>
                  </a:cubicBezTo>
                  <a:cubicBezTo>
                    <a:pt x="5874" y="8097"/>
                    <a:pt x="5309" y="5141"/>
                    <a:pt x="4181" y="5141"/>
                  </a:cubicBezTo>
                  <a:cubicBezTo>
                    <a:pt x="2870" y="5141"/>
                    <a:pt x="2068" y="7174"/>
                    <a:pt x="1738" y="7804"/>
                  </a:cubicBezTo>
                  <a:cubicBezTo>
                    <a:pt x="1129" y="9686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7" y="19345"/>
                    <a:pt x="6778" y="16904"/>
                    <a:pt x="9647" y="15279"/>
                  </a:cubicBezTo>
                  <a:cubicBezTo>
                    <a:pt x="10631" y="14755"/>
                    <a:pt x="14687" y="13130"/>
                    <a:pt x="14687" y="12243"/>
                  </a:cubicBezTo>
                  <a:cubicBezTo>
                    <a:pt x="14770" y="11168"/>
                    <a:pt x="13676" y="10987"/>
                    <a:pt x="12552" y="10987"/>
                  </a:cubicBezTo>
                  <a:cubicBezTo>
                    <a:pt x="11990" y="10987"/>
                    <a:pt x="11418" y="11033"/>
                    <a:pt x="10984" y="11033"/>
                  </a:cubicBezTo>
                  <a:cubicBezTo>
                    <a:pt x="10851" y="11033"/>
                    <a:pt x="10734" y="11029"/>
                    <a:pt x="10631" y="11019"/>
                  </a:cubicBezTo>
                  <a:cubicBezTo>
                    <a:pt x="13174" y="10130"/>
                    <a:pt x="15149" y="9686"/>
                    <a:pt x="17230" y="8799"/>
                  </a:cubicBezTo>
                  <a:cubicBezTo>
                    <a:pt x="18538" y="8283"/>
                    <a:pt x="20619" y="7396"/>
                    <a:pt x="18686" y="6287"/>
                  </a:cubicBezTo>
                  <a:cubicBezTo>
                    <a:pt x="18358" y="6136"/>
                    <a:pt x="17951" y="6083"/>
                    <a:pt x="17509" y="6083"/>
                  </a:cubicBezTo>
                  <a:cubicBezTo>
                    <a:pt x="16430" y="6083"/>
                    <a:pt x="15149" y="6401"/>
                    <a:pt x="14348" y="6401"/>
                  </a:cubicBezTo>
                  <a:cubicBezTo>
                    <a:pt x="14822" y="4990"/>
                    <a:pt x="21600" y="1440"/>
                    <a:pt x="18868" y="188"/>
                  </a:cubicBezTo>
                  <a:cubicBezTo>
                    <a:pt x="18593" y="59"/>
                    <a:pt x="18308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2744;p23"/>
            <p:cNvSpPr/>
            <p:nvPr/>
          </p:nvSpPr>
          <p:spPr>
            <a:xfrm flipH="1" rot="10800000">
              <a:off x="-1" y="-1"/>
              <a:ext cx="928209" cy="137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6" y="0"/>
                  </a:moveTo>
                  <a:cubicBezTo>
                    <a:pt x="21198" y="0"/>
                    <a:pt x="21147" y="14"/>
                    <a:pt x="21111" y="51"/>
                  </a:cubicBezTo>
                  <a:cubicBezTo>
                    <a:pt x="17050" y="3439"/>
                    <a:pt x="12933" y="6836"/>
                    <a:pt x="8979" y="10308"/>
                  </a:cubicBezTo>
                  <a:cubicBezTo>
                    <a:pt x="7058" y="11992"/>
                    <a:pt x="5311" y="13741"/>
                    <a:pt x="3958" y="15656"/>
                  </a:cubicBezTo>
                  <a:cubicBezTo>
                    <a:pt x="2659" y="17525"/>
                    <a:pt x="750" y="19391"/>
                    <a:pt x="5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79" y="21600"/>
                    <a:pt x="478" y="21566"/>
                    <a:pt x="520" y="21489"/>
                  </a:cubicBezTo>
                  <a:cubicBezTo>
                    <a:pt x="1196" y="19511"/>
                    <a:pt x="3120" y="17634"/>
                    <a:pt x="4350" y="15849"/>
                  </a:cubicBezTo>
                  <a:cubicBezTo>
                    <a:pt x="5595" y="14053"/>
                    <a:pt x="7235" y="12413"/>
                    <a:pt x="9033" y="10849"/>
                  </a:cubicBezTo>
                  <a:cubicBezTo>
                    <a:pt x="13043" y="7257"/>
                    <a:pt x="17266" y="3788"/>
                    <a:pt x="21449" y="279"/>
                  </a:cubicBezTo>
                  <a:cubicBezTo>
                    <a:pt x="21572" y="162"/>
                    <a:pt x="21404" y="0"/>
                    <a:pt x="212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2745;p23"/>
            <p:cNvSpPr/>
            <p:nvPr/>
          </p:nvSpPr>
          <p:spPr>
            <a:xfrm flipH="1" rot="10800000">
              <a:off x="508393" y="859495"/>
              <a:ext cx="286995" cy="2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0" y="0"/>
                  </a:moveTo>
                  <a:cubicBezTo>
                    <a:pt x="483" y="0"/>
                    <a:pt x="76" y="324"/>
                    <a:pt x="76" y="951"/>
                  </a:cubicBezTo>
                  <a:cubicBezTo>
                    <a:pt x="-95" y="7483"/>
                    <a:pt x="76" y="14005"/>
                    <a:pt x="76" y="20537"/>
                  </a:cubicBezTo>
                  <a:cubicBezTo>
                    <a:pt x="76" y="20940"/>
                    <a:pt x="464" y="21600"/>
                    <a:pt x="805" y="21600"/>
                  </a:cubicBezTo>
                  <a:cubicBezTo>
                    <a:pt x="7408" y="20537"/>
                    <a:pt x="14011" y="19475"/>
                    <a:pt x="20434" y="18412"/>
                  </a:cubicBezTo>
                  <a:cubicBezTo>
                    <a:pt x="21505" y="18211"/>
                    <a:pt x="20993" y="16533"/>
                    <a:pt x="20093" y="16533"/>
                  </a:cubicBezTo>
                  <a:cubicBezTo>
                    <a:pt x="14182" y="17595"/>
                    <a:pt x="8308" y="18658"/>
                    <a:pt x="2397" y="19475"/>
                  </a:cubicBezTo>
                  <a:cubicBezTo>
                    <a:pt x="2378" y="19475"/>
                    <a:pt x="2359" y="19475"/>
                    <a:pt x="2349" y="19475"/>
                  </a:cubicBezTo>
                  <a:cubicBezTo>
                    <a:pt x="1156" y="19475"/>
                    <a:pt x="1534" y="11868"/>
                    <a:pt x="1534" y="10817"/>
                  </a:cubicBezTo>
                  <a:cubicBezTo>
                    <a:pt x="1534" y="7483"/>
                    <a:pt x="1534" y="4094"/>
                    <a:pt x="1705" y="951"/>
                  </a:cubicBezTo>
                  <a:cubicBezTo>
                    <a:pt x="1705" y="324"/>
                    <a:pt x="1298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2746;p23"/>
            <p:cNvSpPr/>
            <p:nvPr/>
          </p:nvSpPr>
          <p:spPr>
            <a:xfrm flipH="1" rot="10800000">
              <a:off x="196299" y="466846"/>
              <a:ext cx="333983" cy="44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54" y="0"/>
                  </a:moveTo>
                  <a:cubicBezTo>
                    <a:pt x="345" y="0"/>
                    <a:pt x="44" y="138"/>
                    <a:pt x="44" y="426"/>
                  </a:cubicBezTo>
                  <a:cubicBezTo>
                    <a:pt x="-290" y="7401"/>
                    <a:pt x="1402" y="14256"/>
                    <a:pt x="1557" y="21117"/>
                  </a:cubicBezTo>
                  <a:cubicBezTo>
                    <a:pt x="1557" y="21399"/>
                    <a:pt x="1874" y="21600"/>
                    <a:pt x="2159" y="21600"/>
                  </a:cubicBezTo>
                  <a:cubicBezTo>
                    <a:pt x="2216" y="21600"/>
                    <a:pt x="2273" y="21594"/>
                    <a:pt x="2330" y="21569"/>
                  </a:cubicBezTo>
                  <a:cubicBezTo>
                    <a:pt x="8472" y="20265"/>
                    <a:pt x="14582" y="19557"/>
                    <a:pt x="20578" y="18141"/>
                  </a:cubicBezTo>
                  <a:cubicBezTo>
                    <a:pt x="21310" y="17928"/>
                    <a:pt x="21058" y="17082"/>
                    <a:pt x="20407" y="17082"/>
                  </a:cubicBezTo>
                  <a:cubicBezTo>
                    <a:pt x="20366" y="17082"/>
                    <a:pt x="20326" y="17088"/>
                    <a:pt x="20285" y="17095"/>
                  </a:cubicBezTo>
                  <a:cubicBezTo>
                    <a:pt x="17193" y="17803"/>
                    <a:pt x="14289" y="18398"/>
                    <a:pt x="11230" y="18993"/>
                  </a:cubicBezTo>
                  <a:cubicBezTo>
                    <a:pt x="9367" y="19250"/>
                    <a:pt x="6902" y="20109"/>
                    <a:pt x="5120" y="20109"/>
                  </a:cubicBezTo>
                  <a:cubicBezTo>
                    <a:pt x="3810" y="20109"/>
                    <a:pt x="2867" y="19645"/>
                    <a:pt x="2802" y="18141"/>
                  </a:cubicBezTo>
                  <a:cubicBezTo>
                    <a:pt x="2476" y="12244"/>
                    <a:pt x="1109" y="6461"/>
                    <a:pt x="1256" y="426"/>
                  </a:cubicBezTo>
                  <a:cubicBezTo>
                    <a:pt x="1256" y="138"/>
                    <a:pt x="955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2747;p23"/>
            <p:cNvSpPr/>
            <p:nvPr/>
          </p:nvSpPr>
          <p:spPr>
            <a:xfrm flipH="1" rot="10800000">
              <a:off x="492075" y="1178736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2748;p23"/>
            <p:cNvSpPr/>
            <p:nvPr/>
          </p:nvSpPr>
          <p:spPr>
            <a:xfrm flipH="1" rot="10800000">
              <a:off x="530849" y="1212728"/>
              <a:ext cx="24041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8" y="0"/>
                  </a:moveTo>
                  <a:cubicBezTo>
                    <a:pt x="-2940" y="0"/>
                    <a:pt x="-2940" y="21600"/>
                    <a:pt x="8818" y="21600"/>
                  </a:cubicBezTo>
                  <a:cubicBezTo>
                    <a:pt x="18660" y="21600"/>
                    <a:pt x="18660" y="0"/>
                    <a:pt x="88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2749;p23"/>
            <p:cNvSpPr/>
            <p:nvPr/>
          </p:nvSpPr>
          <p:spPr>
            <a:xfrm flipH="1" rot="10800000">
              <a:off x="538249" y="1164131"/>
              <a:ext cx="25495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2750;p23"/>
            <p:cNvSpPr/>
            <p:nvPr/>
          </p:nvSpPr>
          <p:spPr>
            <a:xfrm flipH="1" rot="10800000">
              <a:off x="830574" y="954880"/>
              <a:ext cx="25495" cy="2623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2751;p23"/>
            <p:cNvSpPr/>
            <p:nvPr/>
          </p:nvSpPr>
          <p:spPr>
            <a:xfrm flipH="1" rot="10800000">
              <a:off x="867022" y="1001021"/>
              <a:ext cx="24138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83" y="0"/>
                  </a:moveTo>
                  <a:cubicBezTo>
                    <a:pt x="-2928" y="0"/>
                    <a:pt x="-2928" y="21600"/>
                    <a:pt x="8783" y="21600"/>
                  </a:cubicBezTo>
                  <a:cubicBezTo>
                    <a:pt x="18672" y="21600"/>
                    <a:pt x="18672" y="0"/>
                    <a:pt x="87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2752;p23"/>
            <p:cNvSpPr/>
            <p:nvPr/>
          </p:nvSpPr>
          <p:spPr>
            <a:xfrm flipH="1" rot="10800000">
              <a:off x="884374" y="947254"/>
              <a:ext cx="23750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29" y="0"/>
                  </a:moveTo>
                  <a:cubicBezTo>
                    <a:pt x="-2909" y="0"/>
                    <a:pt x="-2909" y="21600"/>
                    <a:pt x="8729" y="21600"/>
                  </a:cubicBezTo>
                  <a:cubicBezTo>
                    <a:pt x="18691" y="21600"/>
                    <a:pt x="18691" y="0"/>
                    <a:pt x="87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2753;p23"/>
            <p:cNvSpPr/>
            <p:nvPr/>
          </p:nvSpPr>
          <p:spPr>
            <a:xfrm flipH="1" rot="10800000">
              <a:off x="323666" y="750152"/>
              <a:ext cx="25883" cy="2404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2754;p23"/>
            <p:cNvSpPr/>
            <p:nvPr/>
          </p:nvSpPr>
          <p:spPr>
            <a:xfrm flipH="1" rot="10800000">
              <a:off x="352876" y="794096"/>
              <a:ext cx="23750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62" y="0"/>
                  </a:moveTo>
                  <a:cubicBezTo>
                    <a:pt x="-2887" y="0"/>
                    <a:pt x="-2887" y="21600"/>
                    <a:pt x="8662" y="21600"/>
                  </a:cubicBezTo>
                  <a:cubicBezTo>
                    <a:pt x="18713" y="21600"/>
                    <a:pt x="18713" y="0"/>
                    <a:pt x="86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2755;p23"/>
            <p:cNvSpPr/>
            <p:nvPr/>
          </p:nvSpPr>
          <p:spPr>
            <a:xfrm flipH="1" rot="10800000">
              <a:off x="555277" y="657223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2756;p23"/>
            <p:cNvSpPr/>
            <p:nvPr/>
          </p:nvSpPr>
          <p:spPr>
            <a:xfrm flipH="1" rot="10800000">
              <a:off x="574697" y="608755"/>
              <a:ext cx="25882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2757;p23"/>
            <p:cNvSpPr/>
            <p:nvPr/>
          </p:nvSpPr>
          <p:spPr>
            <a:xfrm flipH="1" rot="10800000">
              <a:off x="609044" y="650243"/>
              <a:ext cx="23653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2758;p23"/>
            <p:cNvSpPr/>
            <p:nvPr/>
          </p:nvSpPr>
          <p:spPr>
            <a:xfrm flipH="1" rot="10800000">
              <a:off x="116159" y="554859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2759;p23"/>
            <p:cNvSpPr/>
            <p:nvPr/>
          </p:nvSpPr>
          <p:spPr>
            <a:xfrm flipH="1" rot="10800000">
              <a:off x="126693" y="508717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84" name="Google Shape;2760;p23"/>
          <p:cNvGrpSpPr/>
          <p:nvPr/>
        </p:nvGrpSpPr>
        <p:grpSpPr>
          <a:xfrm>
            <a:off x="7251226" y="-1649274"/>
            <a:ext cx="3109751" cy="3111539"/>
            <a:chOff x="0" y="0"/>
            <a:chExt cx="3109750" cy="3111537"/>
          </a:xfrm>
        </p:grpSpPr>
        <p:sp>
          <p:nvSpPr>
            <p:cNvPr id="3061" name="Google Shape;2761;p23"/>
            <p:cNvSpPr/>
            <p:nvPr/>
          </p:nvSpPr>
          <p:spPr>
            <a:xfrm rot="1780362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083" name="Google Shape;2762;p23"/>
            <p:cNvGrpSpPr/>
            <p:nvPr/>
          </p:nvGrpSpPr>
          <p:grpSpPr>
            <a:xfrm>
              <a:off x="716748" y="2050181"/>
              <a:ext cx="1404784" cy="1003936"/>
              <a:chOff x="0" y="0"/>
              <a:chExt cx="1404783" cy="1003934"/>
            </a:xfrm>
          </p:grpSpPr>
          <p:sp>
            <p:nvSpPr>
              <p:cNvPr id="3062" name="Google Shape;2763;p23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2764;p23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4" name="Google Shape;2765;p23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5" name="Google Shape;2766;p23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6" name="Google Shape;2767;p23"/>
              <p:cNvSpPr/>
              <p:nvPr/>
            </p:nvSpPr>
            <p:spPr>
              <a:xfrm>
                <a:off x="591263" y="702548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7" name="Google Shape;2768;p23"/>
              <p:cNvSpPr/>
              <p:nvPr/>
            </p:nvSpPr>
            <p:spPr>
              <a:xfrm>
                <a:off x="647536" y="356554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8" name="Google Shape;2769;p23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9" name="Google Shape;2770;p23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0" name="Google Shape;2771;p23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1" name="Google Shape;2772;p23"/>
              <p:cNvSpPr/>
              <p:nvPr/>
            </p:nvSpPr>
            <p:spPr>
              <a:xfrm>
                <a:off x="983442" y="44829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2" name="Google Shape;2773;p23"/>
              <p:cNvSpPr/>
              <p:nvPr/>
            </p:nvSpPr>
            <p:spPr>
              <a:xfrm>
                <a:off x="902894" y="733759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3" name="Google Shape;2774;p23"/>
              <p:cNvSpPr/>
              <p:nvPr/>
            </p:nvSpPr>
            <p:spPr>
              <a:xfrm>
                <a:off x="1173070" y="380041"/>
                <a:ext cx="52727" cy="5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4" name="Google Shape;2775;p23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5" name="Google Shape;2776;p23"/>
              <p:cNvSpPr/>
              <p:nvPr/>
            </p:nvSpPr>
            <p:spPr>
              <a:xfrm>
                <a:off x="350249" y="887289"/>
                <a:ext cx="75608" cy="7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6" name="Google Shape;2777;p23"/>
              <p:cNvSpPr/>
              <p:nvPr/>
            </p:nvSpPr>
            <p:spPr>
              <a:xfrm>
                <a:off x="683161" y="956961"/>
                <a:ext cx="50599" cy="4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7" name="Google Shape;2778;p23"/>
              <p:cNvSpPr/>
              <p:nvPr/>
            </p:nvSpPr>
            <p:spPr>
              <a:xfrm>
                <a:off x="1105289" y="796495"/>
                <a:ext cx="136192" cy="13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8" name="Google Shape;2779;p23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9" name="Google Shape;2780;p23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0" name="Google Shape;2781;p23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1" name="Google Shape;2782;p23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2" name="Google Shape;2783;p23"/>
              <p:cNvSpPr/>
              <p:nvPr/>
            </p:nvSpPr>
            <p:spPr>
              <a:xfrm>
                <a:off x="524271" y="531995"/>
                <a:ext cx="57693" cy="5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097" name="Google Shape;2784;p23"/>
          <p:cNvGrpSpPr/>
          <p:nvPr/>
        </p:nvGrpSpPr>
        <p:grpSpPr>
          <a:xfrm>
            <a:off x="8056829" y="-240026"/>
            <a:ext cx="1365432" cy="1768816"/>
            <a:chOff x="0" y="0"/>
            <a:chExt cx="1365430" cy="1768814"/>
          </a:xfrm>
        </p:grpSpPr>
        <p:sp>
          <p:nvSpPr>
            <p:cNvPr id="3085" name="Google Shape;2785;p23"/>
            <p:cNvSpPr/>
            <p:nvPr/>
          </p:nvSpPr>
          <p:spPr>
            <a:xfrm flipH="1" rot="10800000">
              <a:off x="0" y="29416"/>
              <a:ext cx="1365431" cy="173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6"/>
                    <a:pt x="1828" y="4632"/>
                    <a:pt x="2752" y="6890"/>
                  </a:cubicBezTo>
                  <a:cubicBezTo>
                    <a:pt x="4401" y="11252"/>
                    <a:pt x="9109" y="12874"/>
                    <a:pt x="13236" y="15574"/>
                  </a:cubicBezTo>
                  <a:cubicBezTo>
                    <a:pt x="15134" y="16741"/>
                    <a:pt x="16907" y="17821"/>
                    <a:pt x="18629" y="19127"/>
                  </a:cubicBezTo>
                  <a:cubicBezTo>
                    <a:pt x="19553" y="19814"/>
                    <a:pt x="20247" y="20755"/>
                    <a:pt x="21244" y="21333"/>
                  </a:cubicBezTo>
                  <a:cubicBezTo>
                    <a:pt x="21028" y="21037"/>
                    <a:pt x="20748" y="20573"/>
                    <a:pt x="20636" y="20294"/>
                  </a:cubicBezTo>
                  <a:cubicBezTo>
                    <a:pt x="19027" y="16741"/>
                    <a:pt x="18848" y="13057"/>
                    <a:pt x="16907" y="9493"/>
                  </a:cubicBezTo>
                  <a:cubicBezTo>
                    <a:pt x="13759" y="3736"/>
                    <a:pt x="6466" y="2473"/>
                    <a:pt x="0" y="0"/>
                  </a:cubicBezTo>
                  <a:close/>
                  <a:moveTo>
                    <a:pt x="21244" y="21333"/>
                  </a:moveTo>
                  <a:cubicBezTo>
                    <a:pt x="21348" y="21471"/>
                    <a:pt x="21439" y="21574"/>
                    <a:pt x="21491" y="21600"/>
                  </a:cubicBezTo>
                  <a:lnTo>
                    <a:pt x="21600" y="21514"/>
                  </a:lnTo>
                  <a:cubicBezTo>
                    <a:pt x="21478" y="21459"/>
                    <a:pt x="21360" y="21397"/>
                    <a:pt x="21244" y="2133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2786;p23"/>
            <p:cNvSpPr/>
            <p:nvPr/>
          </p:nvSpPr>
          <p:spPr>
            <a:xfrm flipH="1" rot="10800000">
              <a:off x="175941" y="-1"/>
              <a:ext cx="1180258" cy="154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82" y="0"/>
                  </a:moveTo>
                  <a:cubicBezTo>
                    <a:pt x="65" y="0"/>
                    <a:pt x="-116" y="215"/>
                    <a:pt x="90" y="370"/>
                  </a:cubicBezTo>
                  <a:cubicBezTo>
                    <a:pt x="3907" y="3599"/>
                    <a:pt x="8107" y="6584"/>
                    <a:pt x="11991" y="9821"/>
                  </a:cubicBezTo>
                  <a:cubicBezTo>
                    <a:pt x="15870" y="13109"/>
                    <a:pt x="18302" y="17550"/>
                    <a:pt x="20877" y="21493"/>
                  </a:cubicBezTo>
                  <a:cubicBezTo>
                    <a:pt x="20929" y="21568"/>
                    <a:pt x="21010" y="21600"/>
                    <a:pt x="21090" y="21600"/>
                  </a:cubicBezTo>
                  <a:cubicBezTo>
                    <a:pt x="21282" y="21600"/>
                    <a:pt x="21484" y="21420"/>
                    <a:pt x="21397" y="21238"/>
                  </a:cubicBezTo>
                  <a:cubicBezTo>
                    <a:pt x="18902" y="17454"/>
                    <a:pt x="16456" y="13257"/>
                    <a:pt x="12905" y="9969"/>
                  </a:cubicBezTo>
                  <a:cubicBezTo>
                    <a:pt x="9039" y="6437"/>
                    <a:pt x="4493" y="3452"/>
                    <a:pt x="484" y="67"/>
                  </a:cubicBezTo>
                  <a:cubicBezTo>
                    <a:pt x="421" y="19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2787;p23"/>
            <p:cNvSpPr/>
            <p:nvPr/>
          </p:nvSpPr>
          <p:spPr>
            <a:xfrm flipH="1" rot="10800000">
              <a:off x="206913" y="1149345"/>
              <a:ext cx="361793" cy="29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0277" y="0"/>
                  </a:moveTo>
                  <a:cubicBezTo>
                    <a:pt x="19791" y="0"/>
                    <a:pt x="19306" y="390"/>
                    <a:pt x="19306" y="1183"/>
                  </a:cubicBezTo>
                  <a:lnTo>
                    <a:pt x="19306" y="18719"/>
                  </a:lnTo>
                  <a:cubicBezTo>
                    <a:pt x="13525" y="15240"/>
                    <a:pt x="7552" y="12846"/>
                    <a:pt x="1229" y="11385"/>
                  </a:cubicBezTo>
                  <a:cubicBezTo>
                    <a:pt x="1105" y="11329"/>
                    <a:pt x="992" y="11315"/>
                    <a:pt x="879" y="11315"/>
                  </a:cubicBezTo>
                  <a:cubicBezTo>
                    <a:pt x="-115" y="11315"/>
                    <a:pt x="-352" y="13236"/>
                    <a:pt x="619" y="13528"/>
                  </a:cubicBezTo>
                  <a:cubicBezTo>
                    <a:pt x="7405" y="15351"/>
                    <a:pt x="13593" y="17675"/>
                    <a:pt x="19769" y="21391"/>
                  </a:cubicBezTo>
                  <a:cubicBezTo>
                    <a:pt x="19938" y="21530"/>
                    <a:pt x="20130" y="21600"/>
                    <a:pt x="20311" y="21600"/>
                  </a:cubicBezTo>
                  <a:cubicBezTo>
                    <a:pt x="20796" y="21600"/>
                    <a:pt x="21248" y="21169"/>
                    <a:pt x="21248" y="20570"/>
                  </a:cubicBezTo>
                  <a:lnTo>
                    <a:pt x="21248" y="1183"/>
                  </a:lnTo>
                  <a:cubicBezTo>
                    <a:pt x="21248" y="390"/>
                    <a:pt x="20762" y="0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2788;p23"/>
            <p:cNvSpPr/>
            <p:nvPr/>
          </p:nvSpPr>
          <p:spPr>
            <a:xfrm flipH="1" rot="10800000">
              <a:off x="369846" y="858259"/>
              <a:ext cx="488595" cy="33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0769" y="0"/>
                  </a:moveTo>
                  <a:cubicBezTo>
                    <a:pt x="20458" y="0"/>
                    <a:pt x="20138" y="287"/>
                    <a:pt x="20138" y="848"/>
                  </a:cubicBezTo>
                  <a:cubicBezTo>
                    <a:pt x="20003" y="6880"/>
                    <a:pt x="19447" y="12900"/>
                    <a:pt x="19237" y="18883"/>
                  </a:cubicBezTo>
                  <a:cubicBezTo>
                    <a:pt x="13477" y="14683"/>
                    <a:pt x="7026" y="12576"/>
                    <a:pt x="601" y="11679"/>
                  </a:cubicBezTo>
                  <a:cubicBezTo>
                    <a:pt x="559" y="11666"/>
                    <a:pt x="517" y="11666"/>
                    <a:pt x="483" y="11666"/>
                  </a:cubicBezTo>
                  <a:cubicBezTo>
                    <a:pt x="-199" y="11666"/>
                    <a:pt x="-157" y="13536"/>
                    <a:pt x="601" y="13536"/>
                  </a:cubicBezTo>
                  <a:cubicBezTo>
                    <a:pt x="7110" y="14496"/>
                    <a:pt x="13780" y="16864"/>
                    <a:pt x="19649" y="21550"/>
                  </a:cubicBezTo>
                  <a:cubicBezTo>
                    <a:pt x="19708" y="21588"/>
                    <a:pt x="19776" y="21600"/>
                    <a:pt x="19843" y="21600"/>
                  </a:cubicBezTo>
                  <a:cubicBezTo>
                    <a:pt x="20188" y="21600"/>
                    <a:pt x="20601" y="21189"/>
                    <a:pt x="20601" y="20590"/>
                  </a:cubicBezTo>
                  <a:cubicBezTo>
                    <a:pt x="20753" y="14047"/>
                    <a:pt x="21401" y="7453"/>
                    <a:pt x="21401" y="848"/>
                  </a:cubicBezTo>
                  <a:cubicBezTo>
                    <a:pt x="21401" y="287"/>
                    <a:pt x="21081" y="0"/>
                    <a:pt x="20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2789;p23"/>
            <p:cNvSpPr/>
            <p:nvPr/>
          </p:nvSpPr>
          <p:spPr>
            <a:xfrm flipH="1" rot="10800000">
              <a:off x="703320" y="604280"/>
              <a:ext cx="354589" cy="30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0088" y="0"/>
                  </a:moveTo>
                  <a:cubicBezTo>
                    <a:pt x="19756" y="0"/>
                    <a:pt x="19447" y="247"/>
                    <a:pt x="19367" y="849"/>
                  </a:cubicBezTo>
                  <a:cubicBezTo>
                    <a:pt x="18360" y="6890"/>
                    <a:pt x="18475" y="13094"/>
                    <a:pt x="18486" y="19107"/>
                  </a:cubicBezTo>
                  <a:cubicBezTo>
                    <a:pt x="12617" y="17340"/>
                    <a:pt x="6965" y="14957"/>
                    <a:pt x="1256" y="12738"/>
                  </a:cubicBezTo>
                  <a:cubicBezTo>
                    <a:pt x="1188" y="12724"/>
                    <a:pt x="1108" y="12724"/>
                    <a:pt x="1051" y="12724"/>
                  </a:cubicBezTo>
                  <a:cubicBezTo>
                    <a:pt x="-82" y="12724"/>
                    <a:pt x="-391" y="14573"/>
                    <a:pt x="581" y="15094"/>
                  </a:cubicBezTo>
                  <a:cubicBezTo>
                    <a:pt x="6851" y="17135"/>
                    <a:pt x="12903" y="19737"/>
                    <a:pt x="19161" y="21532"/>
                  </a:cubicBezTo>
                  <a:cubicBezTo>
                    <a:pt x="19276" y="21586"/>
                    <a:pt x="19390" y="21600"/>
                    <a:pt x="19493" y="21600"/>
                  </a:cubicBezTo>
                  <a:cubicBezTo>
                    <a:pt x="19996" y="21600"/>
                    <a:pt x="20454" y="21148"/>
                    <a:pt x="20454" y="20491"/>
                  </a:cubicBezTo>
                  <a:cubicBezTo>
                    <a:pt x="20248" y="14039"/>
                    <a:pt x="19996" y="7848"/>
                    <a:pt x="21083" y="1397"/>
                  </a:cubicBezTo>
                  <a:cubicBezTo>
                    <a:pt x="21209" y="603"/>
                    <a:pt x="20614" y="0"/>
                    <a:pt x="200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2790;p23"/>
            <p:cNvSpPr/>
            <p:nvPr/>
          </p:nvSpPr>
          <p:spPr>
            <a:xfrm flipH="1" rot="10800000">
              <a:off x="702085" y="1167033"/>
              <a:ext cx="37780" cy="3999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2791;p23"/>
            <p:cNvSpPr/>
            <p:nvPr/>
          </p:nvSpPr>
          <p:spPr>
            <a:xfrm flipH="1" rot="10800000">
              <a:off x="727271" y="1275661"/>
              <a:ext cx="35185" cy="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2792;p23"/>
            <p:cNvSpPr/>
            <p:nvPr/>
          </p:nvSpPr>
          <p:spPr>
            <a:xfrm flipH="1" rot="10800000">
              <a:off x="165487" y="1344491"/>
              <a:ext cx="35185" cy="3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2793;p23"/>
            <p:cNvSpPr/>
            <p:nvPr/>
          </p:nvSpPr>
          <p:spPr>
            <a:xfrm flipH="1" rot="10800000">
              <a:off x="371782" y="1076477"/>
              <a:ext cx="38501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2794;p23"/>
            <p:cNvSpPr/>
            <p:nvPr/>
          </p:nvSpPr>
          <p:spPr>
            <a:xfrm flipH="1" rot="10800000">
              <a:off x="455031" y="1043408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2795;p23"/>
            <p:cNvSpPr/>
            <p:nvPr/>
          </p:nvSpPr>
          <p:spPr>
            <a:xfrm flipH="1" rot="10800000">
              <a:off x="1111070" y="619854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2796;p23"/>
            <p:cNvSpPr/>
            <p:nvPr/>
          </p:nvSpPr>
          <p:spPr>
            <a:xfrm flipH="1" rot="10800000">
              <a:off x="941256" y="521608"/>
              <a:ext cx="37780" cy="3653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98" name="Google Shape;2797;p23"/>
          <p:cNvSpPr/>
          <p:nvPr/>
        </p:nvSpPr>
        <p:spPr>
          <a:xfrm rot="17147135">
            <a:off x="8116923" y="4041002"/>
            <a:ext cx="2315170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99" name="Google Shape;2798;p23"/>
          <p:cNvSpPr/>
          <p:nvPr/>
        </p:nvSpPr>
        <p:spPr>
          <a:xfrm rot="17147135">
            <a:off x="-1602803" y="4284002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xx%"/>
          <p:cNvSpPr txBox="1"/>
          <p:nvPr>
            <p:ph type="title" hasCustomPrompt="1"/>
          </p:nvPr>
        </p:nvSpPr>
        <p:spPr>
          <a:xfrm>
            <a:off x="2043800" y="3397375"/>
            <a:ext cx="5056500" cy="761101"/>
          </a:xfrm>
          <a:prstGeom prst="rect">
            <a:avLst/>
          </a:prstGeom>
        </p:spPr>
        <p:txBody>
          <a:bodyPr anchor="ctr"/>
          <a:lstStyle>
            <a:lvl1pPr>
              <a:defRPr sz="7200"/>
            </a:lvl1pPr>
          </a:lstStyle>
          <a:p>
            <a:pPr/>
            <a:r>
              <a:t>xx%</a:t>
            </a:r>
          </a:p>
        </p:txBody>
      </p:sp>
      <p:sp>
        <p:nvSpPr>
          <p:cNvPr id="3108" name="مستوى النص الأول…"/>
          <p:cNvSpPr txBox="1"/>
          <p:nvPr>
            <p:ph type="body" sz="quarter" idx="1"/>
          </p:nvPr>
        </p:nvSpPr>
        <p:spPr>
          <a:xfrm>
            <a:off x="2043800" y="4228974"/>
            <a:ext cx="5056500" cy="3699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15000"/>
              </a:lnSpc>
              <a:buClrTx/>
              <a:buSzTx/>
              <a:buNone/>
              <a:defRPr sz="1400"/>
            </a:lvl1pPr>
            <a:lvl2pPr marL="317500" indent="279400" algn="ctr">
              <a:lnSpc>
                <a:spcPct val="115000"/>
              </a:lnSpc>
              <a:buClrTx/>
              <a:buSzTx/>
              <a:buNone/>
              <a:defRPr sz="1400"/>
            </a:lvl2pPr>
            <a:lvl3pPr marL="317500" indent="736600" algn="ctr">
              <a:lnSpc>
                <a:spcPct val="115000"/>
              </a:lnSpc>
              <a:buClrTx/>
              <a:buSzTx/>
              <a:buNone/>
              <a:defRPr sz="1400"/>
            </a:lvl3pPr>
            <a:lvl4pPr marL="317500" indent="1193800" algn="ctr">
              <a:lnSpc>
                <a:spcPct val="115000"/>
              </a:lnSpc>
              <a:buClrTx/>
              <a:buSzTx/>
              <a:buNone/>
              <a:defRPr sz="1400"/>
            </a:lvl4pPr>
            <a:lvl5pPr marL="317500" indent="1651000" algn="ctr">
              <a:lnSpc>
                <a:spcPct val="115000"/>
              </a:lnSpc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109" name="Google Shape;2806;p24"/>
          <p:cNvSpPr/>
          <p:nvPr/>
        </p:nvSpPr>
        <p:spPr>
          <a:xfrm rot="2700000">
            <a:off x="-1478004" y="3462806"/>
            <a:ext cx="3222674" cy="1759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33" name="Google Shape;2807;p24"/>
          <p:cNvGrpSpPr/>
          <p:nvPr/>
        </p:nvGrpSpPr>
        <p:grpSpPr>
          <a:xfrm>
            <a:off x="7411594" y="-1173774"/>
            <a:ext cx="2555741" cy="2727420"/>
            <a:chOff x="0" y="0"/>
            <a:chExt cx="2555739" cy="2727418"/>
          </a:xfrm>
        </p:grpSpPr>
        <p:sp>
          <p:nvSpPr>
            <p:cNvPr id="3110" name="Google Shape;2808;p24"/>
            <p:cNvSpPr/>
            <p:nvPr/>
          </p:nvSpPr>
          <p:spPr>
            <a:xfrm rot="17803618">
              <a:off x="325197" y="327578"/>
              <a:ext cx="1905346" cy="190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132" name="Google Shape;2809;p24"/>
            <p:cNvGrpSpPr/>
            <p:nvPr/>
          </p:nvGrpSpPr>
          <p:grpSpPr>
            <a:xfrm>
              <a:off x="640423" y="2024664"/>
              <a:ext cx="983350" cy="702755"/>
              <a:chOff x="0" y="0"/>
              <a:chExt cx="983348" cy="702754"/>
            </a:xfrm>
          </p:grpSpPr>
          <p:sp>
            <p:nvSpPr>
              <p:cNvPr id="3111" name="Google Shape;2810;p24"/>
              <p:cNvSpPr/>
              <p:nvPr/>
            </p:nvSpPr>
            <p:spPr>
              <a:xfrm>
                <a:off x="221304" y="388837"/>
                <a:ext cx="69772" cy="68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2" name="Google Shape;2811;p24"/>
              <p:cNvSpPr/>
              <p:nvPr/>
            </p:nvSpPr>
            <p:spPr>
              <a:xfrm>
                <a:off x="305530" y="222555"/>
                <a:ext cx="60357" cy="6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3" name="Google Shape;2812;p24"/>
              <p:cNvSpPr/>
              <p:nvPr/>
            </p:nvSpPr>
            <p:spPr>
              <a:xfrm>
                <a:off x="536582" y="292952"/>
                <a:ext cx="53957" cy="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4" name="Google Shape;2813;p24"/>
              <p:cNvSpPr/>
              <p:nvPr/>
            </p:nvSpPr>
            <p:spPr>
              <a:xfrm>
                <a:off x="578070" y="97760"/>
                <a:ext cx="41378" cy="43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5" name="Google Shape;2814;p24"/>
              <p:cNvSpPr/>
              <p:nvPr/>
            </p:nvSpPr>
            <p:spPr>
              <a:xfrm>
                <a:off x="413884" y="491784"/>
                <a:ext cx="30896" cy="31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6" name="Google Shape;2815;p24"/>
              <p:cNvSpPr/>
              <p:nvPr/>
            </p:nvSpPr>
            <p:spPr>
              <a:xfrm>
                <a:off x="453275" y="249588"/>
                <a:ext cx="41379" cy="42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7" name="Google Shape;2816;p24"/>
              <p:cNvSpPr/>
              <p:nvPr/>
            </p:nvSpPr>
            <p:spPr>
              <a:xfrm>
                <a:off x="175881" y="172681"/>
                <a:ext cx="44247" cy="44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8" name="Google Shape;2817;p24"/>
              <p:cNvSpPr/>
              <p:nvPr/>
            </p:nvSpPr>
            <p:spPr>
              <a:xfrm>
                <a:off x="0" y="353418"/>
                <a:ext cx="32992" cy="31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9" name="Google Shape;2818;p24"/>
              <p:cNvSpPr/>
              <p:nvPr/>
            </p:nvSpPr>
            <p:spPr>
              <a:xfrm>
                <a:off x="251575" y="62342"/>
                <a:ext cx="70397" cy="7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0" name="Google Shape;2819;p24"/>
              <p:cNvSpPr/>
              <p:nvPr/>
            </p:nvSpPr>
            <p:spPr>
              <a:xfrm>
                <a:off x="688409" y="313806"/>
                <a:ext cx="43365" cy="38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1" name="Google Shape;2820;p24"/>
              <p:cNvSpPr/>
              <p:nvPr/>
            </p:nvSpPr>
            <p:spPr>
              <a:xfrm>
                <a:off x="632026" y="513632"/>
                <a:ext cx="82833" cy="81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2" name="Google Shape;2821;p24"/>
              <p:cNvSpPr/>
              <p:nvPr/>
            </p:nvSpPr>
            <p:spPr>
              <a:xfrm>
                <a:off x="821149" y="266029"/>
                <a:ext cx="36909" cy="41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3" name="Google Shape;2822;p24"/>
              <p:cNvSpPr/>
              <p:nvPr/>
            </p:nvSpPr>
            <p:spPr>
              <a:xfrm>
                <a:off x="841975" y="428228"/>
                <a:ext cx="48661" cy="49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4" name="Google Shape;2823;p24"/>
              <p:cNvSpPr/>
              <p:nvPr/>
            </p:nvSpPr>
            <p:spPr>
              <a:xfrm>
                <a:off x="245174" y="621103"/>
                <a:ext cx="52926" cy="52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5" name="Google Shape;2824;p24"/>
              <p:cNvSpPr/>
              <p:nvPr/>
            </p:nvSpPr>
            <p:spPr>
              <a:xfrm>
                <a:off x="478212" y="669873"/>
                <a:ext cx="35420" cy="3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6" name="Google Shape;2825;p24"/>
              <p:cNvSpPr/>
              <p:nvPr/>
            </p:nvSpPr>
            <p:spPr>
              <a:xfrm>
                <a:off x="773703" y="557547"/>
                <a:ext cx="95334" cy="95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7" name="Google Shape;2826;p24"/>
              <p:cNvSpPr/>
              <p:nvPr/>
            </p:nvSpPr>
            <p:spPr>
              <a:xfrm>
                <a:off x="43473" y="505135"/>
                <a:ext cx="58371" cy="5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8" name="Google Shape;2827;p24"/>
              <p:cNvSpPr/>
              <p:nvPr/>
            </p:nvSpPr>
            <p:spPr>
              <a:xfrm>
                <a:off x="398305" y="0"/>
                <a:ext cx="53807" cy="5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9" name="Google Shape;2828;p24"/>
              <p:cNvSpPr/>
              <p:nvPr/>
            </p:nvSpPr>
            <p:spPr>
              <a:xfrm>
                <a:off x="762398" y="118284"/>
                <a:ext cx="69234" cy="7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0" name="Google Shape;2829;p24"/>
              <p:cNvSpPr/>
              <p:nvPr/>
            </p:nvSpPr>
            <p:spPr>
              <a:xfrm>
                <a:off x="945088" y="338853"/>
                <a:ext cx="38261" cy="33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1" name="Google Shape;2830;p24"/>
              <p:cNvSpPr/>
              <p:nvPr/>
            </p:nvSpPr>
            <p:spPr>
              <a:xfrm>
                <a:off x="366989" y="372397"/>
                <a:ext cx="40386" cy="39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150" name="Google Shape;2831;p24"/>
          <p:cNvGrpSpPr/>
          <p:nvPr/>
        </p:nvGrpSpPr>
        <p:grpSpPr>
          <a:xfrm>
            <a:off x="411288" y="3992615"/>
            <a:ext cx="698138" cy="522869"/>
            <a:chOff x="0" y="0"/>
            <a:chExt cx="698136" cy="522867"/>
          </a:xfrm>
        </p:grpSpPr>
        <p:sp>
          <p:nvSpPr>
            <p:cNvPr id="3134" name="Google Shape;2832;p24"/>
            <p:cNvSpPr/>
            <p:nvPr/>
          </p:nvSpPr>
          <p:spPr>
            <a:xfrm>
              <a:off x="170273" y="21419"/>
              <a:ext cx="129729" cy="7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2833;p24"/>
            <p:cNvSpPr/>
            <p:nvPr/>
          </p:nvSpPr>
          <p:spPr>
            <a:xfrm>
              <a:off x="323354" y="50825"/>
              <a:ext cx="107007" cy="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2834;p24"/>
            <p:cNvSpPr/>
            <p:nvPr/>
          </p:nvSpPr>
          <p:spPr>
            <a:xfrm>
              <a:off x="274608" y="157377"/>
              <a:ext cx="97513" cy="6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2835;p24"/>
            <p:cNvSpPr/>
            <p:nvPr/>
          </p:nvSpPr>
          <p:spPr>
            <a:xfrm>
              <a:off x="384931" y="158376"/>
              <a:ext cx="96778" cy="6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2836;p24"/>
            <p:cNvSpPr/>
            <p:nvPr/>
          </p:nvSpPr>
          <p:spPr>
            <a:xfrm>
              <a:off x="399755" y="13613"/>
              <a:ext cx="116626" cy="8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2837;p24"/>
            <p:cNvSpPr/>
            <p:nvPr/>
          </p:nvSpPr>
          <p:spPr>
            <a:xfrm>
              <a:off x="584475" y="169539"/>
              <a:ext cx="82823" cy="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2838;p24"/>
            <p:cNvSpPr/>
            <p:nvPr/>
          </p:nvSpPr>
          <p:spPr>
            <a:xfrm>
              <a:off x="451575" y="297692"/>
              <a:ext cx="80774" cy="5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2839;p24"/>
            <p:cNvSpPr/>
            <p:nvPr/>
          </p:nvSpPr>
          <p:spPr>
            <a:xfrm>
              <a:off x="625280" y="278723"/>
              <a:ext cx="72857" cy="5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2840;p24"/>
            <p:cNvSpPr/>
            <p:nvPr/>
          </p:nvSpPr>
          <p:spPr>
            <a:xfrm>
              <a:off x="173658" y="266924"/>
              <a:ext cx="89050" cy="6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2841;p24"/>
            <p:cNvSpPr/>
            <p:nvPr/>
          </p:nvSpPr>
          <p:spPr>
            <a:xfrm>
              <a:off x="41834" y="121527"/>
              <a:ext cx="96968" cy="6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2842;p24"/>
            <p:cNvSpPr/>
            <p:nvPr/>
          </p:nvSpPr>
          <p:spPr>
            <a:xfrm>
              <a:off x="313732" y="306314"/>
              <a:ext cx="91716" cy="7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2843;p24"/>
            <p:cNvSpPr/>
            <p:nvPr/>
          </p:nvSpPr>
          <p:spPr>
            <a:xfrm>
              <a:off x="527517" y="407784"/>
              <a:ext cx="76593" cy="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2844;p24"/>
            <p:cNvSpPr/>
            <p:nvPr/>
          </p:nvSpPr>
          <p:spPr>
            <a:xfrm>
              <a:off x="389213" y="462875"/>
              <a:ext cx="72792" cy="5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2845;p24"/>
            <p:cNvSpPr/>
            <p:nvPr/>
          </p:nvSpPr>
          <p:spPr>
            <a:xfrm>
              <a:off x="792" y="0"/>
              <a:ext cx="96708" cy="7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2846;p24"/>
            <p:cNvSpPr/>
            <p:nvPr/>
          </p:nvSpPr>
          <p:spPr>
            <a:xfrm>
              <a:off x="156439" y="393444"/>
              <a:ext cx="84734" cy="6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2847;p24"/>
            <p:cNvSpPr/>
            <p:nvPr/>
          </p:nvSpPr>
          <p:spPr>
            <a:xfrm>
              <a:off x="-1" y="217370"/>
              <a:ext cx="98414" cy="6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51" name="Google Shape;2848;p24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2" name="Google Shape;2849;p24"/>
          <p:cNvSpPr/>
          <p:nvPr/>
        </p:nvSpPr>
        <p:spPr>
          <a:xfrm>
            <a:off x="459874" y="1041346"/>
            <a:ext cx="128258" cy="10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5" h="21600" fill="norm" stroke="1" extrusionOk="0">
                <a:moveTo>
                  <a:pt x="11508" y="0"/>
                </a:moveTo>
                <a:cubicBezTo>
                  <a:pt x="9207" y="0"/>
                  <a:pt x="6848" y="1594"/>
                  <a:pt x="4161" y="3967"/>
                </a:cubicBezTo>
                <a:cubicBezTo>
                  <a:pt x="2288" y="5428"/>
                  <a:pt x="673" y="7573"/>
                  <a:pt x="158" y="10420"/>
                </a:cubicBezTo>
                <a:cubicBezTo>
                  <a:pt x="-428" y="13666"/>
                  <a:pt x="673" y="17196"/>
                  <a:pt x="2545" y="19341"/>
                </a:cubicBezTo>
                <a:cubicBezTo>
                  <a:pt x="4347" y="20822"/>
                  <a:pt x="6276" y="21600"/>
                  <a:pt x="8278" y="21600"/>
                </a:cubicBezTo>
                <a:cubicBezTo>
                  <a:pt x="8707" y="21600"/>
                  <a:pt x="9150" y="21562"/>
                  <a:pt x="9593" y="21486"/>
                </a:cubicBezTo>
                <a:cubicBezTo>
                  <a:pt x="12252" y="21144"/>
                  <a:pt x="14453" y="19778"/>
                  <a:pt x="16583" y="18316"/>
                </a:cubicBezTo>
                <a:cubicBezTo>
                  <a:pt x="18199" y="17196"/>
                  <a:pt x="19814" y="15830"/>
                  <a:pt x="20329" y="13666"/>
                </a:cubicBezTo>
                <a:cubicBezTo>
                  <a:pt x="21172" y="10060"/>
                  <a:pt x="19299" y="6453"/>
                  <a:pt x="17098" y="3625"/>
                </a:cubicBezTo>
                <a:cubicBezTo>
                  <a:pt x="15182" y="1044"/>
                  <a:pt x="13367" y="0"/>
                  <a:pt x="1150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3" name="Google Shape;2850;p24"/>
          <p:cNvSpPr/>
          <p:nvPr/>
        </p:nvSpPr>
        <p:spPr>
          <a:xfrm>
            <a:off x="593625" y="1248133"/>
            <a:ext cx="143730" cy="118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fill="norm" stroke="1" extrusionOk="0">
                <a:moveTo>
                  <a:pt x="10716" y="0"/>
                </a:moveTo>
                <a:cubicBezTo>
                  <a:pt x="5300" y="0"/>
                  <a:pt x="-311" y="3846"/>
                  <a:pt x="14" y="11100"/>
                </a:cubicBezTo>
                <a:cubicBezTo>
                  <a:pt x="248" y="16034"/>
                  <a:pt x="3430" y="20285"/>
                  <a:pt x="7365" y="21162"/>
                </a:cubicBezTo>
                <a:cubicBezTo>
                  <a:pt x="8210" y="21454"/>
                  <a:pt x="9093" y="21600"/>
                  <a:pt x="9976" y="21600"/>
                </a:cubicBezTo>
                <a:cubicBezTo>
                  <a:pt x="12872" y="21600"/>
                  <a:pt x="15808" y="20091"/>
                  <a:pt x="17886" y="17494"/>
                </a:cubicBezTo>
                <a:cubicBezTo>
                  <a:pt x="19821" y="15076"/>
                  <a:pt x="21289" y="11701"/>
                  <a:pt x="20821" y="8682"/>
                </a:cubicBezTo>
                <a:cubicBezTo>
                  <a:pt x="20354" y="5891"/>
                  <a:pt x="18873" y="3765"/>
                  <a:pt x="17172" y="2223"/>
                </a:cubicBezTo>
                <a:cubicBezTo>
                  <a:pt x="15392" y="730"/>
                  <a:pt x="13067" y="0"/>
                  <a:pt x="107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4" name="Google Shape;2851;p24"/>
          <p:cNvSpPr/>
          <p:nvPr/>
        </p:nvSpPr>
        <p:spPr>
          <a:xfrm>
            <a:off x="771938" y="1391438"/>
            <a:ext cx="156952" cy="14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1600" fill="norm" stroke="1" extrusionOk="0">
                <a:moveTo>
                  <a:pt x="11184" y="0"/>
                </a:moveTo>
                <a:cubicBezTo>
                  <a:pt x="5954" y="0"/>
                  <a:pt x="641" y="4475"/>
                  <a:pt x="46" y="11045"/>
                </a:cubicBezTo>
                <a:cubicBezTo>
                  <a:pt x="-433" y="15901"/>
                  <a:pt x="2895" y="21070"/>
                  <a:pt x="6853" y="21573"/>
                </a:cubicBezTo>
                <a:cubicBezTo>
                  <a:pt x="7074" y="21586"/>
                  <a:pt x="7296" y="21600"/>
                  <a:pt x="7518" y="21600"/>
                </a:cubicBezTo>
                <a:cubicBezTo>
                  <a:pt x="9900" y="21600"/>
                  <a:pt x="12107" y="20417"/>
                  <a:pt x="14092" y="19288"/>
                </a:cubicBezTo>
                <a:cubicBezTo>
                  <a:pt x="16730" y="17451"/>
                  <a:pt x="19381" y="15166"/>
                  <a:pt x="20268" y="11847"/>
                </a:cubicBezTo>
                <a:cubicBezTo>
                  <a:pt x="21167" y="8216"/>
                  <a:pt x="19591" y="4393"/>
                  <a:pt x="17209" y="2367"/>
                </a:cubicBezTo>
                <a:cubicBezTo>
                  <a:pt x="15423" y="735"/>
                  <a:pt x="13309" y="0"/>
                  <a:pt x="1118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5" name="Google Shape;2852;p24"/>
          <p:cNvSpPr/>
          <p:nvPr/>
        </p:nvSpPr>
        <p:spPr>
          <a:xfrm>
            <a:off x="992904" y="1082686"/>
            <a:ext cx="166394" cy="13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9" h="21600" fill="norm" stroke="1" extrusionOk="0">
                <a:moveTo>
                  <a:pt x="11347" y="0"/>
                </a:moveTo>
                <a:cubicBezTo>
                  <a:pt x="5821" y="0"/>
                  <a:pt x="-1218" y="5724"/>
                  <a:pt x="179" y="13840"/>
                </a:cubicBezTo>
                <a:cubicBezTo>
                  <a:pt x="936" y="17898"/>
                  <a:pt x="3741" y="20803"/>
                  <a:pt x="6693" y="21386"/>
                </a:cubicBezTo>
                <a:cubicBezTo>
                  <a:pt x="7271" y="21529"/>
                  <a:pt x="7849" y="21600"/>
                  <a:pt x="8426" y="21600"/>
                </a:cubicBezTo>
                <a:cubicBezTo>
                  <a:pt x="10811" y="21600"/>
                  <a:pt x="13122" y="20390"/>
                  <a:pt x="15192" y="18681"/>
                </a:cubicBezTo>
                <a:cubicBezTo>
                  <a:pt x="16999" y="17058"/>
                  <a:pt x="18764" y="14936"/>
                  <a:pt x="19384" y="11975"/>
                </a:cubicBezTo>
                <a:cubicBezTo>
                  <a:pt x="20382" y="7148"/>
                  <a:pt x="17388" y="1794"/>
                  <a:pt x="13816" y="441"/>
                </a:cubicBezTo>
                <a:cubicBezTo>
                  <a:pt x="13059" y="142"/>
                  <a:pt x="12219" y="0"/>
                  <a:pt x="113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6" name="Google Shape;2853;p24"/>
          <p:cNvSpPr/>
          <p:nvPr/>
        </p:nvSpPr>
        <p:spPr>
          <a:xfrm>
            <a:off x="766788" y="995898"/>
            <a:ext cx="165528" cy="151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600" fill="norm" stroke="1" extrusionOk="0">
                <a:moveTo>
                  <a:pt x="12463" y="0"/>
                </a:moveTo>
                <a:cubicBezTo>
                  <a:pt x="8333" y="0"/>
                  <a:pt x="4442" y="3657"/>
                  <a:pt x="1980" y="6997"/>
                </a:cubicBezTo>
                <a:cubicBezTo>
                  <a:pt x="699" y="8889"/>
                  <a:pt x="-175" y="11073"/>
                  <a:pt x="29" y="13194"/>
                </a:cubicBezTo>
                <a:cubicBezTo>
                  <a:pt x="233" y="15848"/>
                  <a:pt x="1980" y="18260"/>
                  <a:pt x="3875" y="19403"/>
                </a:cubicBezTo>
                <a:cubicBezTo>
                  <a:pt x="5826" y="20851"/>
                  <a:pt x="8061" y="21600"/>
                  <a:pt x="10285" y="21600"/>
                </a:cubicBezTo>
                <a:cubicBezTo>
                  <a:pt x="11748" y="21600"/>
                  <a:pt x="13200" y="21270"/>
                  <a:pt x="14550" y="20610"/>
                </a:cubicBezTo>
                <a:cubicBezTo>
                  <a:pt x="17988" y="19175"/>
                  <a:pt x="20563" y="15378"/>
                  <a:pt x="20971" y="11302"/>
                </a:cubicBezTo>
                <a:cubicBezTo>
                  <a:pt x="21425" y="7225"/>
                  <a:pt x="19270" y="2921"/>
                  <a:pt x="16093" y="1016"/>
                </a:cubicBezTo>
                <a:cubicBezTo>
                  <a:pt x="14879" y="317"/>
                  <a:pt x="13665" y="0"/>
                  <a:pt x="12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7" name="Google Shape;2854;p24"/>
          <p:cNvSpPr/>
          <p:nvPr/>
        </p:nvSpPr>
        <p:spPr>
          <a:xfrm>
            <a:off x="1111904" y="1322597"/>
            <a:ext cx="157340" cy="158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9" h="21600" fill="norm" stroke="1" extrusionOk="0">
                <a:moveTo>
                  <a:pt x="12089" y="0"/>
                </a:moveTo>
                <a:cubicBezTo>
                  <a:pt x="5907" y="0"/>
                  <a:pt x="-170" y="7440"/>
                  <a:pt x="4" y="13575"/>
                </a:cubicBezTo>
                <a:cubicBezTo>
                  <a:pt x="4" y="17051"/>
                  <a:pt x="2203" y="20466"/>
                  <a:pt x="5456" y="21405"/>
                </a:cubicBezTo>
                <a:cubicBezTo>
                  <a:pt x="5977" y="21539"/>
                  <a:pt x="6498" y="21600"/>
                  <a:pt x="7018" y="21600"/>
                </a:cubicBezTo>
                <a:cubicBezTo>
                  <a:pt x="9102" y="21600"/>
                  <a:pt x="11174" y="20636"/>
                  <a:pt x="13096" y="19527"/>
                </a:cubicBezTo>
                <a:cubicBezTo>
                  <a:pt x="15932" y="17929"/>
                  <a:pt x="18802" y="15660"/>
                  <a:pt x="19856" y="12416"/>
                </a:cubicBezTo>
                <a:cubicBezTo>
                  <a:pt x="21430" y="8050"/>
                  <a:pt x="19439" y="2976"/>
                  <a:pt x="15712" y="939"/>
                </a:cubicBezTo>
                <a:cubicBezTo>
                  <a:pt x="14531" y="293"/>
                  <a:pt x="13316" y="0"/>
                  <a:pt x="1208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8" name="Google Shape;2855;p24"/>
          <p:cNvSpPr/>
          <p:nvPr/>
        </p:nvSpPr>
        <p:spPr>
          <a:xfrm>
            <a:off x="632209" y="811969"/>
            <a:ext cx="94587" cy="84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2" h="21600" fill="norm" stroke="1" extrusionOk="0">
                <a:moveTo>
                  <a:pt x="8166" y="0"/>
                </a:moveTo>
                <a:cubicBezTo>
                  <a:pt x="3643" y="0"/>
                  <a:pt x="-626" y="4393"/>
                  <a:pt x="76" y="10159"/>
                </a:cubicBezTo>
                <a:cubicBezTo>
                  <a:pt x="427" y="13569"/>
                  <a:pt x="2630" y="16566"/>
                  <a:pt x="4832" y="18328"/>
                </a:cubicBezTo>
                <a:cubicBezTo>
                  <a:pt x="6860" y="20387"/>
                  <a:pt x="9609" y="21600"/>
                  <a:pt x="12455" y="21600"/>
                </a:cubicBezTo>
                <a:cubicBezTo>
                  <a:pt x="13196" y="21600"/>
                  <a:pt x="13956" y="21508"/>
                  <a:pt x="14716" y="21348"/>
                </a:cubicBezTo>
                <a:cubicBezTo>
                  <a:pt x="18050" y="19998"/>
                  <a:pt x="20974" y="16566"/>
                  <a:pt x="20623" y="12219"/>
                </a:cubicBezTo>
                <a:cubicBezTo>
                  <a:pt x="20623" y="8809"/>
                  <a:pt x="18050" y="5812"/>
                  <a:pt x="15496" y="3638"/>
                </a:cubicBezTo>
                <a:cubicBezTo>
                  <a:pt x="13995" y="1876"/>
                  <a:pt x="12143" y="641"/>
                  <a:pt x="9940" y="229"/>
                </a:cubicBezTo>
                <a:cubicBezTo>
                  <a:pt x="9355" y="69"/>
                  <a:pt x="8770" y="0"/>
                  <a:pt x="816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9" name="Google Shape;2856;p24"/>
          <p:cNvSpPr/>
          <p:nvPr/>
        </p:nvSpPr>
        <p:spPr>
          <a:xfrm>
            <a:off x="809834" y="649289"/>
            <a:ext cx="164956" cy="147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42" h="21600" fill="norm" stroke="1" extrusionOk="0">
                <a:moveTo>
                  <a:pt x="10394" y="0"/>
                </a:moveTo>
                <a:cubicBezTo>
                  <a:pt x="10136" y="0"/>
                  <a:pt x="9878" y="13"/>
                  <a:pt x="9630" y="52"/>
                </a:cubicBezTo>
                <a:cubicBezTo>
                  <a:pt x="3719" y="1007"/>
                  <a:pt x="-3672" y="11114"/>
                  <a:pt x="2077" y="18750"/>
                </a:cubicBezTo>
                <a:cubicBezTo>
                  <a:pt x="3404" y="20750"/>
                  <a:pt x="5409" y="21600"/>
                  <a:pt x="7472" y="21600"/>
                </a:cubicBezTo>
                <a:cubicBezTo>
                  <a:pt x="7968" y="21600"/>
                  <a:pt x="8455" y="21561"/>
                  <a:pt x="8942" y="21469"/>
                </a:cubicBezTo>
                <a:cubicBezTo>
                  <a:pt x="11272" y="20750"/>
                  <a:pt x="13612" y="18750"/>
                  <a:pt x="15207" y="16318"/>
                </a:cubicBezTo>
                <a:cubicBezTo>
                  <a:pt x="16677" y="13833"/>
                  <a:pt x="17928" y="10643"/>
                  <a:pt x="17584" y="7453"/>
                </a:cubicBezTo>
                <a:cubicBezTo>
                  <a:pt x="17221" y="3060"/>
                  <a:pt x="13631" y="0"/>
                  <a:pt x="1039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0" name="Google Shape;2857;p24"/>
          <p:cNvSpPr/>
          <p:nvPr/>
        </p:nvSpPr>
        <p:spPr>
          <a:xfrm>
            <a:off x="962042" y="1334295"/>
            <a:ext cx="66910" cy="60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49" h="21600" fill="norm" stroke="1" extrusionOk="0">
                <a:moveTo>
                  <a:pt x="9463" y="0"/>
                </a:moveTo>
                <a:cubicBezTo>
                  <a:pt x="7924" y="0"/>
                  <a:pt x="6515" y="0"/>
                  <a:pt x="4507" y="1306"/>
                </a:cubicBezTo>
                <a:cubicBezTo>
                  <a:pt x="620" y="3600"/>
                  <a:pt x="-1389" y="11533"/>
                  <a:pt x="1089" y="16280"/>
                </a:cubicBezTo>
                <a:cubicBezTo>
                  <a:pt x="2498" y="19306"/>
                  <a:pt x="5446" y="21027"/>
                  <a:pt x="8394" y="21600"/>
                </a:cubicBezTo>
                <a:cubicBezTo>
                  <a:pt x="11341" y="21600"/>
                  <a:pt x="14289" y="19880"/>
                  <a:pt x="16298" y="17427"/>
                </a:cubicBezTo>
                <a:cubicBezTo>
                  <a:pt x="18776" y="14400"/>
                  <a:pt x="20211" y="10800"/>
                  <a:pt x="19246" y="6627"/>
                </a:cubicBezTo>
                <a:cubicBezTo>
                  <a:pt x="18307" y="1880"/>
                  <a:pt x="13820" y="0"/>
                  <a:pt x="9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1" name="Google Shape;2858;p24"/>
          <p:cNvSpPr/>
          <p:nvPr/>
        </p:nvSpPr>
        <p:spPr>
          <a:xfrm>
            <a:off x="1054945" y="820987"/>
            <a:ext cx="97291" cy="79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1600" fill="norm" stroke="1" extrusionOk="0">
                <a:moveTo>
                  <a:pt x="10024" y="0"/>
                </a:moveTo>
                <a:cubicBezTo>
                  <a:pt x="9692" y="0"/>
                  <a:pt x="9361" y="48"/>
                  <a:pt x="9012" y="97"/>
                </a:cubicBezTo>
                <a:cubicBezTo>
                  <a:pt x="6540" y="533"/>
                  <a:pt x="4068" y="1840"/>
                  <a:pt x="2194" y="4577"/>
                </a:cubicBezTo>
                <a:cubicBezTo>
                  <a:pt x="-2833" y="12350"/>
                  <a:pt x="1514" y="20147"/>
                  <a:pt x="7818" y="21455"/>
                </a:cubicBezTo>
                <a:cubicBezTo>
                  <a:pt x="8299" y="21552"/>
                  <a:pt x="8780" y="21600"/>
                  <a:pt x="9278" y="21600"/>
                </a:cubicBezTo>
                <a:cubicBezTo>
                  <a:pt x="11650" y="21600"/>
                  <a:pt x="14122" y="20462"/>
                  <a:pt x="15930" y="17847"/>
                </a:cubicBezTo>
                <a:cubicBezTo>
                  <a:pt x="17805" y="15086"/>
                  <a:pt x="18767" y="10049"/>
                  <a:pt x="17506" y="6005"/>
                </a:cubicBezTo>
                <a:cubicBezTo>
                  <a:pt x="16079" y="2252"/>
                  <a:pt x="13126" y="0"/>
                  <a:pt x="100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2" name="Google Shape;2859;p24"/>
          <p:cNvSpPr/>
          <p:nvPr/>
        </p:nvSpPr>
        <p:spPr>
          <a:xfrm rot="13982728">
            <a:off x="8011536" y="4270608"/>
            <a:ext cx="1531652" cy="141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3" name="Google Shape;2860;p24"/>
          <p:cNvSpPr/>
          <p:nvPr/>
        </p:nvSpPr>
        <p:spPr>
          <a:xfrm rot="13982728">
            <a:off x="8569934" y="4596146"/>
            <a:ext cx="212083" cy="57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4" name="Google Shape;2861;p24"/>
          <p:cNvSpPr/>
          <p:nvPr/>
        </p:nvSpPr>
        <p:spPr>
          <a:xfrm rot="13982728">
            <a:off x="8424849" y="4455532"/>
            <a:ext cx="175480" cy="54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5" name="Google Shape;2862;p24"/>
          <p:cNvSpPr/>
          <p:nvPr/>
        </p:nvSpPr>
        <p:spPr>
          <a:xfrm rot="13982728">
            <a:off x="8583486" y="4366040"/>
            <a:ext cx="158134" cy="5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6" name="Google Shape;2863;p24"/>
          <p:cNvSpPr/>
          <p:nvPr/>
        </p:nvSpPr>
        <p:spPr>
          <a:xfrm rot="13982728">
            <a:off x="8440807" y="4279281"/>
            <a:ext cx="157880" cy="5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7" name="Google Shape;2864;p24"/>
          <p:cNvSpPr/>
          <p:nvPr/>
        </p:nvSpPr>
        <p:spPr>
          <a:xfrm rot="13982728">
            <a:off x="8285468" y="4424863"/>
            <a:ext cx="195326" cy="68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8" name="Google Shape;2865;p24"/>
          <p:cNvSpPr/>
          <p:nvPr/>
        </p:nvSpPr>
        <p:spPr>
          <a:xfrm rot="13982728">
            <a:off x="8212829" y="4101725"/>
            <a:ext cx="140791" cy="6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9" name="Google Shape;2866;p24"/>
          <p:cNvSpPr/>
          <p:nvPr/>
        </p:nvSpPr>
        <p:spPr>
          <a:xfrm rot="13982728">
            <a:off x="8486006" y="4057273"/>
            <a:ext cx="132772" cy="51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0" name="Google Shape;2867;p24"/>
          <p:cNvSpPr/>
          <p:nvPr/>
        </p:nvSpPr>
        <p:spPr>
          <a:xfrm rot="13982728">
            <a:off x="8257618" y="3944728"/>
            <a:ext cx="122832" cy="58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1" name="Google Shape;2868;p24"/>
          <p:cNvSpPr/>
          <p:nvPr/>
        </p:nvSpPr>
        <p:spPr>
          <a:xfrm rot="13982728">
            <a:off x="8810078" y="4301935"/>
            <a:ext cx="148835" cy="57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2" name="Google Shape;2869;p24"/>
          <p:cNvSpPr/>
          <p:nvPr/>
        </p:nvSpPr>
        <p:spPr>
          <a:xfrm rot="13982728">
            <a:off x="8856245" y="4586721"/>
            <a:ext cx="161216" cy="59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3" name="Google Shape;2870;p24"/>
          <p:cNvSpPr/>
          <p:nvPr/>
        </p:nvSpPr>
        <p:spPr>
          <a:xfrm rot="13982728">
            <a:off x="8658587" y="4127884"/>
            <a:ext cx="158474" cy="70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4" name="Google Shape;2871;p24"/>
          <p:cNvSpPr/>
          <p:nvPr/>
        </p:nvSpPr>
        <p:spPr>
          <a:xfrm rot="13982728">
            <a:off x="8480562" y="3853598"/>
            <a:ext cx="127776" cy="56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5" name="Google Shape;2872;p24"/>
          <p:cNvSpPr/>
          <p:nvPr/>
        </p:nvSpPr>
        <p:spPr>
          <a:xfrm rot="13982728">
            <a:off x="8479272" y="4743313"/>
            <a:ext cx="169290" cy="7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6" name="Google Shape;2873;p24"/>
          <p:cNvSpPr/>
          <p:nvPr/>
        </p:nvSpPr>
        <p:spPr>
          <a:xfrm rot="13982728">
            <a:off x="8708121" y="3887981"/>
            <a:ext cx="122603" cy="62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7" name="Google Shape;2874;p24"/>
          <p:cNvSpPr/>
          <p:nvPr/>
        </p:nvSpPr>
        <p:spPr>
          <a:xfrm rot="13982728">
            <a:off x="8814917" y="4769777"/>
            <a:ext cx="161228" cy="66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8" name="Google Shape;2875;p24"/>
          <p:cNvSpPr/>
          <p:nvPr/>
        </p:nvSpPr>
        <p:spPr>
          <a:xfrm rot="13982728">
            <a:off x="8937390" y="4155630"/>
            <a:ext cx="140780" cy="58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9" name="Google Shape;2876;p24"/>
          <p:cNvSpPr/>
          <p:nvPr/>
        </p:nvSpPr>
        <p:spPr>
          <a:xfrm rot="13982728">
            <a:off x="8982852" y="4496741"/>
            <a:ext cx="162456" cy="5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مستوى النص الأول…"/>
          <p:cNvSpPr txBox="1"/>
          <p:nvPr>
            <p:ph type="body" sz="quarter" idx="1"/>
          </p:nvPr>
        </p:nvSpPr>
        <p:spPr>
          <a:xfrm>
            <a:off x="980975" y="3796167"/>
            <a:ext cx="1716901" cy="6987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88" name="نص العنوان"/>
          <p:cNvSpPr txBox="1"/>
          <p:nvPr>
            <p:ph type="title"/>
          </p:nvPr>
        </p:nvSpPr>
        <p:spPr>
          <a:xfrm>
            <a:off x="980975" y="3569323"/>
            <a:ext cx="1716901" cy="243001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rgbClr val="FADB7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189" name="Google Shape;2891;p25"/>
          <p:cNvSpPr/>
          <p:nvPr/>
        </p:nvSpPr>
        <p:spPr>
          <a:xfrm>
            <a:off x="704866" y="2871771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0" name="Google Shape;2892;p25"/>
          <p:cNvSpPr/>
          <p:nvPr/>
        </p:nvSpPr>
        <p:spPr>
          <a:xfrm>
            <a:off x="694510" y="40744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1" name="Google Shape;2893;p25"/>
          <p:cNvSpPr/>
          <p:nvPr/>
        </p:nvSpPr>
        <p:spPr>
          <a:xfrm>
            <a:off x="379040" y="4326701"/>
            <a:ext cx="30854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2" name="Google Shape;2894;p25"/>
          <p:cNvSpPr/>
          <p:nvPr/>
        </p:nvSpPr>
        <p:spPr>
          <a:xfrm>
            <a:off x="426331" y="4240381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3" name="Google Shape;2895;p25"/>
          <p:cNvSpPr/>
          <p:nvPr/>
        </p:nvSpPr>
        <p:spPr>
          <a:xfrm>
            <a:off x="487277" y="4326701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4" name="Google Shape;2896;p25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5" name="Google Shape;2897;p25"/>
          <p:cNvSpPr/>
          <p:nvPr/>
        </p:nvSpPr>
        <p:spPr>
          <a:xfrm>
            <a:off x="486527" y="1521554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6" name="Google Shape;2898;p25"/>
          <p:cNvSpPr/>
          <p:nvPr/>
        </p:nvSpPr>
        <p:spPr>
          <a:xfrm>
            <a:off x="561502" y="40350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7" name="Google Shape;2899;p25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8" name="Google Shape;2900;p25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9" name="Google Shape;2901;p25"/>
          <p:cNvSpPr/>
          <p:nvPr/>
        </p:nvSpPr>
        <p:spPr>
          <a:xfrm flipH="1">
            <a:off x="8802256" y="2775323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0" name="Google Shape;2902;p25"/>
          <p:cNvSpPr/>
          <p:nvPr/>
        </p:nvSpPr>
        <p:spPr>
          <a:xfrm flipH="1">
            <a:off x="8606140" y="319324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1" name="Google Shape;2903;p25"/>
          <p:cNvSpPr/>
          <p:nvPr/>
        </p:nvSpPr>
        <p:spPr>
          <a:xfrm flipH="1">
            <a:off x="8755703" y="47079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2" name="Google Shape;2904;p25"/>
          <p:cNvSpPr/>
          <p:nvPr/>
        </p:nvSpPr>
        <p:spPr>
          <a:xfrm flipH="1">
            <a:off x="8708413" y="4621657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3" name="Google Shape;2905;p25"/>
          <p:cNvSpPr/>
          <p:nvPr/>
        </p:nvSpPr>
        <p:spPr>
          <a:xfrm flipH="1">
            <a:off x="8647467" y="47079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4" name="Google Shape;2906;p25"/>
          <p:cNvSpPr/>
          <p:nvPr/>
        </p:nvSpPr>
        <p:spPr>
          <a:xfrm flipH="1">
            <a:off x="8629837" y="243757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5" name="Google Shape;2907;p25"/>
          <p:cNvSpPr/>
          <p:nvPr/>
        </p:nvSpPr>
        <p:spPr>
          <a:xfrm flipH="1">
            <a:off x="8787645" y="368540"/>
            <a:ext cx="167577" cy="17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6" name="Google Shape;2908;p25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7" name="Google Shape;2909;p25"/>
          <p:cNvSpPr/>
          <p:nvPr/>
        </p:nvSpPr>
        <p:spPr>
          <a:xfrm flipH="1">
            <a:off x="8825374" y="3923178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8" name="Google Shape;2910;p25"/>
          <p:cNvSpPr/>
          <p:nvPr/>
        </p:nvSpPr>
        <p:spPr>
          <a:xfrm flipH="1">
            <a:off x="8812603" y="4110821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9" name="Google Shape;2911;p25"/>
          <p:cNvSpPr/>
          <p:nvPr/>
        </p:nvSpPr>
        <p:spPr>
          <a:xfrm>
            <a:off x="746349" y="4620298"/>
            <a:ext cx="33130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0" name="Google Shape;2912;p25"/>
          <p:cNvSpPr/>
          <p:nvPr/>
        </p:nvSpPr>
        <p:spPr>
          <a:xfrm>
            <a:off x="696304" y="3979821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1" name="Google Shape;2913;p25"/>
          <p:cNvSpPr/>
          <p:nvPr/>
        </p:nvSpPr>
        <p:spPr>
          <a:xfrm>
            <a:off x="533721" y="3193246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2" name="Google Shape;2914;p25"/>
          <p:cNvSpPr/>
          <p:nvPr/>
        </p:nvSpPr>
        <p:spPr>
          <a:xfrm flipH="1">
            <a:off x="8909210" y="4415310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3" name="Google Shape;2915;p25"/>
          <p:cNvSpPr/>
          <p:nvPr/>
        </p:nvSpPr>
        <p:spPr>
          <a:xfrm flipH="1">
            <a:off x="8612357" y="43438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4" name="Google Shape;2916;p25"/>
          <p:cNvSpPr/>
          <p:nvPr/>
        </p:nvSpPr>
        <p:spPr>
          <a:xfrm flipH="1">
            <a:off x="8741178" y="35573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5" name="Google Shape;2917;p25"/>
          <p:cNvSpPr/>
          <p:nvPr/>
        </p:nvSpPr>
        <p:spPr>
          <a:xfrm>
            <a:off x="7686785" y="209573"/>
            <a:ext cx="33129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6" name="Google Shape;2918;p25"/>
          <p:cNvSpPr/>
          <p:nvPr/>
        </p:nvSpPr>
        <p:spPr>
          <a:xfrm>
            <a:off x="1335790" y="504926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7" name="Google Shape;2919;p25"/>
          <p:cNvSpPr/>
          <p:nvPr/>
        </p:nvSpPr>
        <p:spPr>
          <a:xfrm>
            <a:off x="1383081" y="418607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8" name="Google Shape;2920;p25"/>
          <p:cNvSpPr/>
          <p:nvPr/>
        </p:nvSpPr>
        <p:spPr>
          <a:xfrm>
            <a:off x="2256902" y="333476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9" name="Google Shape;2921;p25"/>
          <p:cNvSpPr/>
          <p:nvPr/>
        </p:nvSpPr>
        <p:spPr>
          <a:xfrm>
            <a:off x="6796554" y="476333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38" name="Google Shape;2924;p26"/>
          <p:cNvGrpSpPr/>
          <p:nvPr/>
        </p:nvGrpSpPr>
        <p:grpSpPr>
          <a:xfrm>
            <a:off x="8305507" y="200635"/>
            <a:ext cx="621539" cy="678798"/>
            <a:chOff x="0" y="0"/>
            <a:chExt cx="621538" cy="678796"/>
          </a:xfrm>
        </p:grpSpPr>
        <p:sp>
          <p:nvSpPr>
            <p:cNvPr id="3228" name="Google Shape;2925;p26"/>
            <p:cNvSpPr/>
            <p:nvPr/>
          </p:nvSpPr>
          <p:spPr>
            <a:xfrm flipH="1">
              <a:off x="523045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2926;p26"/>
            <p:cNvSpPr/>
            <p:nvPr/>
          </p:nvSpPr>
          <p:spPr>
            <a:xfrm flipH="1">
              <a:off x="408453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2927;p26"/>
            <p:cNvSpPr/>
            <p:nvPr/>
          </p:nvSpPr>
          <p:spPr>
            <a:xfrm flipH="1">
              <a:off x="261369" y="569915"/>
              <a:ext cx="120528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2928;p26"/>
            <p:cNvSpPr/>
            <p:nvPr/>
          </p:nvSpPr>
          <p:spPr>
            <a:xfrm flipH="1">
              <a:off x="84430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2929;p26"/>
            <p:cNvSpPr/>
            <p:nvPr/>
          </p:nvSpPr>
          <p:spPr>
            <a:xfrm flipH="1">
              <a:off x="25873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2930;p26"/>
            <p:cNvSpPr/>
            <p:nvPr/>
          </p:nvSpPr>
          <p:spPr>
            <a:xfrm flipH="1">
              <a:off x="0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2931;p26"/>
            <p:cNvSpPr/>
            <p:nvPr/>
          </p:nvSpPr>
          <p:spPr>
            <a:xfrm flipH="1">
              <a:off x="416562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2932;p26"/>
            <p:cNvSpPr/>
            <p:nvPr/>
          </p:nvSpPr>
          <p:spPr>
            <a:xfrm flipH="1">
              <a:off x="226119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2933;p26"/>
            <p:cNvSpPr/>
            <p:nvPr/>
          </p:nvSpPr>
          <p:spPr>
            <a:xfrm flipH="1">
              <a:off x="184527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2934;p26"/>
            <p:cNvSpPr/>
            <p:nvPr/>
          </p:nvSpPr>
          <p:spPr>
            <a:xfrm flipH="1">
              <a:off x="89854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239" name="Google Shape;2935;p26"/>
          <p:cNvSpPr/>
          <p:nvPr/>
        </p:nvSpPr>
        <p:spPr>
          <a:xfrm flipH="1" rot="2741763">
            <a:off x="660651" y="4674450"/>
            <a:ext cx="167715" cy="4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0" name="Google Shape;2936;p26"/>
          <p:cNvSpPr/>
          <p:nvPr/>
        </p:nvSpPr>
        <p:spPr>
          <a:xfrm flipH="1" rot="2741763">
            <a:off x="583730" y="4530812"/>
            <a:ext cx="138769" cy="43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1" name="Google Shape;2937;p26"/>
          <p:cNvSpPr/>
          <p:nvPr/>
        </p:nvSpPr>
        <p:spPr>
          <a:xfrm flipH="1" rot="2741763">
            <a:off x="501385" y="4638328"/>
            <a:ext cx="125053" cy="40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2" name="Google Shape;2938;p26"/>
          <p:cNvSpPr/>
          <p:nvPr/>
        </p:nvSpPr>
        <p:spPr>
          <a:xfrm flipH="1" rot="2741763">
            <a:off x="450836" y="4516282"/>
            <a:ext cx="124853" cy="40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3" name="Google Shape;2939;p26"/>
          <p:cNvSpPr/>
          <p:nvPr/>
        </p:nvSpPr>
        <p:spPr>
          <a:xfrm flipH="1" rot="2741763">
            <a:off x="572880" y="4421297"/>
            <a:ext cx="154464" cy="54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4" name="Google Shape;2940;p26"/>
          <p:cNvSpPr/>
          <p:nvPr/>
        </p:nvSpPr>
        <p:spPr>
          <a:xfrm flipH="1" rot="2741763">
            <a:off x="352917" y="4305202"/>
            <a:ext cx="111337" cy="52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5" name="Google Shape;2941;p26"/>
          <p:cNvSpPr/>
          <p:nvPr/>
        </p:nvSpPr>
        <p:spPr>
          <a:xfrm flipH="1" rot="2741763">
            <a:off x="283370" y="4515072"/>
            <a:ext cx="104996" cy="40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6" name="Google Shape;2942;p26"/>
          <p:cNvSpPr/>
          <p:nvPr/>
        </p:nvSpPr>
        <p:spPr>
          <a:xfrm flipH="1" rot="2741763">
            <a:off x="230005" y="4316898"/>
            <a:ext cx="97135" cy="46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7" name="Google Shape;2943;p26"/>
          <p:cNvSpPr/>
          <p:nvPr/>
        </p:nvSpPr>
        <p:spPr>
          <a:xfrm flipH="1" rot="2741763">
            <a:off x="430749" y="4801983"/>
            <a:ext cx="117699" cy="45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8" name="Google Shape;2944;p26"/>
          <p:cNvSpPr/>
          <p:nvPr/>
        </p:nvSpPr>
        <p:spPr>
          <a:xfrm flipH="1" rot="2741763">
            <a:off x="642849" y="4876532"/>
            <a:ext cx="127490" cy="47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9" name="Google Shape;2945;p26"/>
          <p:cNvSpPr/>
          <p:nvPr/>
        </p:nvSpPr>
        <p:spPr>
          <a:xfrm flipH="1" rot="2741763">
            <a:off x="313560" y="4662105"/>
            <a:ext cx="125322" cy="5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0" name="Google Shape;2946;p26"/>
          <p:cNvSpPr/>
          <p:nvPr/>
        </p:nvSpPr>
        <p:spPr>
          <a:xfrm flipH="1" rot="2741763">
            <a:off x="129035" y="4482732"/>
            <a:ext cx="101045" cy="44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1" name="Google Shape;2947;p26"/>
          <p:cNvSpPr/>
          <p:nvPr/>
        </p:nvSpPr>
        <p:spPr>
          <a:xfrm flipH="1" rot="2741763">
            <a:off x="811317" y="4600044"/>
            <a:ext cx="133874" cy="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2" name="Google Shape;2948;p26"/>
          <p:cNvSpPr/>
          <p:nvPr/>
        </p:nvSpPr>
        <p:spPr>
          <a:xfrm flipH="1" rot="2741763">
            <a:off x="133436" y="4660547"/>
            <a:ext cx="96954" cy="4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3" name="Google Shape;2949;p26"/>
          <p:cNvSpPr/>
          <p:nvPr/>
        </p:nvSpPr>
        <p:spPr>
          <a:xfrm flipH="1" rot="2741763">
            <a:off x="793461" y="4864028"/>
            <a:ext cx="127498" cy="52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4" name="Google Shape;2950;p26"/>
          <p:cNvSpPr/>
          <p:nvPr/>
        </p:nvSpPr>
        <p:spPr>
          <a:xfrm flipH="1" rot="2741763">
            <a:off x="304978" y="4880579"/>
            <a:ext cx="111328" cy="46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5" name="Google Shape;2951;p26"/>
          <p:cNvSpPr/>
          <p:nvPr/>
        </p:nvSpPr>
        <p:spPr>
          <a:xfrm flipH="1" rot="2741763">
            <a:off x="555883" y="4965899"/>
            <a:ext cx="128471" cy="45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6" name="Google Shape;2952;p26"/>
          <p:cNvSpPr/>
          <p:nvPr/>
        </p:nvSpPr>
        <p:spPr>
          <a:xfrm flipH="1">
            <a:off x="8769787" y="4789011"/>
            <a:ext cx="64723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7" name="Google Shape;2953;p26"/>
          <p:cNvSpPr/>
          <p:nvPr/>
        </p:nvSpPr>
        <p:spPr>
          <a:xfrm flipH="1">
            <a:off x="8699362" y="4632807"/>
            <a:ext cx="56735" cy="5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8" name="Google Shape;2954;p26"/>
          <p:cNvSpPr/>
          <p:nvPr/>
        </p:nvSpPr>
        <p:spPr>
          <a:xfrm flipH="1">
            <a:off x="8488188" y="4698981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9" name="Google Shape;2955;p26"/>
          <p:cNvSpPr/>
          <p:nvPr/>
        </p:nvSpPr>
        <p:spPr>
          <a:xfrm flipH="1">
            <a:off x="8459147" y="4515499"/>
            <a:ext cx="40762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0" name="Google Shape;2956;p26"/>
          <p:cNvSpPr/>
          <p:nvPr/>
        </p:nvSpPr>
        <p:spPr>
          <a:xfrm flipH="1">
            <a:off x="8625202" y="4885783"/>
            <a:ext cx="28679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1" name="Google Shape;2957;p26"/>
          <p:cNvSpPr/>
          <p:nvPr/>
        </p:nvSpPr>
        <p:spPr>
          <a:xfrm flipH="1">
            <a:off x="8578320" y="4658116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2" name="Google Shape;2958;p26"/>
          <p:cNvSpPr/>
          <p:nvPr/>
        </p:nvSpPr>
        <p:spPr>
          <a:xfrm flipH="1">
            <a:off x="8836376" y="4585927"/>
            <a:ext cx="40762" cy="42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3" name="Google Shape;2959;p26"/>
          <p:cNvSpPr/>
          <p:nvPr/>
        </p:nvSpPr>
        <p:spPr>
          <a:xfrm flipH="1">
            <a:off x="9012284" y="4755717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4" name="Google Shape;2960;p26"/>
          <p:cNvSpPr/>
          <p:nvPr/>
        </p:nvSpPr>
        <p:spPr>
          <a:xfrm flipH="1">
            <a:off x="8740641" y="4482205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5" name="Google Shape;2961;p26"/>
          <p:cNvSpPr/>
          <p:nvPr/>
        </p:nvSpPr>
        <p:spPr>
          <a:xfrm flipH="1">
            <a:off x="8355427" y="4718480"/>
            <a:ext cx="40867" cy="3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6" name="Google Shape;2962;p26"/>
          <p:cNvSpPr/>
          <p:nvPr/>
        </p:nvSpPr>
        <p:spPr>
          <a:xfrm flipH="1">
            <a:off x="8371326" y="4906319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7" name="Google Shape;2963;p26"/>
          <p:cNvSpPr/>
          <p:nvPr/>
        </p:nvSpPr>
        <p:spPr>
          <a:xfrm flipH="1">
            <a:off x="8236720" y="4673674"/>
            <a:ext cx="34696" cy="3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8" name="Google Shape;2964;p26"/>
          <p:cNvSpPr/>
          <p:nvPr/>
        </p:nvSpPr>
        <p:spPr>
          <a:xfrm flipH="1">
            <a:off x="8206097" y="4826143"/>
            <a:ext cx="45742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9" name="Google Shape;2965;p26"/>
          <p:cNvSpPr/>
          <p:nvPr/>
        </p:nvSpPr>
        <p:spPr>
          <a:xfrm flipH="1">
            <a:off x="8761801" y="5008172"/>
            <a:ext cx="51135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0" name="Google Shape;2966;p26"/>
          <p:cNvSpPr/>
          <p:nvPr/>
        </p:nvSpPr>
        <p:spPr>
          <a:xfrm flipH="1">
            <a:off x="8560482" y="5053188"/>
            <a:ext cx="33295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1" name="Google Shape;2967;p26"/>
          <p:cNvSpPr/>
          <p:nvPr/>
        </p:nvSpPr>
        <p:spPr>
          <a:xfrm flipH="1">
            <a:off x="8226400" y="4947599"/>
            <a:ext cx="88480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2" name="Google Shape;2968;p26"/>
          <p:cNvSpPr/>
          <p:nvPr/>
        </p:nvSpPr>
        <p:spPr>
          <a:xfrm flipH="1">
            <a:off x="8947563" y="4898333"/>
            <a:ext cx="53775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3" name="Google Shape;2969;p26"/>
          <p:cNvSpPr/>
          <p:nvPr/>
        </p:nvSpPr>
        <p:spPr>
          <a:xfrm flipH="1">
            <a:off x="8617215" y="4423500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4" name="Google Shape;2970;p26"/>
          <p:cNvSpPr/>
          <p:nvPr/>
        </p:nvSpPr>
        <p:spPr>
          <a:xfrm flipH="1">
            <a:off x="8261560" y="4534791"/>
            <a:ext cx="64308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5" name="Google Shape;2971;p26"/>
          <p:cNvSpPr/>
          <p:nvPr/>
        </p:nvSpPr>
        <p:spPr>
          <a:xfrm flipH="1">
            <a:off x="8118947" y="4742129"/>
            <a:ext cx="34591" cy="31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6" name="Google Shape;2972;p26"/>
          <p:cNvSpPr/>
          <p:nvPr/>
        </p:nvSpPr>
        <p:spPr>
          <a:xfrm flipH="1">
            <a:off x="8660466" y="4773557"/>
            <a:ext cx="37030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7" name="Google Shape;2973;p26"/>
          <p:cNvSpPr/>
          <p:nvPr/>
        </p:nvSpPr>
        <p:spPr>
          <a:xfrm rot="938683">
            <a:off x="922315" y="2056029"/>
            <a:ext cx="2315193" cy="213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8" name="Google Shape;2974;p26"/>
          <p:cNvSpPr/>
          <p:nvPr/>
        </p:nvSpPr>
        <p:spPr>
          <a:xfrm flipH="1" rot="887490">
            <a:off x="3710055" y="2462264"/>
            <a:ext cx="2315193" cy="2138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9" name="Google Shape;2975;p26"/>
          <p:cNvSpPr/>
          <p:nvPr/>
        </p:nvSpPr>
        <p:spPr>
          <a:xfrm flipH="1" rot="4457574">
            <a:off x="6164044" y="1212041"/>
            <a:ext cx="2315204" cy="213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80" name="Google Shape;2976;p26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99" name="Google Shape;2979;p27"/>
          <p:cNvGrpSpPr/>
          <p:nvPr/>
        </p:nvGrpSpPr>
        <p:grpSpPr>
          <a:xfrm>
            <a:off x="108744" y="4415397"/>
            <a:ext cx="621540" cy="678797"/>
            <a:chOff x="0" y="0"/>
            <a:chExt cx="621538" cy="678796"/>
          </a:xfrm>
        </p:grpSpPr>
        <p:sp>
          <p:nvSpPr>
            <p:cNvPr id="3289" name="Google Shape;2980;p27"/>
            <p:cNvSpPr/>
            <p:nvPr/>
          </p:nvSpPr>
          <p:spPr>
            <a:xfrm flipH="1">
              <a:off x="523045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2981;p27"/>
            <p:cNvSpPr/>
            <p:nvPr/>
          </p:nvSpPr>
          <p:spPr>
            <a:xfrm flipH="1">
              <a:off x="408453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2982;p27"/>
            <p:cNvSpPr/>
            <p:nvPr/>
          </p:nvSpPr>
          <p:spPr>
            <a:xfrm flipH="1">
              <a:off x="261369" y="569915"/>
              <a:ext cx="120528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2983;p27"/>
            <p:cNvSpPr/>
            <p:nvPr/>
          </p:nvSpPr>
          <p:spPr>
            <a:xfrm flipH="1">
              <a:off x="84430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2984;p27"/>
            <p:cNvSpPr/>
            <p:nvPr/>
          </p:nvSpPr>
          <p:spPr>
            <a:xfrm flipH="1">
              <a:off x="25873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2985;p27"/>
            <p:cNvSpPr/>
            <p:nvPr/>
          </p:nvSpPr>
          <p:spPr>
            <a:xfrm flipH="1">
              <a:off x="0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2986;p27"/>
            <p:cNvSpPr/>
            <p:nvPr/>
          </p:nvSpPr>
          <p:spPr>
            <a:xfrm flipH="1">
              <a:off x="416562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2987;p27"/>
            <p:cNvSpPr/>
            <p:nvPr/>
          </p:nvSpPr>
          <p:spPr>
            <a:xfrm flipH="1">
              <a:off x="226119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2988;p27"/>
            <p:cNvSpPr/>
            <p:nvPr/>
          </p:nvSpPr>
          <p:spPr>
            <a:xfrm flipH="1">
              <a:off x="184527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2989;p27"/>
            <p:cNvSpPr/>
            <p:nvPr/>
          </p:nvSpPr>
          <p:spPr>
            <a:xfrm flipH="1">
              <a:off x="89854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17" name="Google Shape;2990;p27"/>
          <p:cNvGrpSpPr/>
          <p:nvPr/>
        </p:nvGrpSpPr>
        <p:grpSpPr>
          <a:xfrm>
            <a:off x="8365659" y="53890"/>
            <a:ext cx="777127" cy="816777"/>
            <a:chOff x="0" y="0"/>
            <a:chExt cx="777126" cy="816775"/>
          </a:xfrm>
        </p:grpSpPr>
        <p:sp>
          <p:nvSpPr>
            <p:cNvPr id="3300" name="Google Shape;2991;p27"/>
            <p:cNvSpPr/>
            <p:nvPr/>
          </p:nvSpPr>
          <p:spPr>
            <a:xfrm flipH="1" rot="8141763">
              <a:off x="269332" y="593509"/>
              <a:ext cx="167716" cy="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1" name="Google Shape;2992;p27"/>
            <p:cNvSpPr/>
            <p:nvPr/>
          </p:nvSpPr>
          <p:spPr>
            <a:xfrm flipH="1" rot="8141763">
              <a:off x="428582" y="503253"/>
              <a:ext cx="138769" cy="4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2993;p27"/>
            <p:cNvSpPr/>
            <p:nvPr/>
          </p:nvSpPr>
          <p:spPr>
            <a:xfrm flipH="1" rot="8141763">
              <a:off x="329170" y="415297"/>
              <a:ext cx="1250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2994;p27"/>
            <p:cNvSpPr/>
            <p:nvPr/>
          </p:nvSpPr>
          <p:spPr>
            <a:xfrm flipH="1" rot="8141763">
              <a:off x="451316" y="364648"/>
              <a:ext cx="1248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2995;p27"/>
            <p:cNvSpPr/>
            <p:nvPr/>
          </p:nvSpPr>
          <p:spPr>
            <a:xfrm flipH="1" rot="8141763">
              <a:off x="524775" y="494776"/>
              <a:ext cx="154464" cy="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2996;p27"/>
            <p:cNvSpPr/>
            <p:nvPr/>
          </p:nvSpPr>
          <p:spPr>
            <a:xfrm flipH="1" rot="8141763">
              <a:off x="663409" y="254226"/>
              <a:ext cx="111337" cy="5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2997;p27"/>
            <p:cNvSpPr/>
            <p:nvPr/>
          </p:nvSpPr>
          <p:spPr>
            <a:xfrm flipH="1" rot="8141763">
              <a:off x="462400" y="187199"/>
              <a:ext cx="104997" cy="4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2998;p27"/>
            <p:cNvSpPr/>
            <p:nvPr/>
          </p:nvSpPr>
          <p:spPr>
            <a:xfrm flipH="1" rot="8141763">
              <a:off x="661849" y="127248"/>
              <a:ext cx="97135" cy="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2999;p27"/>
            <p:cNvSpPr/>
            <p:nvPr/>
          </p:nvSpPr>
          <p:spPr>
            <a:xfrm flipH="1" rot="8141763">
              <a:off x="166699" y="338491"/>
              <a:ext cx="117699" cy="4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3000;p27"/>
            <p:cNvSpPr/>
            <p:nvPr/>
          </p:nvSpPr>
          <p:spPr>
            <a:xfrm flipH="1" rot="8141763">
              <a:off x="86549" y="554781"/>
              <a:ext cx="127490" cy="4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3001;p27"/>
            <p:cNvSpPr/>
            <p:nvPr/>
          </p:nvSpPr>
          <p:spPr>
            <a:xfrm flipH="1" rot="8141763">
              <a:off x="297670" y="220018"/>
              <a:ext cx="125322" cy="5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3002;p27"/>
            <p:cNvSpPr/>
            <p:nvPr/>
          </p:nvSpPr>
          <p:spPr>
            <a:xfrm flipH="1" rot="8141763">
              <a:off x="494765" y="28937"/>
              <a:ext cx="101045" cy="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2" name="Google Shape;3003;p27"/>
            <p:cNvSpPr/>
            <p:nvPr/>
          </p:nvSpPr>
          <p:spPr>
            <a:xfrm flipH="1" rot="8141763">
              <a:off x="355346" y="721942"/>
              <a:ext cx="133875" cy="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3" name="Google Shape;3004;p27"/>
            <p:cNvSpPr/>
            <p:nvPr/>
          </p:nvSpPr>
          <p:spPr>
            <a:xfrm flipH="1" rot="8141763">
              <a:off x="316448" y="28745"/>
              <a:ext cx="96954" cy="4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4" name="Google Shape;3005;p27"/>
            <p:cNvSpPr/>
            <p:nvPr/>
          </p:nvSpPr>
          <p:spPr>
            <a:xfrm flipH="1" rot="8141763">
              <a:off x="96448" y="702795"/>
              <a:ext cx="127498" cy="5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5" name="Google Shape;3006;p27"/>
            <p:cNvSpPr/>
            <p:nvPr/>
          </p:nvSpPr>
          <p:spPr>
            <a:xfrm flipH="1" rot="8141763">
              <a:off x="91072" y="209317"/>
              <a:ext cx="111328" cy="4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6" name="Google Shape;3007;p27"/>
            <p:cNvSpPr/>
            <p:nvPr/>
          </p:nvSpPr>
          <p:spPr>
            <a:xfrm flipH="1" rot="8141763">
              <a:off x="-2440" y="469173"/>
              <a:ext cx="128471" cy="4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318" name="Google Shape;3008;p27"/>
          <p:cNvSpPr/>
          <p:nvPr/>
        </p:nvSpPr>
        <p:spPr>
          <a:xfrm flipH="1">
            <a:off x="778112" y="493436"/>
            <a:ext cx="64723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19" name="Google Shape;3009;p27"/>
          <p:cNvSpPr/>
          <p:nvPr/>
        </p:nvSpPr>
        <p:spPr>
          <a:xfrm flipH="1">
            <a:off x="707686" y="337233"/>
            <a:ext cx="56736" cy="5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0" name="Google Shape;3010;p27"/>
          <p:cNvSpPr/>
          <p:nvPr/>
        </p:nvSpPr>
        <p:spPr>
          <a:xfrm flipH="1">
            <a:off x="496513" y="403406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1" name="Google Shape;3011;p27"/>
          <p:cNvSpPr/>
          <p:nvPr/>
        </p:nvSpPr>
        <p:spPr>
          <a:xfrm flipH="1">
            <a:off x="467471" y="219924"/>
            <a:ext cx="40763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2" name="Google Shape;3012;p27"/>
          <p:cNvSpPr/>
          <p:nvPr/>
        </p:nvSpPr>
        <p:spPr>
          <a:xfrm flipH="1">
            <a:off x="633526" y="590208"/>
            <a:ext cx="28680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3" name="Google Shape;3013;p27"/>
          <p:cNvSpPr/>
          <p:nvPr/>
        </p:nvSpPr>
        <p:spPr>
          <a:xfrm flipH="1">
            <a:off x="586645" y="362541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4" name="Google Shape;3014;p27"/>
          <p:cNvSpPr/>
          <p:nvPr/>
        </p:nvSpPr>
        <p:spPr>
          <a:xfrm flipH="1">
            <a:off x="844700" y="290351"/>
            <a:ext cx="40763" cy="42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5" name="Google Shape;3015;p27"/>
          <p:cNvSpPr/>
          <p:nvPr/>
        </p:nvSpPr>
        <p:spPr>
          <a:xfrm flipH="1">
            <a:off x="1020609" y="460142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6" name="Google Shape;3016;p27"/>
          <p:cNvSpPr/>
          <p:nvPr/>
        </p:nvSpPr>
        <p:spPr>
          <a:xfrm flipH="1">
            <a:off x="748966" y="186630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7" name="Google Shape;3017;p27"/>
          <p:cNvSpPr/>
          <p:nvPr/>
        </p:nvSpPr>
        <p:spPr>
          <a:xfrm flipH="1">
            <a:off x="363752" y="422906"/>
            <a:ext cx="40867" cy="36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8" name="Google Shape;3018;p27"/>
          <p:cNvSpPr/>
          <p:nvPr/>
        </p:nvSpPr>
        <p:spPr>
          <a:xfrm flipH="1">
            <a:off x="379651" y="610744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9" name="Google Shape;3019;p27"/>
          <p:cNvSpPr/>
          <p:nvPr/>
        </p:nvSpPr>
        <p:spPr>
          <a:xfrm flipH="1">
            <a:off x="245045" y="378098"/>
            <a:ext cx="34696" cy="3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0" name="Google Shape;3020;p27"/>
          <p:cNvSpPr/>
          <p:nvPr/>
        </p:nvSpPr>
        <p:spPr>
          <a:xfrm flipH="1">
            <a:off x="214422" y="530568"/>
            <a:ext cx="45741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1" name="Google Shape;3021;p27"/>
          <p:cNvSpPr/>
          <p:nvPr/>
        </p:nvSpPr>
        <p:spPr>
          <a:xfrm flipH="1">
            <a:off x="770126" y="712597"/>
            <a:ext cx="51136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2" name="Google Shape;3022;p27"/>
          <p:cNvSpPr/>
          <p:nvPr/>
        </p:nvSpPr>
        <p:spPr>
          <a:xfrm flipH="1">
            <a:off x="568806" y="757613"/>
            <a:ext cx="33296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3" name="Google Shape;3023;p27"/>
          <p:cNvSpPr/>
          <p:nvPr/>
        </p:nvSpPr>
        <p:spPr>
          <a:xfrm flipH="1">
            <a:off x="234724" y="652024"/>
            <a:ext cx="88481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4" name="Google Shape;3024;p27"/>
          <p:cNvSpPr/>
          <p:nvPr/>
        </p:nvSpPr>
        <p:spPr>
          <a:xfrm flipH="1">
            <a:off x="955887" y="602758"/>
            <a:ext cx="53776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5" name="Google Shape;3025;p27"/>
          <p:cNvSpPr/>
          <p:nvPr/>
        </p:nvSpPr>
        <p:spPr>
          <a:xfrm flipH="1">
            <a:off x="625540" y="127925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6" name="Google Shape;3026;p27"/>
          <p:cNvSpPr/>
          <p:nvPr/>
        </p:nvSpPr>
        <p:spPr>
          <a:xfrm flipH="1">
            <a:off x="269885" y="239216"/>
            <a:ext cx="64308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7" name="Google Shape;3027;p27"/>
          <p:cNvSpPr/>
          <p:nvPr/>
        </p:nvSpPr>
        <p:spPr>
          <a:xfrm flipH="1">
            <a:off x="127272" y="446555"/>
            <a:ext cx="34591" cy="3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8" name="Google Shape;3028;p27"/>
          <p:cNvSpPr/>
          <p:nvPr/>
        </p:nvSpPr>
        <p:spPr>
          <a:xfrm flipH="1">
            <a:off x="668791" y="477982"/>
            <a:ext cx="37030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9" name="Google Shape;3029;p27"/>
          <p:cNvSpPr/>
          <p:nvPr/>
        </p:nvSpPr>
        <p:spPr>
          <a:xfrm rot="138851">
            <a:off x="4015737" y="2058837"/>
            <a:ext cx="2315186" cy="213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0" name="Google Shape;3030;p27"/>
          <p:cNvSpPr/>
          <p:nvPr/>
        </p:nvSpPr>
        <p:spPr>
          <a:xfrm flipH="1" rot="16200000">
            <a:off x="6244525" y="1987854"/>
            <a:ext cx="2315198" cy="213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1" name="Google Shape;3031;p27"/>
          <p:cNvSpPr/>
          <p:nvPr/>
        </p:nvSpPr>
        <p:spPr>
          <a:xfrm flipH="1" rot="10578088">
            <a:off x="863013" y="2042730"/>
            <a:ext cx="2315215" cy="2138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2" name="Google Shape;3032;p27"/>
          <p:cNvSpPr/>
          <p:nvPr/>
        </p:nvSpPr>
        <p:spPr>
          <a:xfrm rot="18900000">
            <a:off x="7370860" y="3925245"/>
            <a:ext cx="2924911" cy="128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1" name="Google Shape;3035;p28"/>
          <p:cNvGrpSpPr/>
          <p:nvPr/>
        </p:nvGrpSpPr>
        <p:grpSpPr>
          <a:xfrm>
            <a:off x="228597" y="200635"/>
            <a:ext cx="621540" cy="678798"/>
            <a:chOff x="0" y="0"/>
            <a:chExt cx="621538" cy="678796"/>
          </a:xfrm>
        </p:grpSpPr>
        <p:sp>
          <p:nvSpPr>
            <p:cNvPr id="3351" name="Google Shape;3036;p28"/>
            <p:cNvSpPr/>
            <p:nvPr/>
          </p:nvSpPr>
          <p:spPr>
            <a:xfrm>
              <a:off x="-1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3037;p28"/>
            <p:cNvSpPr/>
            <p:nvPr/>
          </p:nvSpPr>
          <p:spPr>
            <a:xfrm>
              <a:off x="102710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3038;p28"/>
            <p:cNvSpPr/>
            <p:nvPr/>
          </p:nvSpPr>
          <p:spPr>
            <a:xfrm>
              <a:off x="239641" y="569915"/>
              <a:ext cx="120529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3039;p28"/>
            <p:cNvSpPr/>
            <p:nvPr/>
          </p:nvSpPr>
          <p:spPr>
            <a:xfrm>
              <a:off x="409328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5" name="Google Shape;3040;p28"/>
            <p:cNvSpPr/>
            <p:nvPr/>
          </p:nvSpPr>
          <p:spPr>
            <a:xfrm>
              <a:off x="23568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6" name="Google Shape;3041;p28"/>
            <p:cNvSpPr/>
            <p:nvPr/>
          </p:nvSpPr>
          <p:spPr>
            <a:xfrm>
              <a:off x="500712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3042;p28"/>
            <p:cNvSpPr/>
            <p:nvPr/>
          </p:nvSpPr>
          <p:spPr>
            <a:xfrm>
              <a:off x="132339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3043;p28"/>
            <p:cNvSpPr/>
            <p:nvPr/>
          </p:nvSpPr>
          <p:spPr>
            <a:xfrm>
              <a:off x="268743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9" name="Google Shape;3044;p28"/>
            <p:cNvSpPr/>
            <p:nvPr/>
          </p:nvSpPr>
          <p:spPr>
            <a:xfrm>
              <a:off x="385628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0" name="Google Shape;3045;p28"/>
            <p:cNvSpPr/>
            <p:nvPr/>
          </p:nvSpPr>
          <p:spPr>
            <a:xfrm>
              <a:off x="456971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79" name="Google Shape;3046;p28"/>
          <p:cNvGrpSpPr/>
          <p:nvPr/>
        </p:nvGrpSpPr>
        <p:grpSpPr>
          <a:xfrm>
            <a:off x="8238159" y="4273226"/>
            <a:ext cx="816776" cy="777127"/>
            <a:chOff x="0" y="0"/>
            <a:chExt cx="816775" cy="777126"/>
          </a:xfrm>
        </p:grpSpPr>
        <p:sp>
          <p:nvSpPr>
            <p:cNvPr id="3362" name="Google Shape;3047;p28"/>
            <p:cNvSpPr/>
            <p:nvPr/>
          </p:nvSpPr>
          <p:spPr>
            <a:xfrm rot="18858237">
              <a:off x="116696" y="401224"/>
              <a:ext cx="167715" cy="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3048;p28"/>
            <p:cNvSpPr/>
            <p:nvPr/>
          </p:nvSpPr>
          <p:spPr>
            <a:xfrm rot="18858237">
              <a:off x="222563" y="257586"/>
              <a:ext cx="138770" cy="4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3049;p28"/>
            <p:cNvSpPr/>
            <p:nvPr/>
          </p:nvSpPr>
          <p:spPr>
            <a:xfrm rot="18858237">
              <a:off x="318624" y="365102"/>
              <a:ext cx="1250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3050;p28"/>
            <p:cNvSpPr/>
            <p:nvPr/>
          </p:nvSpPr>
          <p:spPr>
            <a:xfrm rot="18858237">
              <a:off x="369373" y="243056"/>
              <a:ext cx="124853" cy="4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3051;p28"/>
            <p:cNvSpPr/>
            <p:nvPr/>
          </p:nvSpPr>
          <p:spPr>
            <a:xfrm rot="18858237">
              <a:off x="217718" y="148071"/>
              <a:ext cx="154464" cy="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3052;p28"/>
            <p:cNvSpPr/>
            <p:nvPr/>
          </p:nvSpPr>
          <p:spPr>
            <a:xfrm rot="18858237">
              <a:off x="480808" y="31976"/>
              <a:ext cx="111337" cy="5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8" name="Google Shape;3053;p28"/>
            <p:cNvSpPr/>
            <p:nvPr/>
          </p:nvSpPr>
          <p:spPr>
            <a:xfrm rot="18858237">
              <a:off x="556696" y="241846"/>
              <a:ext cx="104996" cy="4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9" name="Google Shape;3054;p28"/>
            <p:cNvSpPr/>
            <p:nvPr/>
          </p:nvSpPr>
          <p:spPr>
            <a:xfrm rot="18858237">
              <a:off x="617922" y="43672"/>
              <a:ext cx="97135" cy="4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0" name="Google Shape;3055;p28"/>
            <p:cNvSpPr/>
            <p:nvPr/>
          </p:nvSpPr>
          <p:spPr>
            <a:xfrm rot="18858237">
              <a:off x="396614" y="528757"/>
              <a:ext cx="117699" cy="4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1" name="Google Shape;3056;p28"/>
            <p:cNvSpPr/>
            <p:nvPr/>
          </p:nvSpPr>
          <p:spPr>
            <a:xfrm rot="18858237">
              <a:off x="174724" y="603307"/>
              <a:ext cx="127489" cy="4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2" name="Google Shape;3057;p28"/>
            <p:cNvSpPr/>
            <p:nvPr/>
          </p:nvSpPr>
          <p:spPr>
            <a:xfrm rot="18858237">
              <a:off x="506180" y="388879"/>
              <a:ext cx="125322" cy="5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3" name="Google Shape;3058;p28"/>
            <p:cNvSpPr/>
            <p:nvPr/>
          </p:nvSpPr>
          <p:spPr>
            <a:xfrm rot="18858237">
              <a:off x="714982" y="209506"/>
              <a:ext cx="101046" cy="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4" name="Google Shape;3059;p28"/>
            <p:cNvSpPr/>
            <p:nvPr/>
          </p:nvSpPr>
          <p:spPr>
            <a:xfrm rot="18858237">
              <a:off x="-129" y="326818"/>
              <a:ext cx="133875" cy="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5" name="Google Shape;3060;p28"/>
            <p:cNvSpPr/>
            <p:nvPr/>
          </p:nvSpPr>
          <p:spPr>
            <a:xfrm rot="18858237">
              <a:off x="714672" y="387321"/>
              <a:ext cx="96955" cy="4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6" name="Google Shape;3061;p28"/>
            <p:cNvSpPr/>
            <p:nvPr/>
          </p:nvSpPr>
          <p:spPr>
            <a:xfrm rot="18858237">
              <a:off x="24103" y="590802"/>
              <a:ext cx="127499" cy="5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7" name="Google Shape;3062;p28"/>
            <p:cNvSpPr/>
            <p:nvPr/>
          </p:nvSpPr>
          <p:spPr>
            <a:xfrm rot="18858237">
              <a:off x="528756" y="607353"/>
              <a:ext cx="111328" cy="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8" name="Google Shape;3063;p28"/>
            <p:cNvSpPr/>
            <p:nvPr/>
          </p:nvSpPr>
          <p:spPr>
            <a:xfrm rot="18858237">
              <a:off x="260709" y="692673"/>
              <a:ext cx="128470" cy="4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380" name="Google Shape;3064;p28"/>
          <p:cNvSpPr/>
          <p:nvPr/>
        </p:nvSpPr>
        <p:spPr>
          <a:xfrm>
            <a:off x="321134" y="4789011"/>
            <a:ext cx="64722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1" name="Google Shape;3065;p28"/>
          <p:cNvSpPr/>
          <p:nvPr/>
        </p:nvSpPr>
        <p:spPr>
          <a:xfrm>
            <a:off x="399546" y="4632807"/>
            <a:ext cx="56736" cy="5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2" name="Google Shape;3066;p28"/>
          <p:cNvSpPr/>
          <p:nvPr/>
        </p:nvSpPr>
        <p:spPr>
          <a:xfrm>
            <a:off x="616735" y="4698981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3" name="Google Shape;3067;p28"/>
          <p:cNvSpPr/>
          <p:nvPr/>
        </p:nvSpPr>
        <p:spPr>
          <a:xfrm>
            <a:off x="655733" y="4515499"/>
            <a:ext cx="40763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4" name="Google Shape;3068;p28"/>
          <p:cNvSpPr/>
          <p:nvPr/>
        </p:nvSpPr>
        <p:spPr>
          <a:xfrm>
            <a:off x="501761" y="4885783"/>
            <a:ext cx="28679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5" name="Google Shape;3069;p28"/>
          <p:cNvSpPr/>
          <p:nvPr/>
        </p:nvSpPr>
        <p:spPr>
          <a:xfrm>
            <a:off x="538426" y="4658116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6" name="Google Shape;3070;p28"/>
          <p:cNvSpPr/>
          <p:nvPr/>
        </p:nvSpPr>
        <p:spPr>
          <a:xfrm>
            <a:off x="278505" y="4585927"/>
            <a:ext cx="40763" cy="42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7" name="Google Shape;3071;p28"/>
          <p:cNvSpPr/>
          <p:nvPr/>
        </p:nvSpPr>
        <p:spPr>
          <a:xfrm>
            <a:off x="112346" y="4755717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8" name="Google Shape;3072;p28"/>
          <p:cNvSpPr/>
          <p:nvPr/>
        </p:nvSpPr>
        <p:spPr>
          <a:xfrm>
            <a:off x="348828" y="4482205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9" name="Google Shape;3073;p28"/>
          <p:cNvSpPr/>
          <p:nvPr/>
        </p:nvSpPr>
        <p:spPr>
          <a:xfrm>
            <a:off x="759350" y="4718480"/>
            <a:ext cx="40867" cy="3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0" name="Google Shape;3074;p28"/>
          <p:cNvSpPr/>
          <p:nvPr/>
        </p:nvSpPr>
        <p:spPr>
          <a:xfrm>
            <a:off x="707455" y="4906319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1" name="Google Shape;3075;p28"/>
          <p:cNvSpPr/>
          <p:nvPr/>
        </p:nvSpPr>
        <p:spPr>
          <a:xfrm>
            <a:off x="884228" y="4673674"/>
            <a:ext cx="34696" cy="3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2" name="Google Shape;3076;p28"/>
          <p:cNvSpPr/>
          <p:nvPr/>
        </p:nvSpPr>
        <p:spPr>
          <a:xfrm>
            <a:off x="903805" y="4826143"/>
            <a:ext cx="45741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3" name="Google Shape;3077;p28"/>
          <p:cNvSpPr/>
          <p:nvPr/>
        </p:nvSpPr>
        <p:spPr>
          <a:xfrm>
            <a:off x="342708" y="5008172"/>
            <a:ext cx="51135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4" name="Google Shape;3078;p28"/>
          <p:cNvSpPr/>
          <p:nvPr/>
        </p:nvSpPr>
        <p:spPr>
          <a:xfrm>
            <a:off x="561867" y="5053188"/>
            <a:ext cx="33296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5" name="Google Shape;3079;p28"/>
          <p:cNvSpPr/>
          <p:nvPr/>
        </p:nvSpPr>
        <p:spPr>
          <a:xfrm>
            <a:off x="840763" y="4947599"/>
            <a:ext cx="88481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6" name="Google Shape;3080;p28"/>
          <p:cNvSpPr/>
          <p:nvPr/>
        </p:nvSpPr>
        <p:spPr>
          <a:xfrm>
            <a:off x="154305" y="4898333"/>
            <a:ext cx="53776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7" name="Google Shape;3081;p28"/>
          <p:cNvSpPr/>
          <p:nvPr/>
        </p:nvSpPr>
        <p:spPr>
          <a:xfrm>
            <a:off x="487708" y="4423500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8" name="Google Shape;3082;p28"/>
          <p:cNvSpPr/>
          <p:nvPr/>
        </p:nvSpPr>
        <p:spPr>
          <a:xfrm>
            <a:off x="829775" y="4534791"/>
            <a:ext cx="64307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9" name="Google Shape;3083;p28"/>
          <p:cNvSpPr/>
          <p:nvPr/>
        </p:nvSpPr>
        <p:spPr>
          <a:xfrm>
            <a:off x="1002106" y="4742129"/>
            <a:ext cx="34591" cy="31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0" name="Google Shape;3084;p28"/>
          <p:cNvSpPr/>
          <p:nvPr/>
        </p:nvSpPr>
        <p:spPr>
          <a:xfrm>
            <a:off x="458148" y="4773557"/>
            <a:ext cx="37029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1" name="Google Shape;3085;p28"/>
          <p:cNvSpPr/>
          <p:nvPr/>
        </p:nvSpPr>
        <p:spPr>
          <a:xfrm rot="21599965">
            <a:off x="512124" y="1854923"/>
            <a:ext cx="2726061" cy="251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2" name="Google Shape;3086;p28"/>
          <p:cNvSpPr/>
          <p:nvPr/>
        </p:nvSpPr>
        <p:spPr>
          <a:xfrm flipH="1" rot="17286004">
            <a:off x="3709851" y="2356852"/>
            <a:ext cx="2315190" cy="2138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3" name="Google Shape;3087;p28"/>
          <p:cNvSpPr/>
          <p:nvPr/>
        </p:nvSpPr>
        <p:spPr>
          <a:xfrm flipH="1" rot="21172304">
            <a:off x="6280081" y="1973783"/>
            <a:ext cx="2315215" cy="213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4" name="Google Shape;3088;p28"/>
          <p:cNvSpPr/>
          <p:nvPr/>
        </p:nvSpPr>
        <p:spPr>
          <a:xfrm flipH="1" rot="12600015">
            <a:off x="7304877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090;p29"/>
          <p:cNvSpPr/>
          <p:nvPr/>
        </p:nvSpPr>
        <p:spPr>
          <a:xfrm rot="4608433">
            <a:off x="8244448" y="4140133"/>
            <a:ext cx="2315217" cy="213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3" name="Google Shape;3091;p29"/>
          <p:cNvSpPr/>
          <p:nvPr/>
        </p:nvSpPr>
        <p:spPr>
          <a:xfrm rot="5737515">
            <a:off x="-1178330" y="-821684"/>
            <a:ext cx="2315201" cy="213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4" name="مستوى النص الأول…"/>
          <p:cNvSpPr txBox="1"/>
          <p:nvPr>
            <p:ph type="body" sz="quarter" idx="1"/>
          </p:nvPr>
        </p:nvSpPr>
        <p:spPr>
          <a:xfrm>
            <a:off x="950725" y="3069528"/>
            <a:ext cx="1716901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15" name="نص العنوان"/>
          <p:cNvSpPr txBox="1"/>
          <p:nvPr>
            <p:ph type="title"/>
          </p:nvPr>
        </p:nvSpPr>
        <p:spPr>
          <a:xfrm>
            <a:off x="950725" y="2842685"/>
            <a:ext cx="1716901" cy="243001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416" name="Google Shape;3101;p29"/>
          <p:cNvSpPr/>
          <p:nvPr/>
        </p:nvSpPr>
        <p:spPr>
          <a:xfrm flipH="1" rot="10800000">
            <a:off x="7329008" y="-72720"/>
            <a:ext cx="1531740" cy="529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10" y="5237"/>
                  <a:pt x="4786" y="10961"/>
                  <a:pt x="6675" y="13820"/>
                </a:cubicBezTo>
                <a:cubicBezTo>
                  <a:pt x="8496" y="16452"/>
                  <a:pt x="10553" y="18830"/>
                  <a:pt x="12451" y="20489"/>
                </a:cubicBezTo>
                <a:cubicBezTo>
                  <a:pt x="13651" y="21355"/>
                  <a:pt x="14875" y="21600"/>
                  <a:pt x="16106" y="21600"/>
                </a:cubicBezTo>
                <a:cubicBezTo>
                  <a:pt x="17714" y="21600"/>
                  <a:pt x="19330" y="21181"/>
                  <a:pt x="20909" y="21181"/>
                </a:cubicBezTo>
                <a:cubicBezTo>
                  <a:pt x="21110" y="21181"/>
                  <a:pt x="21312" y="21190"/>
                  <a:pt x="21511" y="21203"/>
                </a:cubicBezTo>
                <a:lnTo>
                  <a:pt x="21600" y="21203"/>
                </a:lnTo>
                <a:cubicBezTo>
                  <a:pt x="15577" y="3578"/>
                  <a:pt x="8001" y="1432"/>
                  <a:pt x="0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7" name="Google Shape;3102;p29"/>
          <p:cNvSpPr/>
          <p:nvPr/>
        </p:nvSpPr>
        <p:spPr>
          <a:xfrm flipH="1" rot="10800000">
            <a:off x="7499060" y="-73157"/>
            <a:ext cx="1353036" cy="455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fill="norm" stroke="1" extrusionOk="0">
                <a:moveTo>
                  <a:pt x="146" y="0"/>
                </a:moveTo>
                <a:cubicBezTo>
                  <a:pt x="5" y="0"/>
                  <a:pt x="-66" y="529"/>
                  <a:pt x="83" y="757"/>
                </a:cubicBezTo>
                <a:cubicBezTo>
                  <a:pt x="3334" y="4912"/>
                  <a:pt x="6807" y="7143"/>
                  <a:pt x="10247" y="10037"/>
                </a:cubicBezTo>
                <a:cubicBezTo>
                  <a:pt x="14000" y="13368"/>
                  <a:pt x="17662" y="17523"/>
                  <a:pt x="21281" y="21548"/>
                </a:cubicBezTo>
                <a:cubicBezTo>
                  <a:pt x="21305" y="21584"/>
                  <a:pt x="21329" y="21600"/>
                  <a:pt x="21350" y="21600"/>
                </a:cubicBezTo>
                <a:cubicBezTo>
                  <a:pt x="21489" y="21600"/>
                  <a:pt x="21534" y="20946"/>
                  <a:pt x="21380" y="20718"/>
                </a:cubicBezTo>
                <a:cubicBezTo>
                  <a:pt x="17808" y="16828"/>
                  <a:pt x="14277" y="12802"/>
                  <a:pt x="10660" y="9638"/>
                </a:cubicBezTo>
                <a:cubicBezTo>
                  <a:pt x="7187" y="6443"/>
                  <a:pt x="3568" y="4347"/>
                  <a:pt x="229" y="57"/>
                </a:cubicBezTo>
                <a:cubicBezTo>
                  <a:pt x="200" y="16"/>
                  <a:pt x="172" y="0"/>
                  <a:pt x="14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8" name="Google Shape;3103;p29"/>
          <p:cNvSpPr/>
          <p:nvPr/>
        </p:nvSpPr>
        <p:spPr>
          <a:xfrm flipH="1" rot="10800000">
            <a:off x="8393142" y="-17060"/>
            <a:ext cx="185035" cy="21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0" h="21600" fill="norm" stroke="1" extrusionOk="0">
                <a:moveTo>
                  <a:pt x="1103" y="0"/>
                </a:moveTo>
                <a:cubicBezTo>
                  <a:pt x="362" y="0"/>
                  <a:pt x="-454" y="979"/>
                  <a:pt x="300" y="1420"/>
                </a:cubicBezTo>
                <a:cubicBezTo>
                  <a:pt x="4575" y="5142"/>
                  <a:pt x="9246" y="8046"/>
                  <a:pt x="13534" y="11488"/>
                </a:cubicBezTo>
                <a:cubicBezTo>
                  <a:pt x="16141" y="13489"/>
                  <a:pt x="19787" y="15770"/>
                  <a:pt x="15190" y="17491"/>
                </a:cubicBezTo>
                <a:cubicBezTo>
                  <a:pt x="12187" y="18663"/>
                  <a:pt x="8851" y="18943"/>
                  <a:pt x="5922" y="19836"/>
                </a:cubicBezTo>
                <a:cubicBezTo>
                  <a:pt x="4983" y="20341"/>
                  <a:pt x="5230" y="21600"/>
                  <a:pt x="6256" y="21600"/>
                </a:cubicBezTo>
                <a:cubicBezTo>
                  <a:pt x="6342" y="21600"/>
                  <a:pt x="6454" y="21589"/>
                  <a:pt x="6552" y="21568"/>
                </a:cubicBezTo>
                <a:cubicBezTo>
                  <a:pt x="11236" y="20116"/>
                  <a:pt x="16463" y="19567"/>
                  <a:pt x="20429" y="16663"/>
                </a:cubicBezTo>
                <a:cubicBezTo>
                  <a:pt x="20738" y="16663"/>
                  <a:pt x="21146" y="16114"/>
                  <a:pt x="20738" y="15770"/>
                </a:cubicBezTo>
                <a:cubicBezTo>
                  <a:pt x="15511" y="9488"/>
                  <a:pt x="7899" y="5422"/>
                  <a:pt x="1647" y="247"/>
                </a:cubicBezTo>
                <a:cubicBezTo>
                  <a:pt x="1486" y="65"/>
                  <a:pt x="1301" y="0"/>
                  <a:pt x="110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9" name="Google Shape;3104;p29"/>
          <p:cNvSpPr/>
          <p:nvPr/>
        </p:nvSpPr>
        <p:spPr>
          <a:xfrm flipH="1" rot="10800000">
            <a:off x="8066323" y="76759"/>
            <a:ext cx="240054" cy="20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135" y="0"/>
                </a:moveTo>
                <a:cubicBezTo>
                  <a:pt x="9555" y="0"/>
                  <a:pt x="8937" y="646"/>
                  <a:pt x="9459" y="1269"/>
                </a:cubicBezTo>
                <a:cubicBezTo>
                  <a:pt x="12318" y="6029"/>
                  <a:pt x="16076" y="10290"/>
                  <a:pt x="19071" y="15197"/>
                </a:cubicBezTo>
                <a:cubicBezTo>
                  <a:pt x="12927" y="16818"/>
                  <a:pt x="6590" y="17452"/>
                  <a:pt x="475" y="19730"/>
                </a:cubicBezTo>
                <a:cubicBezTo>
                  <a:pt x="-240" y="20319"/>
                  <a:pt x="-124" y="21600"/>
                  <a:pt x="668" y="21600"/>
                </a:cubicBezTo>
                <a:cubicBezTo>
                  <a:pt x="765" y="21600"/>
                  <a:pt x="861" y="21589"/>
                  <a:pt x="977" y="21543"/>
                </a:cubicBezTo>
                <a:cubicBezTo>
                  <a:pt x="7420" y="19152"/>
                  <a:pt x="14105" y="18563"/>
                  <a:pt x="20616" y="16750"/>
                </a:cubicBezTo>
                <a:cubicBezTo>
                  <a:pt x="21109" y="16750"/>
                  <a:pt x="21360" y="15809"/>
                  <a:pt x="21109" y="15514"/>
                </a:cubicBezTo>
                <a:cubicBezTo>
                  <a:pt x="18018" y="10063"/>
                  <a:pt x="13864" y="5553"/>
                  <a:pt x="10763" y="397"/>
                </a:cubicBezTo>
                <a:cubicBezTo>
                  <a:pt x="10618" y="113"/>
                  <a:pt x="10376" y="0"/>
                  <a:pt x="1013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0" name="Google Shape;3105;p29"/>
          <p:cNvSpPr/>
          <p:nvPr/>
        </p:nvSpPr>
        <p:spPr>
          <a:xfrm flipH="1" rot="10800000">
            <a:off x="7870486" y="167407"/>
            <a:ext cx="148612" cy="169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0" h="21600" fill="norm" stroke="1" extrusionOk="0">
                <a:moveTo>
                  <a:pt x="12110" y="0"/>
                </a:moveTo>
                <a:cubicBezTo>
                  <a:pt x="11315" y="0"/>
                  <a:pt x="10583" y="837"/>
                  <a:pt x="11190" y="1785"/>
                </a:cubicBezTo>
                <a:cubicBezTo>
                  <a:pt x="13871" y="5940"/>
                  <a:pt x="17253" y="10458"/>
                  <a:pt x="18453" y="15241"/>
                </a:cubicBezTo>
                <a:cubicBezTo>
                  <a:pt x="12936" y="17221"/>
                  <a:pt x="6998" y="18309"/>
                  <a:pt x="686" y="19313"/>
                </a:cubicBezTo>
                <a:cubicBezTo>
                  <a:pt x="-420" y="19648"/>
                  <a:pt x="-155" y="21600"/>
                  <a:pt x="1232" y="21600"/>
                </a:cubicBezTo>
                <a:cubicBezTo>
                  <a:pt x="1357" y="21600"/>
                  <a:pt x="1466" y="21586"/>
                  <a:pt x="1590" y="21558"/>
                </a:cubicBezTo>
                <a:cubicBezTo>
                  <a:pt x="7793" y="20484"/>
                  <a:pt x="14089" y="18964"/>
                  <a:pt x="20292" y="17082"/>
                </a:cubicBezTo>
                <a:cubicBezTo>
                  <a:pt x="21180" y="17082"/>
                  <a:pt x="21180" y="16371"/>
                  <a:pt x="21180" y="16008"/>
                </a:cubicBezTo>
                <a:cubicBezTo>
                  <a:pt x="19886" y="10375"/>
                  <a:pt x="16193" y="5550"/>
                  <a:pt x="13185" y="711"/>
                </a:cubicBezTo>
                <a:cubicBezTo>
                  <a:pt x="12920" y="209"/>
                  <a:pt x="12515" y="0"/>
                  <a:pt x="1211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1" name="Google Shape;3106;p29"/>
          <p:cNvSpPr/>
          <p:nvPr/>
        </p:nvSpPr>
        <p:spPr>
          <a:xfrm flipH="1" rot="10800000">
            <a:off x="7674851" y="245919"/>
            <a:ext cx="92529" cy="118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1" h="21600" fill="norm" stroke="1" extrusionOk="0">
                <a:moveTo>
                  <a:pt x="13010" y="0"/>
                </a:moveTo>
                <a:cubicBezTo>
                  <a:pt x="11870" y="0"/>
                  <a:pt x="10731" y="695"/>
                  <a:pt x="11102" y="1926"/>
                </a:cubicBezTo>
                <a:cubicBezTo>
                  <a:pt x="12886" y="6293"/>
                  <a:pt x="15338" y="10244"/>
                  <a:pt x="16700" y="14671"/>
                </a:cubicBezTo>
                <a:cubicBezTo>
                  <a:pt x="11771" y="16399"/>
                  <a:pt x="6495" y="17312"/>
                  <a:pt x="1095" y="18344"/>
                </a:cubicBezTo>
                <a:cubicBezTo>
                  <a:pt x="-639" y="19277"/>
                  <a:pt x="-267" y="21600"/>
                  <a:pt x="1888" y="21600"/>
                </a:cubicBezTo>
                <a:cubicBezTo>
                  <a:pt x="2086" y="21600"/>
                  <a:pt x="2284" y="21580"/>
                  <a:pt x="2532" y="21521"/>
                </a:cubicBezTo>
                <a:cubicBezTo>
                  <a:pt x="8402" y="19873"/>
                  <a:pt x="14446" y="18860"/>
                  <a:pt x="20317" y="16696"/>
                </a:cubicBezTo>
                <a:cubicBezTo>
                  <a:pt x="20961" y="16180"/>
                  <a:pt x="20961" y="15664"/>
                  <a:pt x="20961" y="15168"/>
                </a:cubicBezTo>
                <a:cubicBezTo>
                  <a:pt x="19673" y="10324"/>
                  <a:pt x="16973" y="5618"/>
                  <a:pt x="15066" y="1290"/>
                </a:cubicBezTo>
                <a:cubicBezTo>
                  <a:pt x="14793" y="397"/>
                  <a:pt x="13901" y="0"/>
                  <a:pt x="1301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2" name="Google Shape;3107;p29"/>
          <p:cNvSpPr/>
          <p:nvPr/>
        </p:nvSpPr>
        <p:spPr>
          <a:xfrm flipH="1" rot="10800000">
            <a:off x="8078909" y="249091"/>
            <a:ext cx="28377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3" name="Google Shape;3108;p29"/>
          <p:cNvSpPr/>
          <p:nvPr/>
        </p:nvSpPr>
        <p:spPr>
          <a:xfrm flipH="1" rot="10800000">
            <a:off x="8041076" y="290533"/>
            <a:ext cx="28377" cy="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4" name="Google Shape;3109;p29"/>
          <p:cNvSpPr/>
          <p:nvPr/>
        </p:nvSpPr>
        <p:spPr>
          <a:xfrm flipH="1" rot="10800000">
            <a:off x="7804011" y="208414"/>
            <a:ext cx="28376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5" name="Google Shape;3110;p29"/>
          <p:cNvSpPr/>
          <p:nvPr/>
        </p:nvSpPr>
        <p:spPr>
          <a:xfrm flipH="1" rot="10800000">
            <a:off x="7763334" y="185342"/>
            <a:ext cx="28377" cy="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6" name="Google Shape;3111;p29"/>
          <p:cNvSpPr/>
          <p:nvPr/>
        </p:nvSpPr>
        <p:spPr>
          <a:xfrm flipH="1" rot="10800000">
            <a:off x="7435758" y="380963"/>
            <a:ext cx="28459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7" name="Google Shape;3112;p29"/>
          <p:cNvSpPr/>
          <p:nvPr/>
        </p:nvSpPr>
        <p:spPr>
          <a:xfrm flipH="1" rot="10800000">
            <a:off x="8290606" y="406867"/>
            <a:ext cx="928850" cy="1391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600" fill="norm" stroke="1" extrusionOk="0">
                <a:moveTo>
                  <a:pt x="0" y="0"/>
                </a:moveTo>
                <a:cubicBezTo>
                  <a:pt x="128" y="4540"/>
                  <a:pt x="3348" y="10343"/>
                  <a:pt x="7644" y="13794"/>
                </a:cubicBezTo>
                <a:cubicBezTo>
                  <a:pt x="9785" y="15513"/>
                  <a:pt x="12199" y="16973"/>
                  <a:pt x="14887" y="18333"/>
                </a:cubicBezTo>
                <a:cubicBezTo>
                  <a:pt x="16772" y="19324"/>
                  <a:pt x="18784" y="20957"/>
                  <a:pt x="21198" y="21327"/>
                </a:cubicBezTo>
                <a:lnTo>
                  <a:pt x="21198" y="21600"/>
                </a:lnTo>
                <a:cubicBezTo>
                  <a:pt x="21600" y="16603"/>
                  <a:pt x="21198" y="11703"/>
                  <a:pt x="16626" y="7534"/>
                </a:cubicBezTo>
                <a:cubicBezTo>
                  <a:pt x="12746" y="4084"/>
                  <a:pt x="6036" y="1275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8" name="Google Shape;3113;p29"/>
          <p:cNvSpPr/>
          <p:nvPr/>
        </p:nvSpPr>
        <p:spPr>
          <a:xfrm flipH="1" rot="10800000">
            <a:off x="8416380" y="451482"/>
            <a:ext cx="783473" cy="119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fill="norm" stroke="1" extrusionOk="0">
                <a:moveTo>
                  <a:pt x="278" y="0"/>
                </a:moveTo>
                <a:cubicBezTo>
                  <a:pt x="78" y="0"/>
                  <a:pt x="-102" y="152"/>
                  <a:pt x="69" y="274"/>
                </a:cubicBezTo>
                <a:cubicBezTo>
                  <a:pt x="4564" y="3056"/>
                  <a:pt x="7675" y="6800"/>
                  <a:pt x="11113" y="10126"/>
                </a:cubicBezTo>
                <a:cubicBezTo>
                  <a:pt x="14955" y="13704"/>
                  <a:pt x="18414" y="17497"/>
                  <a:pt x="21043" y="21505"/>
                </a:cubicBezTo>
                <a:cubicBezTo>
                  <a:pt x="21070" y="21572"/>
                  <a:pt x="21130" y="21600"/>
                  <a:pt x="21199" y="21600"/>
                </a:cubicBezTo>
                <a:cubicBezTo>
                  <a:pt x="21336" y="21600"/>
                  <a:pt x="21498" y="21486"/>
                  <a:pt x="21447" y="21342"/>
                </a:cubicBezTo>
                <a:cubicBezTo>
                  <a:pt x="18719" y="17182"/>
                  <a:pt x="15129" y="13389"/>
                  <a:pt x="11209" y="9645"/>
                </a:cubicBezTo>
                <a:cubicBezTo>
                  <a:pt x="7849" y="6433"/>
                  <a:pt x="4794" y="2740"/>
                  <a:pt x="473" y="59"/>
                </a:cubicBezTo>
                <a:cubicBezTo>
                  <a:pt x="416" y="18"/>
                  <a:pt x="344" y="0"/>
                  <a:pt x="27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9" name="Google Shape;3114;p29"/>
          <p:cNvSpPr/>
          <p:nvPr/>
        </p:nvSpPr>
        <p:spPr>
          <a:xfrm flipH="1" rot="10800000">
            <a:off x="8875453" y="646564"/>
            <a:ext cx="256998" cy="228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1" h="21600" fill="norm" stroke="1" extrusionOk="0">
                <a:moveTo>
                  <a:pt x="20518" y="0"/>
                </a:moveTo>
                <a:cubicBezTo>
                  <a:pt x="20159" y="0"/>
                  <a:pt x="19746" y="259"/>
                  <a:pt x="19630" y="797"/>
                </a:cubicBezTo>
                <a:cubicBezTo>
                  <a:pt x="19630" y="3852"/>
                  <a:pt x="19396" y="6907"/>
                  <a:pt x="19172" y="9961"/>
                </a:cubicBezTo>
                <a:cubicBezTo>
                  <a:pt x="18939" y="12415"/>
                  <a:pt x="19172" y="19923"/>
                  <a:pt x="16749" y="19923"/>
                </a:cubicBezTo>
                <a:cubicBezTo>
                  <a:pt x="11454" y="19923"/>
                  <a:pt x="5702" y="16868"/>
                  <a:pt x="1152" y="14403"/>
                </a:cubicBezTo>
                <a:cubicBezTo>
                  <a:pt x="1054" y="14372"/>
                  <a:pt x="964" y="14362"/>
                  <a:pt x="874" y="14362"/>
                </a:cubicBezTo>
                <a:cubicBezTo>
                  <a:pt x="94" y="14362"/>
                  <a:pt x="-418" y="15532"/>
                  <a:pt x="461" y="16071"/>
                </a:cubicBezTo>
                <a:cubicBezTo>
                  <a:pt x="5765" y="18680"/>
                  <a:pt x="11697" y="21600"/>
                  <a:pt x="17655" y="21600"/>
                </a:cubicBezTo>
                <a:cubicBezTo>
                  <a:pt x="17916" y="21600"/>
                  <a:pt x="18167" y="21590"/>
                  <a:pt x="18418" y="21579"/>
                </a:cubicBezTo>
                <a:cubicBezTo>
                  <a:pt x="18939" y="21579"/>
                  <a:pt x="19172" y="21310"/>
                  <a:pt x="19172" y="21051"/>
                </a:cubicBezTo>
                <a:cubicBezTo>
                  <a:pt x="20087" y="14403"/>
                  <a:pt x="20841" y="7435"/>
                  <a:pt x="21065" y="797"/>
                </a:cubicBezTo>
                <a:cubicBezTo>
                  <a:pt x="21182" y="259"/>
                  <a:pt x="20877" y="0"/>
                  <a:pt x="2051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0" name="Google Shape;3115;p29"/>
          <p:cNvSpPr/>
          <p:nvPr/>
        </p:nvSpPr>
        <p:spPr>
          <a:xfrm flipH="1" rot="10800000">
            <a:off x="8699151" y="886579"/>
            <a:ext cx="281792" cy="277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1600" fill="norm" stroke="1" extrusionOk="0">
                <a:moveTo>
                  <a:pt x="19745" y="0"/>
                </a:moveTo>
                <a:cubicBezTo>
                  <a:pt x="19426" y="0"/>
                  <a:pt x="19053" y="230"/>
                  <a:pt x="18949" y="698"/>
                </a:cubicBezTo>
                <a:cubicBezTo>
                  <a:pt x="18949" y="3641"/>
                  <a:pt x="20691" y="20230"/>
                  <a:pt x="17270" y="20230"/>
                </a:cubicBezTo>
                <a:cubicBezTo>
                  <a:pt x="11757" y="20018"/>
                  <a:pt x="5583" y="17721"/>
                  <a:pt x="889" y="14777"/>
                </a:cubicBezTo>
                <a:cubicBezTo>
                  <a:pt x="810" y="14718"/>
                  <a:pt x="722" y="14692"/>
                  <a:pt x="643" y="14692"/>
                </a:cubicBezTo>
                <a:cubicBezTo>
                  <a:pt x="118" y="14692"/>
                  <a:pt x="-296" y="15764"/>
                  <a:pt x="277" y="16138"/>
                </a:cubicBezTo>
                <a:cubicBezTo>
                  <a:pt x="5790" y="19575"/>
                  <a:pt x="12576" y="21600"/>
                  <a:pt x="18949" y="21600"/>
                </a:cubicBezTo>
                <a:cubicBezTo>
                  <a:pt x="19411" y="21600"/>
                  <a:pt x="19617" y="21379"/>
                  <a:pt x="19617" y="21158"/>
                </a:cubicBezTo>
                <a:cubicBezTo>
                  <a:pt x="21304" y="14335"/>
                  <a:pt x="20023" y="7520"/>
                  <a:pt x="20230" y="698"/>
                </a:cubicBezTo>
                <a:cubicBezTo>
                  <a:pt x="20333" y="230"/>
                  <a:pt x="20063" y="0"/>
                  <a:pt x="197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1" name="Google Shape;3116;p29"/>
          <p:cNvSpPr/>
          <p:nvPr/>
        </p:nvSpPr>
        <p:spPr>
          <a:xfrm flipH="1" rot="10800000">
            <a:off x="8555016" y="1112818"/>
            <a:ext cx="274647" cy="232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600" fill="norm" stroke="1" extrusionOk="0">
                <a:moveTo>
                  <a:pt x="20027" y="0"/>
                </a:moveTo>
                <a:cubicBezTo>
                  <a:pt x="19693" y="0"/>
                  <a:pt x="19358" y="285"/>
                  <a:pt x="19358" y="834"/>
                </a:cubicBezTo>
                <a:cubicBezTo>
                  <a:pt x="19576" y="4361"/>
                  <a:pt x="21340" y="19282"/>
                  <a:pt x="17753" y="19811"/>
                </a:cubicBezTo>
                <a:cubicBezTo>
                  <a:pt x="17084" y="19913"/>
                  <a:pt x="16406" y="19953"/>
                  <a:pt x="15720" y="19953"/>
                </a:cubicBezTo>
                <a:cubicBezTo>
                  <a:pt x="10695" y="19953"/>
                  <a:pt x="5334" y="17463"/>
                  <a:pt x="802" y="16030"/>
                </a:cubicBezTo>
                <a:cubicBezTo>
                  <a:pt x="735" y="16009"/>
                  <a:pt x="668" y="15999"/>
                  <a:pt x="610" y="15999"/>
                </a:cubicBezTo>
                <a:cubicBezTo>
                  <a:pt x="-135" y="15999"/>
                  <a:pt x="-260" y="17412"/>
                  <a:pt x="585" y="17656"/>
                </a:cubicBezTo>
                <a:cubicBezTo>
                  <a:pt x="3695" y="18439"/>
                  <a:pt x="6806" y="19547"/>
                  <a:pt x="9976" y="20390"/>
                </a:cubicBezTo>
                <a:cubicBezTo>
                  <a:pt x="11916" y="20777"/>
                  <a:pt x="14433" y="21600"/>
                  <a:pt x="16691" y="21600"/>
                </a:cubicBezTo>
                <a:cubicBezTo>
                  <a:pt x="17543" y="21600"/>
                  <a:pt x="18355" y="21478"/>
                  <a:pt x="19091" y="21173"/>
                </a:cubicBezTo>
                <a:cubicBezTo>
                  <a:pt x="21131" y="20065"/>
                  <a:pt x="20914" y="15765"/>
                  <a:pt x="20914" y="13875"/>
                </a:cubicBezTo>
                <a:cubicBezTo>
                  <a:pt x="21131" y="9504"/>
                  <a:pt x="20914" y="5133"/>
                  <a:pt x="20696" y="834"/>
                </a:cubicBezTo>
                <a:cubicBezTo>
                  <a:pt x="20696" y="285"/>
                  <a:pt x="20362" y="0"/>
                  <a:pt x="2002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2" name="Google Shape;3117;p29"/>
          <p:cNvSpPr/>
          <p:nvPr/>
        </p:nvSpPr>
        <p:spPr>
          <a:xfrm flipH="1" rot="10800000">
            <a:off x="8410840" y="1352615"/>
            <a:ext cx="263697" cy="19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90" h="21600" fill="norm" stroke="1" extrusionOk="0">
                <a:moveTo>
                  <a:pt x="18184" y="0"/>
                </a:moveTo>
                <a:cubicBezTo>
                  <a:pt x="17859" y="0"/>
                  <a:pt x="17534" y="328"/>
                  <a:pt x="17534" y="996"/>
                </a:cubicBezTo>
                <a:cubicBezTo>
                  <a:pt x="17794" y="5197"/>
                  <a:pt x="19719" y="19524"/>
                  <a:pt x="15609" y="19524"/>
                </a:cubicBezTo>
                <a:cubicBezTo>
                  <a:pt x="10808" y="19135"/>
                  <a:pt x="5389" y="15250"/>
                  <a:pt x="1068" y="12360"/>
                </a:cubicBezTo>
                <a:cubicBezTo>
                  <a:pt x="995" y="12336"/>
                  <a:pt x="922" y="12324"/>
                  <a:pt x="849" y="12324"/>
                </a:cubicBezTo>
                <a:cubicBezTo>
                  <a:pt x="85" y="12324"/>
                  <a:pt x="-370" y="13744"/>
                  <a:pt x="394" y="14315"/>
                </a:cubicBezTo>
                <a:cubicBezTo>
                  <a:pt x="2790" y="15942"/>
                  <a:pt x="5389" y="17193"/>
                  <a:pt x="7997" y="18832"/>
                </a:cubicBezTo>
                <a:cubicBezTo>
                  <a:pt x="10255" y="19973"/>
                  <a:pt x="13188" y="21600"/>
                  <a:pt x="15763" y="21600"/>
                </a:cubicBezTo>
                <a:cubicBezTo>
                  <a:pt x="16153" y="21600"/>
                  <a:pt x="16535" y="21564"/>
                  <a:pt x="16908" y="21479"/>
                </a:cubicBezTo>
                <a:cubicBezTo>
                  <a:pt x="21230" y="20155"/>
                  <a:pt x="19094" y="5512"/>
                  <a:pt x="18834" y="996"/>
                </a:cubicBezTo>
                <a:cubicBezTo>
                  <a:pt x="18834" y="328"/>
                  <a:pt x="18509" y="0"/>
                  <a:pt x="1818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3" name="Google Shape;3118;p29"/>
          <p:cNvSpPr/>
          <p:nvPr/>
        </p:nvSpPr>
        <p:spPr>
          <a:xfrm flipH="1" rot="10800000">
            <a:off x="8777446" y="1415491"/>
            <a:ext cx="28459" cy="29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4" name="Google Shape;3119;p29"/>
          <p:cNvSpPr/>
          <p:nvPr/>
        </p:nvSpPr>
        <p:spPr>
          <a:xfrm flipH="1" rot="10800000">
            <a:off x="8736086" y="1458902"/>
            <a:ext cx="28376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5" name="Google Shape;3120;p29"/>
          <p:cNvSpPr/>
          <p:nvPr/>
        </p:nvSpPr>
        <p:spPr>
          <a:xfrm flipH="1" rot="10800000">
            <a:off x="8724850" y="1397886"/>
            <a:ext cx="28459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6" name="Google Shape;3121;p29"/>
          <p:cNvSpPr/>
          <p:nvPr/>
        </p:nvSpPr>
        <p:spPr>
          <a:xfrm flipH="1" rot="10800000">
            <a:off x="8543197" y="1234522"/>
            <a:ext cx="28377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7" name="Google Shape;3122;p29"/>
          <p:cNvSpPr/>
          <p:nvPr/>
        </p:nvSpPr>
        <p:spPr>
          <a:xfrm flipH="1" rot="10800000">
            <a:off x="8502521" y="1289961"/>
            <a:ext cx="28377" cy="2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8" name="Google Shape;3123;p29"/>
          <p:cNvSpPr/>
          <p:nvPr/>
        </p:nvSpPr>
        <p:spPr>
          <a:xfrm flipH="1" rot="10800000">
            <a:off x="8482182" y="1228181"/>
            <a:ext cx="28377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9" name="Google Shape;3124;p29"/>
          <p:cNvSpPr/>
          <p:nvPr/>
        </p:nvSpPr>
        <p:spPr>
          <a:xfrm flipH="1" rot="10800000">
            <a:off x="8865116" y="798995"/>
            <a:ext cx="28377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0" name="Google Shape;3125;p29"/>
          <p:cNvSpPr/>
          <p:nvPr/>
        </p:nvSpPr>
        <p:spPr>
          <a:xfrm flipH="1" rot="10800000">
            <a:off x="8803443" y="816490"/>
            <a:ext cx="28376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1" name="Google Shape;3126;p29"/>
          <p:cNvSpPr/>
          <p:nvPr/>
        </p:nvSpPr>
        <p:spPr>
          <a:xfrm flipH="1" rot="10800000">
            <a:off x="9066423" y="994616"/>
            <a:ext cx="28377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2" name="Google Shape;3127;p29"/>
          <p:cNvSpPr/>
          <p:nvPr/>
        </p:nvSpPr>
        <p:spPr>
          <a:xfrm flipH="1" rot="10800000">
            <a:off x="9054504" y="1061973"/>
            <a:ext cx="28951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342" y="0"/>
                </a:moveTo>
                <a:cubicBezTo>
                  <a:pt x="-2448" y="0"/>
                  <a:pt x="-2448" y="21600"/>
                  <a:pt x="7342" y="21600"/>
                </a:cubicBezTo>
                <a:cubicBezTo>
                  <a:pt x="19152" y="21600"/>
                  <a:pt x="19152" y="0"/>
                  <a:pt x="734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3" name="Google Shape;3128;p29"/>
          <p:cNvSpPr/>
          <p:nvPr/>
        </p:nvSpPr>
        <p:spPr>
          <a:xfrm flipH="1" rot="10800000">
            <a:off x="8359494" y="1573278"/>
            <a:ext cx="28377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4" name="Google Shape;3129;p29"/>
          <p:cNvSpPr/>
          <p:nvPr/>
        </p:nvSpPr>
        <p:spPr>
          <a:xfrm flipH="1" rot="10800000">
            <a:off x="8146337" y="-66492"/>
            <a:ext cx="1097576" cy="1098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7" h="21600" fill="norm" stroke="1" extrusionOk="0">
                <a:moveTo>
                  <a:pt x="2703" y="0"/>
                </a:moveTo>
                <a:cubicBezTo>
                  <a:pt x="2258" y="0"/>
                  <a:pt x="1850" y="245"/>
                  <a:pt x="1513" y="847"/>
                </a:cubicBezTo>
                <a:cubicBezTo>
                  <a:pt x="848" y="2115"/>
                  <a:pt x="3982" y="6086"/>
                  <a:pt x="4648" y="7286"/>
                </a:cubicBezTo>
                <a:cubicBezTo>
                  <a:pt x="2489" y="7520"/>
                  <a:pt x="-1991" y="7866"/>
                  <a:pt x="996" y="11313"/>
                </a:cubicBezTo>
                <a:cubicBezTo>
                  <a:pt x="2489" y="12981"/>
                  <a:pt x="5784" y="13493"/>
                  <a:pt x="7685" y="14527"/>
                </a:cubicBezTo>
                <a:cubicBezTo>
                  <a:pt x="5414" y="15849"/>
                  <a:pt x="1921" y="17808"/>
                  <a:pt x="6094" y="19807"/>
                </a:cubicBezTo>
                <a:cubicBezTo>
                  <a:pt x="8759" y="21310"/>
                  <a:pt x="16116" y="21366"/>
                  <a:pt x="19103" y="21600"/>
                </a:cubicBezTo>
                <a:cubicBezTo>
                  <a:pt x="19251" y="18154"/>
                  <a:pt x="19609" y="10500"/>
                  <a:pt x="18843" y="7052"/>
                </a:cubicBezTo>
                <a:cubicBezTo>
                  <a:pt x="18295" y="4874"/>
                  <a:pt x="17660" y="4027"/>
                  <a:pt x="17042" y="4027"/>
                </a:cubicBezTo>
                <a:cubicBezTo>
                  <a:pt x="16033" y="4027"/>
                  <a:pt x="15073" y="6280"/>
                  <a:pt x="14623" y="8666"/>
                </a:cubicBezTo>
                <a:cubicBezTo>
                  <a:pt x="13420" y="4448"/>
                  <a:pt x="12046" y="230"/>
                  <a:pt x="10456" y="230"/>
                </a:cubicBezTo>
                <a:cubicBezTo>
                  <a:pt x="9598" y="230"/>
                  <a:pt x="8676" y="1460"/>
                  <a:pt x="7685" y="4584"/>
                </a:cubicBezTo>
                <a:cubicBezTo>
                  <a:pt x="6904" y="3988"/>
                  <a:pt x="4498" y="0"/>
                  <a:pt x="270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5" name="Google Shape;3130;p29"/>
          <p:cNvSpPr/>
          <p:nvPr/>
        </p:nvSpPr>
        <p:spPr>
          <a:xfrm flipH="1" rot="10800000">
            <a:off x="8319192" y="-91861"/>
            <a:ext cx="915836" cy="104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6" h="21600" fill="norm" stroke="1" extrusionOk="0">
                <a:moveTo>
                  <a:pt x="348" y="0"/>
                </a:moveTo>
                <a:cubicBezTo>
                  <a:pt x="103" y="0"/>
                  <a:pt x="-131" y="329"/>
                  <a:pt x="86" y="519"/>
                </a:cubicBezTo>
                <a:cubicBezTo>
                  <a:pt x="6623" y="7852"/>
                  <a:pt x="13571" y="14760"/>
                  <a:pt x="20796" y="21496"/>
                </a:cubicBezTo>
                <a:cubicBezTo>
                  <a:pt x="20860" y="21568"/>
                  <a:pt x="20934" y="21600"/>
                  <a:pt x="21008" y="21600"/>
                </a:cubicBezTo>
                <a:cubicBezTo>
                  <a:pt x="21242" y="21600"/>
                  <a:pt x="21469" y="21296"/>
                  <a:pt x="21270" y="21074"/>
                </a:cubicBezTo>
                <a:cubicBezTo>
                  <a:pt x="14111" y="14338"/>
                  <a:pt x="7097" y="7371"/>
                  <a:pt x="560" y="98"/>
                </a:cubicBezTo>
                <a:cubicBezTo>
                  <a:pt x="496" y="27"/>
                  <a:pt x="422" y="0"/>
                  <a:pt x="34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6" name="Google Shape;3131;p29"/>
          <p:cNvSpPr/>
          <p:nvPr/>
        </p:nvSpPr>
        <p:spPr>
          <a:xfrm flipH="1" rot="10800000">
            <a:off x="8353152" y="443615"/>
            <a:ext cx="406578" cy="391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8" h="21600" fill="norm" stroke="1" extrusionOk="0">
                <a:moveTo>
                  <a:pt x="19724" y="0"/>
                </a:moveTo>
                <a:cubicBezTo>
                  <a:pt x="19351" y="0"/>
                  <a:pt x="18978" y="241"/>
                  <a:pt x="18978" y="730"/>
                </a:cubicBezTo>
                <a:cubicBezTo>
                  <a:pt x="19120" y="7085"/>
                  <a:pt x="19826" y="13586"/>
                  <a:pt x="19334" y="19954"/>
                </a:cubicBezTo>
                <a:cubicBezTo>
                  <a:pt x="18679" y="19990"/>
                  <a:pt x="18024" y="20002"/>
                  <a:pt x="17368" y="20002"/>
                </a:cubicBezTo>
                <a:cubicBezTo>
                  <a:pt x="11876" y="20002"/>
                  <a:pt x="6294" y="18947"/>
                  <a:pt x="678" y="18947"/>
                </a:cubicBezTo>
                <a:cubicBezTo>
                  <a:pt x="-226" y="18947"/>
                  <a:pt x="-226" y="20533"/>
                  <a:pt x="678" y="20533"/>
                </a:cubicBezTo>
                <a:cubicBezTo>
                  <a:pt x="6249" y="20533"/>
                  <a:pt x="11792" y="21600"/>
                  <a:pt x="17244" y="21600"/>
                </a:cubicBezTo>
                <a:cubicBezTo>
                  <a:pt x="18176" y="21600"/>
                  <a:pt x="19103" y="21570"/>
                  <a:pt x="20029" y="21497"/>
                </a:cubicBezTo>
                <a:cubicBezTo>
                  <a:pt x="20464" y="21497"/>
                  <a:pt x="20792" y="21190"/>
                  <a:pt x="20792" y="20726"/>
                </a:cubicBezTo>
                <a:cubicBezTo>
                  <a:pt x="21374" y="14111"/>
                  <a:pt x="20611" y="7339"/>
                  <a:pt x="20464" y="730"/>
                </a:cubicBezTo>
                <a:cubicBezTo>
                  <a:pt x="20464" y="241"/>
                  <a:pt x="20097" y="0"/>
                  <a:pt x="197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7" name="Google Shape;3132;p29"/>
          <p:cNvSpPr/>
          <p:nvPr/>
        </p:nvSpPr>
        <p:spPr>
          <a:xfrm flipH="1" rot="10800000">
            <a:off x="8645628" y="94799"/>
            <a:ext cx="432989" cy="401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2" h="21600" fill="norm" stroke="1" extrusionOk="0">
                <a:moveTo>
                  <a:pt x="20391" y="0"/>
                </a:moveTo>
                <a:cubicBezTo>
                  <a:pt x="20032" y="0"/>
                  <a:pt x="19668" y="235"/>
                  <a:pt x="19668" y="711"/>
                </a:cubicBezTo>
                <a:cubicBezTo>
                  <a:pt x="19807" y="7008"/>
                  <a:pt x="19979" y="13451"/>
                  <a:pt x="19122" y="19713"/>
                </a:cubicBezTo>
                <a:cubicBezTo>
                  <a:pt x="19047" y="19977"/>
                  <a:pt x="17634" y="20060"/>
                  <a:pt x="15936" y="20060"/>
                </a:cubicBezTo>
                <a:cubicBezTo>
                  <a:pt x="13543" y="20060"/>
                  <a:pt x="10592" y="19901"/>
                  <a:pt x="10089" y="19901"/>
                </a:cubicBezTo>
                <a:cubicBezTo>
                  <a:pt x="9307" y="19942"/>
                  <a:pt x="8536" y="19960"/>
                  <a:pt x="7760" y="19960"/>
                </a:cubicBezTo>
                <a:cubicBezTo>
                  <a:pt x="5388" y="19960"/>
                  <a:pt x="3026" y="19783"/>
                  <a:pt x="644" y="19413"/>
                </a:cubicBezTo>
                <a:cubicBezTo>
                  <a:pt x="606" y="19407"/>
                  <a:pt x="569" y="19401"/>
                  <a:pt x="531" y="19401"/>
                </a:cubicBezTo>
                <a:cubicBezTo>
                  <a:pt x="-213" y="19401"/>
                  <a:pt x="-176" y="20853"/>
                  <a:pt x="644" y="20994"/>
                </a:cubicBezTo>
                <a:cubicBezTo>
                  <a:pt x="3696" y="21453"/>
                  <a:pt x="6759" y="21535"/>
                  <a:pt x="9827" y="21535"/>
                </a:cubicBezTo>
                <a:cubicBezTo>
                  <a:pt x="11599" y="21535"/>
                  <a:pt x="13371" y="21512"/>
                  <a:pt x="15149" y="21512"/>
                </a:cubicBezTo>
                <a:cubicBezTo>
                  <a:pt x="16611" y="21512"/>
                  <a:pt x="18073" y="21529"/>
                  <a:pt x="19534" y="21600"/>
                </a:cubicBezTo>
                <a:cubicBezTo>
                  <a:pt x="19807" y="21600"/>
                  <a:pt x="20252" y="21300"/>
                  <a:pt x="20252" y="20994"/>
                </a:cubicBezTo>
                <a:cubicBezTo>
                  <a:pt x="21387" y="14398"/>
                  <a:pt x="21248" y="7461"/>
                  <a:pt x="21114" y="711"/>
                </a:cubicBezTo>
                <a:cubicBezTo>
                  <a:pt x="21114" y="235"/>
                  <a:pt x="20750" y="0"/>
                  <a:pt x="20391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8" name="Google Shape;3133;p29"/>
          <p:cNvSpPr/>
          <p:nvPr/>
        </p:nvSpPr>
        <p:spPr>
          <a:xfrm flipH="1" rot="10800000">
            <a:off x="8820228" y="579426"/>
            <a:ext cx="41581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9" name="Google Shape;3134;p29"/>
          <p:cNvSpPr/>
          <p:nvPr/>
        </p:nvSpPr>
        <p:spPr>
          <a:xfrm flipH="1" rot="10800000">
            <a:off x="8820228" y="690961"/>
            <a:ext cx="41581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0" name="Google Shape;3135;p29"/>
          <p:cNvSpPr/>
          <p:nvPr/>
        </p:nvSpPr>
        <p:spPr>
          <a:xfrm flipH="1" rot="10800000">
            <a:off x="8621762" y="673465"/>
            <a:ext cx="41581" cy="4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1" name="Google Shape;3136;p29"/>
          <p:cNvSpPr/>
          <p:nvPr/>
        </p:nvSpPr>
        <p:spPr>
          <a:xfrm flipH="1" rot="10800000">
            <a:off x="8329341" y="550669"/>
            <a:ext cx="41499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88" y="0"/>
                </a:moveTo>
                <a:cubicBezTo>
                  <a:pt x="-2529" y="0"/>
                  <a:pt x="-2529" y="21600"/>
                  <a:pt x="7588" y="21600"/>
                </a:cubicBezTo>
                <a:cubicBezTo>
                  <a:pt x="19071" y="21600"/>
                  <a:pt x="19071" y="0"/>
                  <a:pt x="758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2" name="Google Shape;3137;p29"/>
          <p:cNvSpPr/>
          <p:nvPr/>
        </p:nvSpPr>
        <p:spPr>
          <a:xfrm flipH="1" rot="10800000">
            <a:off x="8241645" y="515678"/>
            <a:ext cx="41581" cy="4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73" y="0"/>
                </a:moveTo>
                <a:cubicBezTo>
                  <a:pt x="-2524" y="0"/>
                  <a:pt x="-2524" y="21600"/>
                  <a:pt x="7573" y="21600"/>
                </a:cubicBezTo>
                <a:cubicBezTo>
                  <a:pt x="19076" y="21600"/>
                  <a:pt x="19076" y="0"/>
                  <a:pt x="757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3" name="Google Shape;3138;p29"/>
          <p:cNvSpPr/>
          <p:nvPr/>
        </p:nvSpPr>
        <p:spPr>
          <a:xfrm flipH="1" rot="10800000">
            <a:off x="8715035" y="240670"/>
            <a:ext cx="41580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4" name="Google Shape;3139;p29"/>
          <p:cNvSpPr/>
          <p:nvPr/>
        </p:nvSpPr>
        <p:spPr>
          <a:xfrm flipH="1" rot="10800000">
            <a:off x="8475374" y="123560"/>
            <a:ext cx="41499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80" y="0"/>
                </a:moveTo>
                <a:cubicBezTo>
                  <a:pt x="-2593" y="0"/>
                  <a:pt x="-2593" y="21600"/>
                  <a:pt x="7780" y="21600"/>
                </a:cubicBezTo>
                <a:cubicBezTo>
                  <a:pt x="19007" y="21600"/>
                  <a:pt x="19007" y="0"/>
                  <a:pt x="778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5" name="Google Shape;3140;p29"/>
          <p:cNvSpPr/>
          <p:nvPr/>
        </p:nvSpPr>
        <p:spPr>
          <a:xfrm flipH="1" rot="10800000">
            <a:off x="9060108" y="632022"/>
            <a:ext cx="41580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73" y="0"/>
                </a:moveTo>
                <a:cubicBezTo>
                  <a:pt x="-2524" y="0"/>
                  <a:pt x="-2524" y="21600"/>
                  <a:pt x="7573" y="21600"/>
                </a:cubicBezTo>
                <a:cubicBezTo>
                  <a:pt x="19076" y="21600"/>
                  <a:pt x="19076" y="0"/>
                  <a:pt x="757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6" name="Google Shape;3141;p29"/>
          <p:cNvSpPr/>
          <p:nvPr/>
        </p:nvSpPr>
        <p:spPr>
          <a:xfrm flipH="1" rot="10800000">
            <a:off x="9130227" y="211257"/>
            <a:ext cx="41580" cy="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7" name="Google Shape;3142;p29"/>
          <p:cNvSpPr/>
          <p:nvPr/>
        </p:nvSpPr>
        <p:spPr>
          <a:xfrm flipH="1" rot="10800000">
            <a:off x="7785778" y="696536"/>
            <a:ext cx="39447" cy="4067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8" name="Google Shape;3143;p29"/>
          <p:cNvSpPr/>
          <p:nvPr/>
        </p:nvSpPr>
        <p:spPr>
          <a:xfrm flipH="1" rot="10800000">
            <a:off x="7822927" y="757552"/>
            <a:ext cx="37316" cy="3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48" y="0"/>
                </a:moveTo>
                <a:cubicBezTo>
                  <a:pt x="-2516" y="0"/>
                  <a:pt x="-2516" y="21600"/>
                  <a:pt x="7548" y="21600"/>
                </a:cubicBezTo>
                <a:cubicBezTo>
                  <a:pt x="19084" y="21600"/>
                  <a:pt x="19084" y="0"/>
                  <a:pt x="754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9" name="Google Shape;3144;p29"/>
          <p:cNvSpPr/>
          <p:nvPr/>
        </p:nvSpPr>
        <p:spPr>
          <a:xfrm flipH="1" rot="10800000">
            <a:off x="7850292" y="690961"/>
            <a:ext cx="39448" cy="3783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470" name="Google Shape;3145;p29"/>
          <p:cNvGrpSpPr/>
          <p:nvPr/>
        </p:nvGrpSpPr>
        <p:grpSpPr>
          <a:xfrm>
            <a:off x="-592803" y="3827287"/>
            <a:ext cx="1729076" cy="1770394"/>
            <a:chOff x="0" y="0"/>
            <a:chExt cx="1729074" cy="1770392"/>
          </a:xfrm>
        </p:grpSpPr>
        <p:sp>
          <p:nvSpPr>
            <p:cNvPr id="3460" name="Google Shape;3146;p29"/>
            <p:cNvSpPr/>
            <p:nvPr/>
          </p:nvSpPr>
          <p:spPr>
            <a:xfrm rot="1245170">
              <a:off x="635701" y="619336"/>
              <a:ext cx="943845" cy="101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18092" y="0"/>
                  </a:moveTo>
                  <a:cubicBezTo>
                    <a:pt x="15627" y="0"/>
                    <a:pt x="12901" y="5224"/>
                    <a:pt x="11085" y="6055"/>
                  </a:cubicBezTo>
                  <a:cubicBezTo>
                    <a:pt x="11008" y="4737"/>
                    <a:pt x="11603" y="1585"/>
                    <a:pt x="10421" y="1585"/>
                  </a:cubicBezTo>
                  <a:cubicBezTo>
                    <a:pt x="10109" y="1585"/>
                    <a:pt x="9671" y="1809"/>
                    <a:pt x="9062" y="2343"/>
                  </a:cubicBezTo>
                  <a:cubicBezTo>
                    <a:pt x="6919" y="4104"/>
                    <a:pt x="6919" y="7509"/>
                    <a:pt x="5175" y="9482"/>
                  </a:cubicBezTo>
                  <a:cubicBezTo>
                    <a:pt x="4780" y="8497"/>
                    <a:pt x="4990" y="5374"/>
                    <a:pt x="3827" y="4880"/>
                  </a:cubicBezTo>
                  <a:cubicBezTo>
                    <a:pt x="3674" y="4807"/>
                    <a:pt x="3526" y="4774"/>
                    <a:pt x="3384" y="4774"/>
                  </a:cubicBezTo>
                  <a:cubicBezTo>
                    <a:pt x="1999" y="4774"/>
                    <a:pt x="1166" y="7915"/>
                    <a:pt x="828" y="8896"/>
                  </a:cubicBezTo>
                  <a:cubicBezTo>
                    <a:pt x="-542" y="13099"/>
                    <a:pt x="132" y="17020"/>
                    <a:pt x="433" y="21318"/>
                  </a:cubicBezTo>
                  <a:lnTo>
                    <a:pt x="712" y="21600"/>
                  </a:lnTo>
                  <a:cubicBezTo>
                    <a:pt x="4200" y="20048"/>
                    <a:pt x="7408" y="18477"/>
                    <a:pt x="11175" y="17489"/>
                  </a:cubicBezTo>
                  <a:cubicBezTo>
                    <a:pt x="12549" y="17115"/>
                    <a:pt x="17197" y="16808"/>
                    <a:pt x="17476" y="14955"/>
                  </a:cubicBezTo>
                  <a:cubicBezTo>
                    <a:pt x="17661" y="13403"/>
                    <a:pt x="15816" y="13275"/>
                    <a:pt x="14083" y="13275"/>
                  </a:cubicBezTo>
                  <a:cubicBezTo>
                    <a:pt x="13738" y="13275"/>
                    <a:pt x="13398" y="13279"/>
                    <a:pt x="13079" y="13279"/>
                  </a:cubicBezTo>
                  <a:cubicBezTo>
                    <a:pt x="12382" y="13279"/>
                    <a:pt x="11788" y="13257"/>
                    <a:pt x="11480" y="13099"/>
                  </a:cubicBezTo>
                  <a:cubicBezTo>
                    <a:pt x="12245" y="10749"/>
                    <a:pt x="16990" y="10844"/>
                    <a:pt x="18850" y="9764"/>
                  </a:cubicBezTo>
                  <a:cubicBezTo>
                    <a:pt x="20594" y="8589"/>
                    <a:pt x="19894" y="7417"/>
                    <a:pt x="18060" y="7322"/>
                  </a:cubicBezTo>
                  <a:cubicBezTo>
                    <a:pt x="17987" y="7318"/>
                    <a:pt x="17915" y="7315"/>
                    <a:pt x="17842" y="7315"/>
                  </a:cubicBezTo>
                  <a:cubicBezTo>
                    <a:pt x="16795" y="7315"/>
                    <a:pt x="15754" y="7846"/>
                    <a:pt x="14768" y="7846"/>
                  </a:cubicBezTo>
                  <a:cubicBezTo>
                    <a:pt x="14637" y="7846"/>
                    <a:pt x="14511" y="7835"/>
                    <a:pt x="14384" y="7816"/>
                  </a:cubicBezTo>
                  <a:cubicBezTo>
                    <a:pt x="15058" y="6641"/>
                    <a:pt x="21058" y="959"/>
                    <a:pt x="18640" y="92"/>
                  </a:cubicBezTo>
                  <a:cubicBezTo>
                    <a:pt x="18459" y="29"/>
                    <a:pt x="18277" y="0"/>
                    <a:pt x="180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1" name="Google Shape;3147;p29"/>
            <p:cNvSpPr/>
            <p:nvPr/>
          </p:nvSpPr>
          <p:spPr>
            <a:xfrm rot="1245170">
              <a:off x="640514" y="700079"/>
              <a:ext cx="792379" cy="90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098" y="0"/>
                  </a:moveTo>
                  <a:cubicBezTo>
                    <a:pt x="21005" y="0"/>
                    <a:pt x="20907" y="41"/>
                    <a:pt x="20833" y="144"/>
                  </a:cubicBezTo>
                  <a:cubicBezTo>
                    <a:pt x="14357" y="7509"/>
                    <a:pt x="5913" y="13445"/>
                    <a:pt x="65" y="21254"/>
                  </a:cubicBezTo>
                  <a:cubicBezTo>
                    <a:pt x="-102" y="21403"/>
                    <a:pt x="79" y="21600"/>
                    <a:pt x="298" y="21600"/>
                  </a:cubicBezTo>
                  <a:cubicBezTo>
                    <a:pt x="391" y="21600"/>
                    <a:pt x="489" y="21563"/>
                    <a:pt x="573" y="21468"/>
                  </a:cubicBezTo>
                  <a:cubicBezTo>
                    <a:pt x="6392" y="13655"/>
                    <a:pt x="14985" y="7825"/>
                    <a:pt x="21312" y="358"/>
                  </a:cubicBezTo>
                  <a:cubicBezTo>
                    <a:pt x="21498" y="210"/>
                    <a:pt x="21312" y="0"/>
                    <a:pt x="210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2" name="Google Shape;3148;p29"/>
            <p:cNvSpPr/>
            <p:nvPr/>
          </p:nvSpPr>
          <p:spPr>
            <a:xfrm rot="1245170">
              <a:off x="1026299" y="909083"/>
              <a:ext cx="436175" cy="34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243" y="0"/>
                  </a:moveTo>
                  <a:cubicBezTo>
                    <a:pt x="2042" y="0"/>
                    <a:pt x="1858" y="174"/>
                    <a:pt x="1858" y="544"/>
                  </a:cubicBezTo>
                  <a:cubicBezTo>
                    <a:pt x="735" y="7240"/>
                    <a:pt x="-186" y="14229"/>
                    <a:pt x="32" y="20860"/>
                  </a:cubicBezTo>
                  <a:cubicBezTo>
                    <a:pt x="233" y="21328"/>
                    <a:pt x="400" y="21600"/>
                    <a:pt x="643" y="21600"/>
                  </a:cubicBezTo>
                  <a:cubicBezTo>
                    <a:pt x="735" y="21600"/>
                    <a:pt x="836" y="21567"/>
                    <a:pt x="945" y="21491"/>
                  </a:cubicBezTo>
                  <a:cubicBezTo>
                    <a:pt x="7662" y="19466"/>
                    <a:pt x="14161" y="15623"/>
                    <a:pt x="20878" y="12477"/>
                  </a:cubicBezTo>
                  <a:cubicBezTo>
                    <a:pt x="21414" y="12194"/>
                    <a:pt x="21205" y="11159"/>
                    <a:pt x="20744" y="11159"/>
                  </a:cubicBezTo>
                  <a:cubicBezTo>
                    <a:pt x="20652" y="11159"/>
                    <a:pt x="20551" y="11203"/>
                    <a:pt x="20442" y="11290"/>
                  </a:cubicBezTo>
                  <a:cubicBezTo>
                    <a:pt x="15074" y="13598"/>
                    <a:pt x="9915" y="16527"/>
                    <a:pt x="4546" y="18835"/>
                  </a:cubicBezTo>
                  <a:cubicBezTo>
                    <a:pt x="3600" y="19205"/>
                    <a:pt x="2913" y="19379"/>
                    <a:pt x="2427" y="19379"/>
                  </a:cubicBezTo>
                  <a:cubicBezTo>
                    <a:pt x="928" y="19379"/>
                    <a:pt x="1213" y="17692"/>
                    <a:pt x="1372" y="14229"/>
                  </a:cubicBezTo>
                  <a:cubicBezTo>
                    <a:pt x="1372" y="9831"/>
                    <a:pt x="2075" y="5498"/>
                    <a:pt x="2720" y="1100"/>
                  </a:cubicBezTo>
                  <a:cubicBezTo>
                    <a:pt x="2879" y="392"/>
                    <a:pt x="2536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3" name="Google Shape;3149;p29"/>
            <p:cNvSpPr/>
            <p:nvPr/>
          </p:nvSpPr>
          <p:spPr>
            <a:xfrm rot="1245170">
              <a:off x="734627" y="1010737"/>
              <a:ext cx="467503" cy="38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527" y="0"/>
                  </a:moveTo>
                  <a:cubicBezTo>
                    <a:pt x="268" y="0"/>
                    <a:pt x="0" y="191"/>
                    <a:pt x="0" y="592"/>
                  </a:cubicBezTo>
                  <a:cubicBezTo>
                    <a:pt x="653" y="7448"/>
                    <a:pt x="1062" y="14133"/>
                    <a:pt x="858" y="20989"/>
                  </a:cubicBezTo>
                  <a:cubicBezTo>
                    <a:pt x="858" y="21342"/>
                    <a:pt x="1070" y="21600"/>
                    <a:pt x="1338" y="21600"/>
                  </a:cubicBezTo>
                  <a:cubicBezTo>
                    <a:pt x="1440" y="21600"/>
                    <a:pt x="1550" y="21562"/>
                    <a:pt x="1668" y="21476"/>
                  </a:cubicBezTo>
                  <a:cubicBezTo>
                    <a:pt x="7971" y="19213"/>
                    <a:pt x="14534" y="17437"/>
                    <a:pt x="21049" y="15909"/>
                  </a:cubicBezTo>
                  <a:cubicBezTo>
                    <a:pt x="21600" y="15909"/>
                    <a:pt x="21309" y="14830"/>
                    <a:pt x="20758" y="14830"/>
                  </a:cubicBezTo>
                  <a:cubicBezTo>
                    <a:pt x="20703" y="14830"/>
                    <a:pt x="20648" y="14839"/>
                    <a:pt x="20593" y="14868"/>
                  </a:cubicBezTo>
                  <a:cubicBezTo>
                    <a:pt x="15140" y="16147"/>
                    <a:pt x="9694" y="17437"/>
                    <a:pt x="4186" y="19461"/>
                  </a:cubicBezTo>
                  <a:cubicBezTo>
                    <a:pt x="3620" y="19604"/>
                    <a:pt x="3203" y="19709"/>
                    <a:pt x="2904" y="19709"/>
                  </a:cubicBezTo>
                  <a:cubicBezTo>
                    <a:pt x="2219" y="19709"/>
                    <a:pt x="2117" y="19175"/>
                    <a:pt x="2117" y="17437"/>
                  </a:cubicBezTo>
                  <a:cubicBezTo>
                    <a:pt x="2117" y="15355"/>
                    <a:pt x="1920" y="13579"/>
                    <a:pt x="1920" y="11803"/>
                  </a:cubicBezTo>
                  <a:cubicBezTo>
                    <a:pt x="1668" y="8002"/>
                    <a:pt x="1464" y="4393"/>
                    <a:pt x="1062" y="592"/>
                  </a:cubicBezTo>
                  <a:cubicBezTo>
                    <a:pt x="1062" y="191"/>
                    <a:pt x="795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469" name="Google Shape;3150;p29"/>
            <p:cNvGrpSpPr/>
            <p:nvPr/>
          </p:nvGrpSpPr>
          <p:grpSpPr>
            <a:xfrm>
              <a:off x="0" y="0"/>
              <a:ext cx="1568336" cy="1525882"/>
              <a:chOff x="0" y="0"/>
              <a:chExt cx="1568335" cy="1525881"/>
            </a:xfrm>
          </p:grpSpPr>
          <p:sp>
            <p:nvSpPr>
              <p:cNvPr id="3464" name="Google Shape;3151;p29"/>
              <p:cNvSpPr/>
              <p:nvPr/>
            </p:nvSpPr>
            <p:spPr>
              <a:xfrm rot="2871700">
                <a:off x="386821" y="64949"/>
                <a:ext cx="794693" cy="1395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1" h="21600" fill="norm" stroke="1" extrusionOk="0">
                    <a:moveTo>
                      <a:pt x="0" y="0"/>
                    </a:moveTo>
                    <a:cubicBezTo>
                      <a:pt x="324" y="8843"/>
                      <a:pt x="2808" y="18744"/>
                      <a:pt x="18897" y="21600"/>
                    </a:cubicBezTo>
                    <a:cubicBezTo>
                      <a:pt x="21600" y="14109"/>
                      <a:pt x="13391" y="370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5" name="Google Shape;3152;p29"/>
              <p:cNvSpPr/>
              <p:nvPr/>
            </p:nvSpPr>
            <p:spPr>
              <a:xfrm rot="2871700">
                <a:off x="439674" y="249858"/>
                <a:ext cx="626106" cy="1209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1" h="21600" fill="norm" stroke="1" extrusionOk="0">
                    <a:moveTo>
                      <a:pt x="367" y="0"/>
                    </a:moveTo>
                    <a:cubicBezTo>
                      <a:pt x="120" y="0"/>
                      <a:pt x="-138" y="120"/>
                      <a:pt x="85" y="274"/>
                    </a:cubicBezTo>
                    <a:cubicBezTo>
                      <a:pt x="7271" y="7281"/>
                      <a:pt x="12915" y="14682"/>
                      <a:pt x="20629" y="21492"/>
                    </a:cubicBezTo>
                    <a:cubicBezTo>
                      <a:pt x="20676" y="21572"/>
                      <a:pt x="20782" y="21600"/>
                      <a:pt x="20893" y="21600"/>
                    </a:cubicBezTo>
                    <a:cubicBezTo>
                      <a:pt x="21157" y="21600"/>
                      <a:pt x="21462" y="21443"/>
                      <a:pt x="21227" y="21335"/>
                    </a:cubicBezTo>
                    <a:cubicBezTo>
                      <a:pt x="13554" y="14427"/>
                      <a:pt x="8057" y="7026"/>
                      <a:pt x="683" y="117"/>
                    </a:cubicBezTo>
                    <a:cubicBezTo>
                      <a:pt x="630" y="34"/>
                      <a:pt x="501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6" name="Google Shape;3153;p29"/>
              <p:cNvSpPr/>
              <p:nvPr/>
            </p:nvSpPr>
            <p:spPr>
              <a:xfrm rot="2871700">
                <a:off x="757248" y="351672"/>
                <a:ext cx="219060" cy="23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600" fill="norm" stroke="1" extrusionOk="0">
                    <a:moveTo>
                      <a:pt x="20168" y="0"/>
                    </a:moveTo>
                    <a:cubicBezTo>
                      <a:pt x="19624" y="0"/>
                      <a:pt x="18965" y="297"/>
                      <a:pt x="18750" y="906"/>
                    </a:cubicBezTo>
                    <a:cubicBezTo>
                      <a:pt x="18256" y="6872"/>
                      <a:pt x="18701" y="13197"/>
                      <a:pt x="17942" y="19117"/>
                    </a:cubicBezTo>
                    <a:cubicBezTo>
                      <a:pt x="12633" y="16415"/>
                      <a:pt x="7208" y="13775"/>
                      <a:pt x="1520" y="11823"/>
                    </a:cubicBezTo>
                    <a:cubicBezTo>
                      <a:pt x="1305" y="11667"/>
                      <a:pt x="1091" y="11604"/>
                      <a:pt x="893" y="11604"/>
                    </a:cubicBezTo>
                    <a:cubicBezTo>
                      <a:pt x="-14" y="11604"/>
                      <a:pt x="-459" y="13088"/>
                      <a:pt x="679" y="13432"/>
                    </a:cubicBezTo>
                    <a:cubicBezTo>
                      <a:pt x="6812" y="15525"/>
                      <a:pt x="12517" y="18429"/>
                      <a:pt x="18223" y="21444"/>
                    </a:cubicBezTo>
                    <a:cubicBezTo>
                      <a:pt x="18387" y="21553"/>
                      <a:pt x="18552" y="21600"/>
                      <a:pt x="18734" y="21600"/>
                    </a:cubicBezTo>
                    <a:cubicBezTo>
                      <a:pt x="19179" y="21600"/>
                      <a:pt x="19608" y="21288"/>
                      <a:pt x="19608" y="20944"/>
                    </a:cubicBezTo>
                    <a:cubicBezTo>
                      <a:pt x="20877" y="14322"/>
                      <a:pt x="20448" y="7622"/>
                      <a:pt x="20877" y="906"/>
                    </a:cubicBezTo>
                    <a:cubicBezTo>
                      <a:pt x="21141" y="297"/>
                      <a:pt x="20712" y="0"/>
                      <a:pt x="20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7" name="Google Shape;3154;p29"/>
              <p:cNvSpPr/>
              <p:nvPr/>
            </p:nvSpPr>
            <p:spPr>
              <a:xfrm rot="2871700">
                <a:off x="600037" y="566656"/>
                <a:ext cx="311911" cy="270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5" h="21600" fill="norm" stroke="1" extrusionOk="0">
                    <a:moveTo>
                      <a:pt x="20558" y="0"/>
                    </a:moveTo>
                    <a:cubicBezTo>
                      <a:pt x="20172" y="0"/>
                      <a:pt x="19704" y="262"/>
                      <a:pt x="19552" y="798"/>
                    </a:cubicBezTo>
                    <a:cubicBezTo>
                      <a:pt x="19260" y="7145"/>
                      <a:pt x="18909" y="13491"/>
                      <a:pt x="18090" y="19521"/>
                    </a:cubicBezTo>
                    <a:cubicBezTo>
                      <a:pt x="12418" y="16451"/>
                      <a:pt x="6758" y="13918"/>
                      <a:pt x="1098" y="11481"/>
                    </a:cubicBezTo>
                    <a:cubicBezTo>
                      <a:pt x="946" y="11371"/>
                      <a:pt x="794" y="11316"/>
                      <a:pt x="665" y="11316"/>
                    </a:cubicBezTo>
                    <a:cubicBezTo>
                      <a:pt x="-25" y="11316"/>
                      <a:pt x="-329" y="12679"/>
                      <a:pt x="501" y="12982"/>
                    </a:cubicBezTo>
                    <a:cubicBezTo>
                      <a:pt x="6419" y="15543"/>
                      <a:pt x="12348" y="18447"/>
                      <a:pt x="18277" y="21449"/>
                    </a:cubicBezTo>
                    <a:cubicBezTo>
                      <a:pt x="18359" y="21559"/>
                      <a:pt x="18488" y="21600"/>
                      <a:pt x="18605" y="21600"/>
                    </a:cubicBezTo>
                    <a:cubicBezTo>
                      <a:pt x="18909" y="21600"/>
                      <a:pt x="19248" y="21352"/>
                      <a:pt x="19248" y="21104"/>
                    </a:cubicBezTo>
                    <a:cubicBezTo>
                      <a:pt x="20148" y="14483"/>
                      <a:pt x="20745" y="7420"/>
                      <a:pt x="21131" y="798"/>
                    </a:cubicBezTo>
                    <a:cubicBezTo>
                      <a:pt x="21271" y="262"/>
                      <a:pt x="20955" y="0"/>
                      <a:pt x="205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8" name="Google Shape;3155;p29"/>
              <p:cNvSpPr/>
              <p:nvPr/>
            </p:nvSpPr>
            <p:spPr>
              <a:xfrm rot="2871700">
                <a:off x="467835" y="878941"/>
                <a:ext cx="338749" cy="245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600" fill="norm" stroke="1" extrusionOk="0">
                    <a:moveTo>
                      <a:pt x="20479" y="0"/>
                    </a:moveTo>
                    <a:cubicBezTo>
                      <a:pt x="20242" y="0"/>
                      <a:pt x="20027" y="228"/>
                      <a:pt x="20027" y="684"/>
                    </a:cubicBezTo>
                    <a:cubicBezTo>
                      <a:pt x="19693" y="3053"/>
                      <a:pt x="18368" y="19018"/>
                      <a:pt x="16375" y="19018"/>
                    </a:cubicBezTo>
                    <a:cubicBezTo>
                      <a:pt x="16321" y="19018"/>
                      <a:pt x="16278" y="19018"/>
                      <a:pt x="16235" y="19003"/>
                    </a:cubicBezTo>
                    <a:cubicBezTo>
                      <a:pt x="11042" y="16177"/>
                      <a:pt x="5860" y="13732"/>
                      <a:pt x="1023" y="10815"/>
                    </a:cubicBezTo>
                    <a:cubicBezTo>
                      <a:pt x="883" y="10694"/>
                      <a:pt x="754" y="10633"/>
                      <a:pt x="635" y="10633"/>
                    </a:cubicBezTo>
                    <a:cubicBezTo>
                      <a:pt x="-11" y="10633"/>
                      <a:pt x="-291" y="12137"/>
                      <a:pt x="409" y="12471"/>
                    </a:cubicBezTo>
                    <a:cubicBezTo>
                      <a:pt x="5860" y="15691"/>
                      <a:pt x="11667" y="18608"/>
                      <a:pt x="17129" y="21433"/>
                    </a:cubicBezTo>
                    <a:cubicBezTo>
                      <a:pt x="17291" y="21539"/>
                      <a:pt x="17431" y="21600"/>
                      <a:pt x="17538" y="21600"/>
                    </a:cubicBezTo>
                    <a:cubicBezTo>
                      <a:pt x="17819" y="21600"/>
                      <a:pt x="17959" y="21311"/>
                      <a:pt x="17959" y="21038"/>
                    </a:cubicBezTo>
                    <a:cubicBezTo>
                      <a:pt x="19682" y="14522"/>
                      <a:pt x="20587" y="7990"/>
                      <a:pt x="21137" y="1549"/>
                    </a:cubicBezTo>
                    <a:cubicBezTo>
                      <a:pt x="21309" y="547"/>
                      <a:pt x="20857" y="0"/>
                      <a:pt x="20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492" name="Google Shape;3156;p29"/>
          <p:cNvGrpSpPr/>
          <p:nvPr/>
        </p:nvGrpSpPr>
        <p:grpSpPr>
          <a:xfrm>
            <a:off x="142975" y="118848"/>
            <a:ext cx="878428" cy="627779"/>
            <a:chOff x="0" y="0"/>
            <a:chExt cx="878427" cy="627777"/>
          </a:xfrm>
        </p:grpSpPr>
        <p:sp>
          <p:nvSpPr>
            <p:cNvPr id="3471" name="Google Shape;3157;p29"/>
            <p:cNvSpPr/>
            <p:nvPr/>
          </p:nvSpPr>
          <p:spPr>
            <a:xfrm>
              <a:off x="197692" y="347352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3158;p29"/>
            <p:cNvSpPr/>
            <p:nvPr/>
          </p:nvSpPr>
          <p:spPr>
            <a:xfrm>
              <a:off x="272931" y="19881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3159;p29"/>
            <p:cNvSpPr/>
            <p:nvPr/>
          </p:nvSpPr>
          <p:spPr>
            <a:xfrm>
              <a:off x="479329" y="261697"/>
              <a:ext cx="48201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3160;p29"/>
            <p:cNvSpPr/>
            <p:nvPr/>
          </p:nvSpPr>
          <p:spPr>
            <a:xfrm>
              <a:off x="516390" y="87331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3161;p29"/>
            <p:cNvSpPr/>
            <p:nvPr/>
          </p:nvSpPr>
          <p:spPr>
            <a:xfrm>
              <a:off x="369723" y="439316"/>
              <a:ext cx="27600" cy="2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3162;p29"/>
            <p:cNvSpPr/>
            <p:nvPr/>
          </p:nvSpPr>
          <p:spPr>
            <a:xfrm>
              <a:off x="404911" y="222960"/>
              <a:ext cx="36964" cy="3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3163;p29"/>
            <p:cNvSpPr/>
            <p:nvPr/>
          </p:nvSpPr>
          <p:spPr>
            <a:xfrm>
              <a:off x="157115" y="154258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3164;p29"/>
            <p:cNvSpPr/>
            <p:nvPr/>
          </p:nvSpPr>
          <p:spPr>
            <a:xfrm>
              <a:off x="0" y="315712"/>
              <a:ext cx="29472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3165;p29"/>
            <p:cNvSpPr/>
            <p:nvPr/>
          </p:nvSpPr>
          <p:spPr>
            <a:xfrm>
              <a:off x="224731" y="55690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3166;p29"/>
            <p:cNvSpPr/>
            <p:nvPr/>
          </p:nvSpPr>
          <p:spPr>
            <a:xfrm>
              <a:off x="614957" y="280327"/>
              <a:ext cx="38738" cy="3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3167;p29"/>
            <p:cNvSpPr/>
            <p:nvPr/>
          </p:nvSpPr>
          <p:spPr>
            <a:xfrm>
              <a:off x="564589" y="458832"/>
              <a:ext cx="73997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3168;p29"/>
            <p:cNvSpPr/>
            <p:nvPr/>
          </p:nvSpPr>
          <p:spPr>
            <a:xfrm>
              <a:off x="733532" y="237647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3169;p29"/>
            <p:cNvSpPr/>
            <p:nvPr/>
          </p:nvSpPr>
          <p:spPr>
            <a:xfrm>
              <a:off x="752137" y="382541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3170;p29"/>
            <p:cNvSpPr/>
            <p:nvPr/>
          </p:nvSpPr>
          <p:spPr>
            <a:xfrm>
              <a:off x="219015" y="554838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3171;p29"/>
            <p:cNvSpPr/>
            <p:nvPr/>
          </p:nvSpPr>
          <p:spPr>
            <a:xfrm>
              <a:off x="427187" y="598404"/>
              <a:ext cx="31642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3172;p29"/>
            <p:cNvSpPr/>
            <p:nvPr/>
          </p:nvSpPr>
          <p:spPr>
            <a:xfrm>
              <a:off x="691149" y="498063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7" name="Google Shape;3173;p29"/>
            <p:cNvSpPr/>
            <p:nvPr/>
          </p:nvSpPr>
          <p:spPr>
            <a:xfrm>
              <a:off x="38835" y="451242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3174;p29"/>
            <p:cNvSpPr/>
            <p:nvPr/>
          </p:nvSpPr>
          <p:spPr>
            <a:xfrm>
              <a:off x="355807" y="0"/>
              <a:ext cx="48067" cy="4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9" name="Google Shape;3175;p29"/>
            <p:cNvSpPr/>
            <p:nvPr/>
          </p:nvSpPr>
          <p:spPr>
            <a:xfrm>
              <a:off x="681051" y="105665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0" name="Google Shape;3176;p29"/>
            <p:cNvSpPr/>
            <p:nvPr/>
          </p:nvSpPr>
          <p:spPr>
            <a:xfrm>
              <a:off x="844248" y="302701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3177;p29"/>
            <p:cNvSpPr/>
            <p:nvPr/>
          </p:nvSpPr>
          <p:spPr>
            <a:xfrm>
              <a:off x="327832" y="33266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14" name="Google Shape;3178;p29"/>
          <p:cNvGrpSpPr/>
          <p:nvPr/>
        </p:nvGrpSpPr>
        <p:grpSpPr>
          <a:xfrm>
            <a:off x="8436724" y="4164236"/>
            <a:ext cx="627779" cy="878428"/>
            <a:chOff x="0" y="0"/>
            <a:chExt cx="627777" cy="878426"/>
          </a:xfrm>
        </p:grpSpPr>
        <p:sp>
          <p:nvSpPr>
            <p:cNvPr id="3493" name="Google Shape;3179;p29"/>
            <p:cNvSpPr/>
            <p:nvPr/>
          </p:nvSpPr>
          <p:spPr>
            <a:xfrm rot="5400000">
              <a:off x="218507" y="198102"/>
              <a:ext cx="62329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3180;p29"/>
            <p:cNvSpPr/>
            <p:nvPr/>
          </p:nvSpPr>
          <p:spPr>
            <a:xfrm rot="5400000">
              <a:off x="375000" y="27288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3181;p29"/>
            <p:cNvSpPr/>
            <p:nvPr/>
          </p:nvSpPr>
          <p:spPr>
            <a:xfrm rot="5400000">
              <a:off x="317683" y="479132"/>
              <a:ext cx="48200" cy="4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6" name="Google Shape;3182;p29"/>
            <p:cNvSpPr/>
            <p:nvPr/>
          </p:nvSpPr>
          <p:spPr>
            <a:xfrm rot="5400000">
              <a:off x="502546" y="515454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7" name="Google Shape;3183;p29"/>
            <p:cNvSpPr/>
            <p:nvPr/>
          </p:nvSpPr>
          <p:spPr>
            <a:xfrm rot="5400000">
              <a:off x="160763" y="369624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8" name="Google Shape;3184;p29"/>
            <p:cNvSpPr/>
            <p:nvPr/>
          </p:nvSpPr>
          <p:spPr>
            <a:xfrm rot="5400000">
              <a:off x="367460" y="404517"/>
              <a:ext cx="36964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9" name="Google Shape;3185;p29"/>
            <p:cNvSpPr/>
            <p:nvPr/>
          </p:nvSpPr>
          <p:spPr>
            <a:xfrm rot="5400000">
              <a:off x="433697" y="156819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0" name="Google Shape;3186;p29"/>
            <p:cNvSpPr/>
            <p:nvPr/>
          </p:nvSpPr>
          <p:spPr>
            <a:xfrm rot="5400000">
              <a:off x="283283" y="690"/>
              <a:ext cx="29473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1" name="Google Shape;3187;p29"/>
            <p:cNvSpPr/>
            <p:nvPr/>
          </p:nvSpPr>
          <p:spPr>
            <a:xfrm rot="5400000">
              <a:off x="508954" y="224485"/>
              <a:ext cx="62887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2" name="Google Shape;3188;p29"/>
            <p:cNvSpPr/>
            <p:nvPr/>
          </p:nvSpPr>
          <p:spPr>
            <a:xfrm rot="5400000">
              <a:off x="310734" y="616978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3" name="Google Shape;3189;p29"/>
            <p:cNvSpPr/>
            <p:nvPr/>
          </p:nvSpPr>
          <p:spPr>
            <a:xfrm rot="5400000">
              <a:off x="95329" y="564970"/>
              <a:ext cx="73996" cy="7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4" name="Google Shape;3190;p29"/>
            <p:cNvSpPr/>
            <p:nvPr/>
          </p:nvSpPr>
          <p:spPr>
            <a:xfrm rot="5400000">
              <a:off x="354917" y="731291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5" name="Google Shape;3191;p29"/>
            <p:cNvSpPr/>
            <p:nvPr/>
          </p:nvSpPr>
          <p:spPr>
            <a:xfrm rot="5400000">
              <a:off x="201176" y="751546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6" name="Google Shape;3192;p29"/>
            <p:cNvSpPr/>
            <p:nvPr/>
          </p:nvSpPr>
          <p:spPr>
            <a:xfrm rot="5400000">
              <a:off x="25742" y="219096"/>
              <a:ext cx="47279" cy="4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7" name="Google Shape;3193;p29"/>
            <p:cNvSpPr/>
            <p:nvPr/>
          </p:nvSpPr>
          <p:spPr>
            <a:xfrm rot="5400000">
              <a:off x="-1134" y="428321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8" name="Google Shape;3194;p29"/>
            <p:cNvSpPr/>
            <p:nvPr/>
          </p:nvSpPr>
          <p:spPr>
            <a:xfrm rot="5400000">
              <a:off x="44551" y="691149"/>
              <a:ext cx="85164" cy="8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9" name="Google Shape;3195;p29"/>
            <p:cNvSpPr/>
            <p:nvPr/>
          </p:nvSpPr>
          <p:spPr>
            <a:xfrm rot="5400000">
              <a:off x="124392" y="38835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3196;p29"/>
            <p:cNvSpPr/>
            <p:nvPr/>
          </p:nvSpPr>
          <p:spPr>
            <a:xfrm rot="5400000">
              <a:off x="579694" y="355789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3197;p29"/>
            <p:cNvSpPr/>
            <p:nvPr/>
          </p:nvSpPr>
          <p:spPr>
            <a:xfrm rot="5400000">
              <a:off x="459548" y="680333"/>
              <a:ext cx="61848" cy="6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3198;p29"/>
            <p:cNvSpPr/>
            <p:nvPr/>
          </p:nvSpPr>
          <p:spPr>
            <a:xfrm rot="5400000">
              <a:off x="293004" y="846355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3199;p29"/>
            <p:cNvSpPr/>
            <p:nvPr/>
          </p:nvSpPr>
          <p:spPr>
            <a:xfrm rot="5400000">
              <a:off x="259479" y="32827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201;p30"/>
          <p:cNvSpPr/>
          <p:nvPr/>
        </p:nvSpPr>
        <p:spPr>
          <a:xfrm rot="16998301">
            <a:off x="7898967" y="3902160"/>
            <a:ext cx="1800005" cy="166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3" name="مستوى النص الأول…"/>
          <p:cNvSpPr txBox="1"/>
          <p:nvPr>
            <p:ph type="body" sz="half" idx="1"/>
          </p:nvPr>
        </p:nvSpPr>
        <p:spPr>
          <a:xfrm>
            <a:off x="2036399" y="1918774"/>
            <a:ext cx="5071202" cy="2261101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buFont typeface="Helvetica"/>
              <a:buChar char="●"/>
              <a:defRPr sz="1400"/>
            </a:lvl1pPr>
            <a:lvl2pPr marL="808566" indent="-211666">
              <a:buSzPts val="1400"/>
              <a:buFont typeface="Helvetica"/>
              <a:buChar char="○"/>
              <a:defRPr sz="1400"/>
            </a:lvl2pPr>
            <a:lvl3pPr marL="1265766" indent="-211666">
              <a:buSzPts val="1400"/>
              <a:buFont typeface="Helvetica"/>
              <a:buChar char="■"/>
              <a:defRPr sz="1400"/>
            </a:lvl3pPr>
            <a:lvl4pPr marL="1722966" indent="-211666">
              <a:buSzPts val="1400"/>
              <a:buFont typeface="Helvetica"/>
              <a:buChar char="●"/>
              <a:defRPr sz="1400"/>
            </a:lvl4pPr>
            <a:lvl5pPr marL="2180166" indent="-211666">
              <a:buSzPts val="1400"/>
              <a:buFont typeface="Helvetica"/>
              <a:buChar char="○"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524" name="Google Shape;3203;p30"/>
          <p:cNvSpPr/>
          <p:nvPr/>
        </p:nvSpPr>
        <p:spPr>
          <a:xfrm rot="16998301">
            <a:off x="-301608" y="3736710"/>
            <a:ext cx="1800005" cy="166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5" name="Google Shape;3204;p30"/>
          <p:cNvSpPr/>
          <p:nvPr/>
        </p:nvSpPr>
        <p:spPr>
          <a:xfrm rot="7085658">
            <a:off x="-393410" y="3077310"/>
            <a:ext cx="1690399" cy="1687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532" name="Google Shape;3206;p30"/>
          <p:cNvGrpSpPr/>
          <p:nvPr/>
        </p:nvGrpSpPr>
        <p:grpSpPr>
          <a:xfrm>
            <a:off x="7637575" y="2546414"/>
            <a:ext cx="701798" cy="919841"/>
            <a:chOff x="0" y="0"/>
            <a:chExt cx="701796" cy="919840"/>
          </a:xfrm>
        </p:grpSpPr>
        <p:sp>
          <p:nvSpPr>
            <p:cNvPr id="3527" name="Google Shape;3207;p30"/>
            <p:cNvSpPr/>
            <p:nvPr/>
          </p:nvSpPr>
          <p:spPr>
            <a:xfrm flipH="1" rot="2234057">
              <a:off x="145615" y="72820"/>
              <a:ext cx="430000" cy="5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fill="norm" stroke="1" extrusionOk="0">
                  <a:moveTo>
                    <a:pt x="8272" y="0"/>
                  </a:moveTo>
                  <a:cubicBezTo>
                    <a:pt x="3845" y="0"/>
                    <a:pt x="266" y="2127"/>
                    <a:pt x="2" y="6130"/>
                  </a:cubicBezTo>
                  <a:cubicBezTo>
                    <a:pt x="-144" y="10889"/>
                    <a:pt x="5490" y="15377"/>
                    <a:pt x="4249" y="19865"/>
                  </a:cubicBezTo>
                  <a:lnTo>
                    <a:pt x="10638" y="21600"/>
                  </a:lnTo>
                  <a:cubicBezTo>
                    <a:pt x="11277" y="20462"/>
                    <a:pt x="12062" y="19594"/>
                    <a:pt x="13151" y="18726"/>
                  </a:cubicBezTo>
                  <a:cubicBezTo>
                    <a:pt x="16273" y="16244"/>
                    <a:pt x="20214" y="14238"/>
                    <a:pt x="20665" y="10380"/>
                  </a:cubicBezTo>
                  <a:cubicBezTo>
                    <a:pt x="21456" y="4903"/>
                    <a:pt x="16460" y="1162"/>
                    <a:pt x="10334" y="145"/>
                  </a:cubicBezTo>
                  <a:cubicBezTo>
                    <a:pt x="9637" y="47"/>
                    <a:pt x="8946" y="0"/>
                    <a:pt x="8272" y="0"/>
                  </a:cubicBezTo>
                  <a:close/>
                </a:path>
              </a:pathLst>
            </a:custGeom>
            <a:solidFill>
              <a:srgbClr val="FFD0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3208;p30"/>
            <p:cNvSpPr/>
            <p:nvPr/>
          </p:nvSpPr>
          <p:spPr>
            <a:xfrm flipH="1" rot="2234057">
              <a:off x="54324" y="564665"/>
              <a:ext cx="320480" cy="2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1" h="21600" fill="norm" stroke="1" extrusionOk="0">
                  <a:moveTo>
                    <a:pt x="5638" y="1131"/>
                  </a:moveTo>
                  <a:cubicBezTo>
                    <a:pt x="6679" y="1131"/>
                    <a:pt x="7913" y="1605"/>
                    <a:pt x="8954" y="2124"/>
                  </a:cubicBezTo>
                  <a:cubicBezTo>
                    <a:pt x="11229" y="3064"/>
                    <a:pt x="13504" y="4057"/>
                    <a:pt x="15979" y="4759"/>
                  </a:cubicBezTo>
                  <a:cubicBezTo>
                    <a:pt x="17020" y="5288"/>
                    <a:pt x="17807" y="5753"/>
                    <a:pt x="18648" y="6747"/>
                  </a:cubicBezTo>
                  <a:cubicBezTo>
                    <a:pt x="20028" y="8060"/>
                    <a:pt x="18516" y="8315"/>
                    <a:pt x="17067" y="8315"/>
                  </a:cubicBezTo>
                  <a:cubicBezTo>
                    <a:pt x="16380" y="8315"/>
                    <a:pt x="15702" y="8261"/>
                    <a:pt x="15362" y="8224"/>
                  </a:cubicBezTo>
                  <a:cubicBezTo>
                    <a:pt x="15355" y="8224"/>
                    <a:pt x="15347" y="8215"/>
                    <a:pt x="15332" y="8206"/>
                  </a:cubicBezTo>
                  <a:cubicBezTo>
                    <a:pt x="15332" y="8215"/>
                    <a:pt x="15332" y="8224"/>
                    <a:pt x="15332" y="8224"/>
                  </a:cubicBezTo>
                  <a:cubicBezTo>
                    <a:pt x="15224" y="8215"/>
                    <a:pt x="15154" y="8206"/>
                    <a:pt x="15139" y="8206"/>
                  </a:cubicBezTo>
                  <a:cubicBezTo>
                    <a:pt x="15069" y="8188"/>
                    <a:pt x="15008" y="8170"/>
                    <a:pt x="14946" y="8170"/>
                  </a:cubicBezTo>
                  <a:cubicBezTo>
                    <a:pt x="14460" y="8170"/>
                    <a:pt x="14167" y="8935"/>
                    <a:pt x="14745" y="9145"/>
                  </a:cubicBezTo>
                  <a:cubicBezTo>
                    <a:pt x="14807" y="9200"/>
                    <a:pt x="14877" y="9264"/>
                    <a:pt x="14946" y="9318"/>
                  </a:cubicBezTo>
                  <a:cubicBezTo>
                    <a:pt x="14938" y="9355"/>
                    <a:pt x="14938" y="9400"/>
                    <a:pt x="14938" y="9437"/>
                  </a:cubicBezTo>
                  <a:cubicBezTo>
                    <a:pt x="14992" y="9446"/>
                    <a:pt x="15054" y="9455"/>
                    <a:pt x="15116" y="9464"/>
                  </a:cubicBezTo>
                  <a:cubicBezTo>
                    <a:pt x="15601" y="9875"/>
                    <a:pt x="16103" y="10294"/>
                    <a:pt x="16573" y="10896"/>
                  </a:cubicBezTo>
                  <a:cubicBezTo>
                    <a:pt x="18455" y="13066"/>
                    <a:pt x="15979" y="14525"/>
                    <a:pt x="14298" y="14762"/>
                  </a:cubicBezTo>
                  <a:cubicBezTo>
                    <a:pt x="13704" y="14762"/>
                    <a:pt x="13504" y="15518"/>
                    <a:pt x="13897" y="15756"/>
                  </a:cubicBezTo>
                  <a:cubicBezTo>
                    <a:pt x="15139" y="16749"/>
                    <a:pt x="18007" y="20141"/>
                    <a:pt x="14545" y="20369"/>
                  </a:cubicBezTo>
                  <a:cubicBezTo>
                    <a:pt x="14360" y="20396"/>
                    <a:pt x="14183" y="20415"/>
                    <a:pt x="13997" y="20415"/>
                  </a:cubicBezTo>
                  <a:cubicBezTo>
                    <a:pt x="12471" y="20415"/>
                    <a:pt x="10874" y="19612"/>
                    <a:pt x="9594" y="19147"/>
                  </a:cubicBezTo>
                  <a:cubicBezTo>
                    <a:pt x="8114" y="18673"/>
                    <a:pt x="6679" y="18208"/>
                    <a:pt x="5445" y="17679"/>
                  </a:cubicBezTo>
                  <a:cubicBezTo>
                    <a:pt x="4204" y="17214"/>
                    <a:pt x="3417" y="16458"/>
                    <a:pt x="2376" y="15983"/>
                  </a:cubicBezTo>
                  <a:cubicBezTo>
                    <a:pt x="-99" y="14288"/>
                    <a:pt x="2577" y="12364"/>
                    <a:pt x="4011" y="11835"/>
                  </a:cubicBezTo>
                  <a:cubicBezTo>
                    <a:pt x="4404" y="11598"/>
                    <a:pt x="4651" y="10896"/>
                    <a:pt x="4011" y="10604"/>
                  </a:cubicBezTo>
                  <a:cubicBezTo>
                    <a:pt x="3417" y="10376"/>
                    <a:pt x="695" y="9145"/>
                    <a:pt x="1736" y="7686"/>
                  </a:cubicBezTo>
                  <a:cubicBezTo>
                    <a:pt x="2577" y="6510"/>
                    <a:pt x="4204" y="6218"/>
                    <a:pt x="5245" y="5753"/>
                  </a:cubicBezTo>
                  <a:cubicBezTo>
                    <a:pt x="5638" y="5753"/>
                    <a:pt x="5638" y="5051"/>
                    <a:pt x="5445" y="4759"/>
                  </a:cubicBezTo>
                  <a:cubicBezTo>
                    <a:pt x="3610" y="3592"/>
                    <a:pt x="2970" y="1368"/>
                    <a:pt x="5638" y="1131"/>
                  </a:cubicBezTo>
                  <a:close/>
                  <a:moveTo>
                    <a:pt x="5677" y="0"/>
                  </a:moveTo>
                  <a:cubicBezTo>
                    <a:pt x="4906" y="0"/>
                    <a:pt x="4150" y="109"/>
                    <a:pt x="3417" y="374"/>
                  </a:cubicBezTo>
                  <a:cubicBezTo>
                    <a:pt x="872" y="1377"/>
                    <a:pt x="2608" y="3665"/>
                    <a:pt x="4011" y="5006"/>
                  </a:cubicBezTo>
                  <a:cubicBezTo>
                    <a:pt x="2638" y="5398"/>
                    <a:pt x="1004" y="6118"/>
                    <a:pt x="495" y="7449"/>
                  </a:cubicBezTo>
                  <a:cubicBezTo>
                    <a:pt x="40" y="9154"/>
                    <a:pt x="1273" y="10267"/>
                    <a:pt x="2515" y="11124"/>
                  </a:cubicBezTo>
                  <a:cubicBezTo>
                    <a:pt x="957" y="11908"/>
                    <a:pt x="-693" y="13130"/>
                    <a:pt x="302" y="15281"/>
                  </a:cubicBezTo>
                  <a:cubicBezTo>
                    <a:pt x="1536" y="18673"/>
                    <a:pt x="7520" y="19904"/>
                    <a:pt x="10188" y="20606"/>
                  </a:cubicBezTo>
                  <a:cubicBezTo>
                    <a:pt x="11345" y="21026"/>
                    <a:pt x="12864" y="21600"/>
                    <a:pt x="14244" y="21600"/>
                  </a:cubicBezTo>
                  <a:cubicBezTo>
                    <a:pt x="15347" y="21600"/>
                    <a:pt x="16357" y="21235"/>
                    <a:pt x="17020" y="20141"/>
                  </a:cubicBezTo>
                  <a:cubicBezTo>
                    <a:pt x="17938" y="18701"/>
                    <a:pt x="16650" y="16959"/>
                    <a:pt x="15532" y="15756"/>
                  </a:cubicBezTo>
                  <a:cubicBezTo>
                    <a:pt x="18501" y="14898"/>
                    <a:pt x="18863" y="12099"/>
                    <a:pt x="17020" y="9765"/>
                  </a:cubicBezTo>
                  <a:cubicBezTo>
                    <a:pt x="17213" y="9783"/>
                    <a:pt x="17406" y="9792"/>
                    <a:pt x="17599" y="9792"/>
                  </a:cubicBezTo>
                  <a:cubicBezTo>
                    <a:pt x="18809" y="9792"/>
                    <a:pt x="19958" y="9419"/>
                    <a:pt x="20282" y="7978"/>
                  </a:cubicBezTo>
                  <a:cubicBezTo>
                    <a:pt x="20907" y="5817"/>
                    <a:pt x="17614" y="4377"/>
                    <a:pt x="16288" y="3656"/>
                  </a:cubicBezTo>
                  <a:cubicBezTo>
                    <a:pt x="16257" y="3629"/>
                    <a:pt x="16218" y="3602"/>
                    <a:pt x="16180" y="3592"/>
                  </a:cubicBezTo>
                  <a:cubicBezTo>
                    <a:pt x="16180" y="3592"/>
                    <a:pt x="16180" y="3592"/>
                    <a:pt x="16180" y="3592"/>
                  </a:cubicBezTo>
                  <a:cubicBezTo>
                    <a:pt x="16157" y="3583"/>
                    <a:pt x="16141" y="3574"/>
                    <a:pt x="16118" y="3565"/>
                  </a:cubicBezTo>
                  <a:cubicBezTo>
                    <a:pt x="13080" y="2362"/>
                    <a:pt x="9224" y="0"/>
                    <a:pt x="5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3209;p30"/>
            <p:cNvSpPr/>
            <p:nvPr/>
          </p:nvSpPr>
          <p:spPr>
            <a:xfrm flipH="1" rot="2234057">
              <a:off x="199537" y="654061"/>
              <a:ext cx="144433" cy="5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938" y="0"/>
                  </a:moveTo>
                  <a:cubicBezTo>
                    <a:pt x="-144" y="0"/>
                    <a:pt x="-423" y="5090"/>
                    <a:pt x="816" y="6108"/>
                  </a:cubicBezTo>
                  <a:cubicBezTo>
                    <a:pt x="6853" y="10933"/>
                    <a:pt x="13448" y="16908"/>
                    <a:pt x="19502" y="21423"/>
                  </a:cubicBezTo>
                  <a:cubicBezTo>
                    <a:pt x="19624" y="21556"/>
                    <a:pt x="19729" y="21600"/>
                    <a:pt x="19834" y="21600"/>
                  </a:cubicBezTo>
                  <a:cubicBezTo>
                    <a:pt x="20915" y="21600"/>
                    <a:pt x="21177" y="16775"/>
                    <a:pt x="19938" y="15492"/>
                  </a:cubicBezTo>
                  <a:cubicBezTo>
                    <a:pt x="13901" y="10933"/>
                    <a:pt x="7865" y="4957"/>
                    <a:pt x="1252" y="133"/>
                  </a:cubicBezTo>
                  <a:cubicBezTo>
                    <a:pt x="1147" y="44"/>
                    <a:pt x="1025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0" name="Google Shape;3210;p30"/>
            <p:cNvSpPr/>
            <p:nvPr/>
          </p:nvSpPr>
          <p:spPr>
            <a:xfrm flipH="1" rot="2234057">
              <a:off x="119710" y="709751"/>
              <a:ext cx="120955" cy="5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1404" y="0"/>
                  </a:moveTo>
                  <a:cubicBezTo>
                    <a:pt x="94" y="0"/>
                    <a:pt x="-684" y="4449"/>
                    <a:pt x="831" y="5585"/>
                  </a:cubicBezTo>
                  <a:cubicBezTo>
                    <a:pt x="6871" y="10973"/>
                    <a:pt x="12788" y="16015"/>
                    <a:pt x="18828" y="21402"/>
                  </a:cubicBezTo>
                  <a:cubicBezTo>
                    <a:pt x="18971" y="21551"/>
                    <a:pt x="19114" y="21600"/>
                    <a:pt x="19237" y="21600"/>
                  </a:cubicBezTo>
                  <a:cubicBezTo>
                    <a:pt x="20609" y="21600"/>
                    <a:pt x="20916" y="15916"/>
                    <a:pt x="19360" y="14779"/>
                  </a:cubicBezTo>
                  <a:cubicBezTo>
                    <a:pt x="13443" y="9688"/>
                    <a:pt x="7936" y="4300"/>
                    <a:pt x="1896" y="198"/>
                  </a:cubicBezTo>
                  <a:cubicBezTo>
                    <a:pt x="1732" y="49"/>
                    <a:pt x="1568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1" name="Google Shape;3211;p30"/>
            <p:cNvSpPr/>
            <p:nvPr/>
          </p:nvSpPr>
          <p:spPr>
            <a:xfrm flipH="1" rot="2234057">
              <a:off x="164215" y="262348"/>
              <a:ext cx="272101" cy="34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8" h="21600" fill="norm" stroke="1" extrusionOk="0">
                  <a:moveTo>
                    <a:pt x="2942" y="1533"/>
                  </a:moveTo>
                  <a:cubicBezTo>
                    <a:pt x="3457" y="1533"/>
                    <a:pt x="4088" y="1608"/>
                    <a:pt x="4816" y="1743"/>
                  </a:cubicBezTo>
                  <a:cubicBezTo>
                    <a:pt x="5785" y="2757"/>
                    <a:pt x="5554" y="4155"/>
                    <a:pt x="5554" y="5357"/>
                  </a:cubicBezTo>
                  <a:cubicBezTo>
                    <a:pt x="5581" y="5815"/>
                    <a:pt x="5598" y="6281"/>
                    <a:pt x="5616" y="6747"/>
                  </a:cubicBezTo>
                  <a:cubicBezTo>
                    <a:pt x="5554" y="6754"/>
                    <a:pt x="5492" y="6754"/>
                    <a:pt x="5430" y="6754"/>
                  </a:cubicBezTo>
                  <a:cubicBezTo>
                    <a:pt x="4532" y="6754"/>
                    <a:pt x="3546" y="6401"/>
                    <a:pt x="2480" y="5552"/>
                  </a:cubicBezTo>
                  <a:cubicBezTo>
                    <a:pt x="2249" y="5169"/>
                    <a:pt x="1742" y="4590"/>
                    <a:pt x="1280" y="3959"/>
                  </a:cubicBezTo>
                  <a:cubicBezTo>
                    <a:pt x="720" y="2276"/>
                    <a:pt x="1280" y="1533"/>
                    <a:pt x="2942" y="1533"/>
                  </a:cubicBezTo>
                  <a:close/>
                  <a:moveTo>
                    <a:pt x="17780" y="4816"/>
                  </a:moveTo>
                  <a:cubicBezTo>
                    <a:pt x="18269" y="4816"/>
                    <a:pt x="18571" y="5131"/>
                    <a:pt x="18384" y="5988"/>
                  </a:cubicBezTo>
                  <a:cubicBezTo>
                    <a:pt x="18242" y="7167"/>
                    <a:pt x="16740" y="8595"/>
                    <a:pt x="15194" y="8595"/>
                  </a:cubicBezTo>
                  <a:cubicBezTo>
                    <a:pt x="14715" y="8595"/>
                    <a:pt x="14226" y="8452"/>
                    <a:pt x="13773" y="8122"/>
                  </a:cubicBezTo>
                  <a:cubicBezTo>
                    <a:pt x="14359" y="7340"/>
                    <a:pt x="14990" y="6551"/>
                    <a:pt x="15532" y="5988"/>
                  </a:cubicBezTo>
                  <a:cubicBezTo>
                    <a:pt x="16092" y="5402"/>
                    <a:pt x="17105" y="4816"/>
                    <a:pt x="17780" y="4816"/>
                  </a:cubicBezTo>
                  <a:close/>
                  <a:moveTo>
                    <a:pt x="3661" y="0"/>
                  </a:moveTo>
                  <a:cubicBezTo>
                    <a:pt x="3368" y="0"/>
                    <a:pt x="3057" y="53"/>
                    <a:pt x="2711" y="158"/>
                  </a:cubicBezTo>
                  <a:cubicBezTo>
                    <a:pt x="-1110" y="977"/>
                    <a:pt x="-373" y="4155"/>
                    <a:pt x="1742" y="6371"/>
                  </a:cubicBezTo>
                  <a:cubicBezTo>
                    <a:pt x="2764" y="7513"/>
                    <a:pt x="3857" y="7964"/>
                    <a:pt x="4941" y="7964"/>
                  </a:cubicBezTo>
                  <a:cubicBezTo>
                    <a:pt x="5172" y="7964"/>
                    <a:pt x="5412" y="7941"/>
                    <a:pt x="5643" y="7904"/>
                  </a:cubicBezTo>
                  <a:cubicBezTo>
                    <a:pt x="5669" y="11826"/>
                    <a:pt x="5154" y="15920"/>
                    <a:pt x="2249" y="19241"/>
                  </a:cubicBezTo>
                  <a:cubicBezTo>
                    <a:pt x="1893" y="19504"/>
                    <a:pt x="2364" y="19887"/>
                    <a:pt x="2835" y="19887"/>
                  </a:cubicBezTo>
                  <a:cubicBezTo>
                    <a:pt x="3048" y="19887"/>
                    <a:pt x="3253" y="19812"/>
                    <a:pt x="3395" y="19624"/>
                  </a:cubicBezTo>
                  <a:cubicBezTo>
                    <a:pt x="6656" y="16048"/>
                    <a:pt x="6798" y="11833"/>
                    <a:pt x="6771" y="7566"/>
                  </a:cubicBezTo>
                  <a:cubicBezTo>
                    <a:pt x="8415" y="6867"/>
                    <a:pt x="9917" y="5372"/>
                    <a:pt x="10974" y="3982"/>
                  </a:cubicBezTo>
                  <a:cubicBezTo>
                    <a:pt x="11009" y="5560"/>
                    <a:pt x="11312" y="7197"/>
                    <a:pt x="12289" y="8257"/>
                  </a:cubicBezTo>
                  <a:cubicBezTo>
                    <a:pt x="9721" y="12066"/>
                    <a:pt x="8424" y="16889"/>
                    <a:pt x="7438" y="21021"/>
                  </a:cubicBezTo>
                  <a:cubicBezTo>
                    <a:pt x="7304" y="21382"/>
                    <a:pt x="7651" y="21600"/>
                    <a:pt x="7962" y="21600"/>
                  </a:cubicBezTo>
                  <a:cubicBezTo>
                    <a:pt x="8193" y="21600"/>
                    <a:pt x="8406" y="21480"/>
                    <a:pt x="8406" y="21217"/>
                  </a:cubicBezTo>
                  <a:cubicBezTo>
                    <a:pt x="9606" y="17025"/>
                    <a:pt x="11027" y="13020"/>
                    <a:pt x="13142" y="8971"/>
                  </a:cubicBezTo>
                  <a:cubicBezTo>
                    <a:pt x="13142" y="8963"/>
                    <a:pt x="13151" y="8948"/>
                    <a:pt x="13160" y="8941"/>
                  </a:cubicBezTo>
                  <a:cubicBezTo>
                    <a:pt x="13719" y="9241"/>
                    <a:pt x="14404" y="9414"/>
                    <a:pt x="15248" y="9414"/>
                  </a:cubicBezTo>
                  <a:cubicBezTo>
                    <a:pt x="15345" y="9414"/>
                    <a:pt x="15434" y="9414"/>
                    <a:pt x="15532" y="9406"/>
                  </a:cubicBezTo>
                  <a:cubicBezTo>
                    <a:pt x="17922" y="9406"/>
                    <a:pt x="20490" y="6371"/>
                    <a:pt x="19806" y="4350"/>
                  </a:cubicBezTo>
                  <a:cubicBezTo>
                    <a:pt x="19397" y="3606"/>
                    <a:pt x="18864" y="3321"/>
                    <a:pt x="18269" y="3321"/>
                  </a:cubicBezTo>
                  <a:cubicBezTo>
                    <a:pt x="16785" y="3321"/>
                    <a:pt x="14963" y="5124"/>
                    <a:pt x="14110" y="5988"/>
                  </a:cubicBezTo>
                  <a:cubicBezTo>
                    <a:pt x="13711" y="6394"/>
                    <a:pt x="13346" y="6829"/>
                    <a:pt x="13000" y="7280"/>
                  </a:cubicBezTo>
                  <a:cubicBezTo>
                    <a:pt x="12795" y="6972"/>
                    <a:pt x="12618" y="6611"/>
                    <a:pt x="12458" y="6176"/>
                  </a:cubicBezTo>
                  <a:cubicBezTo>
                    <a:pt x="11942" y="4974"/>
                    <a:pt x="11942" y="3576"/>
                    <a:pt x="12227" y="2179"/>
                  </a:cubicBezTo>
                  <a:cubicBezTo>
                    <a:pt x="12227" y="1908"/>
                    <a:pt x="11845" y="1728"/>
                    <a:pt x="11507" y="1728"/>
                  </a:cubicBezTo>
                  <a:cubicBezTo>
                    <a:pt x="11303" y="1728"/>
                    <a:pt x="11116" y="1796"/>
                    <a:pt x="11027" y="1938"/>
                  </a:cubicBezTo>
                  <a:cubicBezTo>
                    <a:pt x="10041" y="3644"/>
                    <a:pt x="8610" y="5770"/>
                    <a:pt x="6762" y="6491"/>
                  </a:cubicBezTo>
                  <a:cubicBezTo>
                    <a:pt x="6753" y="6116"/>
                    <a:pt x="6753" y="5740"/>
                    <a:pt x="6753" y="5357"/>
                  </a:cubicBezTo>
                  <a:cubicBezTo>
                    <a:pt x="6753" y="3591"/>
                    <a:pt x="6158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41" name="Google Shape;3212;p30"/>
          <p:cNvGrpSpPr/>
          <p:nvPr/>
        </p:nvGrpSpPr>
        <p:grpSpPr>
          <a:xfrm>
            <a:off x="762473" y="3014264"/>
            <a:ext cx="748106" cy="736211"/>
            <a:chOff x="0" y="0"/>
            <a:chExt cx="748105" cy="736209"/>
          </a:xfrm>
        </p:grpSpPr>
        <p:grpSp>
          <p:nvGrpSpPr>
            <p:cNvPr id="3537" name="Google Shape;3213;p30"/>
            <p:cNvGrpSpPr/>
            <p:nvPr/>
          </p:nvGrpSpPr>
          <p:grpSpPr>
            <a:xfrm>
              <a:off x="-1" y="0"/>
              <a:ext cx="748107" cy="736210"/>
              <a:chOff x="0" y="0"/>
              <a:chExt cx="748105" cy="736209"/>
            </a:xfrm>
          </p:grpSpPr>
          <p:sp>
            <p:nvSpPr>
              <p:cNvPr id="3533" name="Google Shape;3214;p30"/>
              <p:cNvSpPr/>
              <p:nvPr/>
            </p:nvSpPr>
            <p:spPr>
              <a:xfrm>
                <a:off x="380314" y="19090"/>
                <a:ext cx="358579" cy="2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18801" y="2131"/>
                    </a:moveTo>
                    <a:cubicBezTo>
                      <a:pt x="16060" y="4829"/>
                      <a:pt x="12830" y="6828"/>
                      <a:pt x="9924" y="8776"/>
                    </a:cubicBezTo>
                    <a:cubicBezTo>
                      <a:pt x="8217" y="10399"/>
                      <a:pt x="6383" y="11769"/>
                      <a:pt x="4676" y="13402"/>
                    </a:cubicBezTo>
                    <a:cubicBezTo>
                      <a:pt x="3984" y="13920"/>
                      <a:pt x="3654" y="14762"/>
                      <a:pt x="3128" y="15543"/>
                    </a:cubicBezTo>
                    <a:cubicBezTo>
                      <a:pt x="2639" y="16649"/>
                      <a:pt x="2316" y="17501"/>
                      <a:pt x="1783" y="18282"/>
                    </a:cubicBezTo>
                    <a:cubicBezTo>
                      <a:pt x="1123" y="19490"/>
                      <a:pt x="932" y="20200"/>
                      <a:pt x="894" y="20200"/>
                    </a:cubicBezTo>
                    <a:cubicBezTo>
                      <a:pt x="869" y="20200"/>
                      <a:pt x="932" y="19764"/>
                      <a:pt x="932" y="18800"/>
                    </a:cubicBezTo>
                    <a:cubicBezTo>
                      <a:pt x="932" y="16913"/>
                      <a:pt x="444" y="9364"/>
                      <a:pt x="1783" y="8512"/>
                    </a:cubicBezTo>
                    <a:cubicBezTo>
                      <a:pt x="3331" y="7406"/>
                      <a:pt x="5165" y="6889"/>
                      <a:pt x="6872" y="6371"/>
                    </a:cubicBezTo>
                    <a:cubicBezTo>
                      <a:pt x="10914" y="4768"/>
                      <a:pt x="14803" y="3358"/>
                      <a:pt x="18801" y="2131"/>
                    </a:cubicBezTo>
                    <a:close/>
                    <a:moveTo>
                      <a:pt x="20863" y="0"/>
                    </a:moveTo>
                    <a:cubicBezTo>
                      <a:pt x="20787" y="0"/>
                      <a:pt x="20705" y="41"/>
                      <a:pt x="20629" y="122"/>
                    </a:cubicBezTo>
                    <a:cubicBezTo>
                      <a:pt x="20610" y="142"/>
                      <a:pt x="20591" y="172"/>
                      <a:pt x="20572" y="193"/>
                    </a:cubicBezTo>
                    <a:cubicBezTo>
                      <a:pt x="14702" y="2060"/>
                      <a:pt x="8832" y="3926"/>
                      <a:pt x="2963" y="6371"/>
                    </a:cubicBezTo>
                    <a:cubicBezTo>
                      <a:pt x="1783" y="6889"/>
                      <a:pt x="932" y="7153"/>
                      <a:pt x="444" y="9040"/>
                    </a:cubicBezTo>
                    <a:cubicBezTo>
                      <a:pt x="-248" y="12621"/>
                      <a:pt x="76" y="17177"/>
                      <a:pt x="76" y="21012"/>
                    </a:cubicBezTo>
                    <a:cubicBezTo>
                      <a:pt x="76" y="21225"/>
                      <a:pt x="317" y="21600"/>
                      <a:pt x="494" y="21600"/>
                    </a:cubicBezTo>
                    <a:cubicBezTo>
                      <a:pt x="532" y="21600"/>
                      <a:pt x="571" y="21580"/>
                      <a:pt x="602" y="21529"/>
                    </a:cubicBezTo>
                    <a:cubicBezTo>
                      <a:pt x="2474" y="19388"/>
                      <a:pt x="3496" y="16132"/>
                      <a:pt x="5368" y="14244"/>
                    </a:cubicBezTo>
                    <a:cubicBezTo>
                      <a:pt x="7037" y="12621"/>
                      <a:pt x="8744" y="11515"/>
                      <a:pt x="10450" y="10146"/>
                    </a:cubicBezTo>
                    <a:cubicBezTo>
                      <a:pt x="13833" y="7406"/>
                      <a:pt x="18065" y="5266"/>
                      <a:pt x="21117" y="1491"/>
                    </a:cubicBezTo>
                    <a:cubicBezTo>
                      <a:pt x="21212" y="1380"/>
                      <a:pt x="21276" y="1248"/>
                      <a:pt x="21308" y="1116"/>
                    </a:cubicBezTo>
                    <a:cubicBezTo>
                      <a:pt x="21327" y="1045"/>
                      <a:pt x="21339" y="964"/>
                      <a:pt x="21333" y="893"/>
                    </a:cubicBezTo>
                    <a:cubicBezTo>
                      <a:pt x="21352" y="446"/>
                      <a:pt x="21130" y="0"/>
                      <a:pt x="208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4" name="Google Shape;3215;p30"/>
              <p:cNvSpPr/>
              <p:nvPr/>
            </p:nvSpPr>
            <p:spPr>
              <a:xfrm>
                <a:off x="448541" y="12371"/>
                <a:ext cx="299565" cy="270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fill="norm" stroke="1" extrusionOk="0">
                    <a:moveTo>
                      <a:pt x="20612" y="0"/>
                    </a:moveTo>
                    <a:cubicBezTo>
                      <a:pt x="20476" y="0"/>
                      <a:pt x="20355" y="60"/>
                      <a:pt x="20302" y="204"/>
                    </a:cubicBezTo>
                    <a:cubicBezTo>
                      <a:pt x="17296" y="5385"/>
                      <a:pt x="14049" y="10404"/>
                      <a:pt x="10809" y="15424"/>
                    </a:cubicBezTo>
                    <a:cubicBezTo>
                      <a:pt x="10310" y="16589"/>
                      <a:pt x="8755" y="20069"/>
                      <a:pt x="7312" y="20069"/>
                    </a:cubicBezTo>
                    <a:cubicBezTo>
                      <a:pt x="7070" y="20069"/>
                      <a:pt x="6829" y="19967"/>
                      <a:pt x="6595" y="19737"/>
                    </a:cubicBezTo>
                    <a:cubicBezTo>
                      <a:pt x="4555" y="17933"/>
                      <a:pt x="2962" y="15211"/>
                      <a:pt x="923" y="13135"/>
                    </a:cubicBezTo>
                    <a:cubicBezTo>
                      <a:pt x="832" y="13033"/>
                      <a:pt x="726" y="12991"/>
                      <a:pt x="606" y="12991"/>
                    </a:cubicBezTo>
                    <a:cubicBezTo>
                      <a:pt x="220" y="12991"/>
                      <a:pt x="-195" y="13467"/>
                      <a:pt x="100" y="13841"/>
                    </a:cubicBezTo>
                    <a:cubicBezTo>
                      <a:pt x="2139" y="16079"/>
                      <a:pt x="4170" y="19516"/>
                      <a:pt x="6398" y="21098"/>
                    </a:cubicBezTo>
                    <a:cubicBezTo>
                      <a:pt x="6859" y="21455"/>
                      <a:pt x="7199" y="21600"/>
                      <a:pt x="7493" y="21600"/>
                    </a:cubicBezTo>
                    <a:cubicBezTo>
                      <a:pt x="7969" y="21600"/>
                      <a:pt x="8309" y="21209"/>
                      <a:pt x="8823" y="20664"/>
                    </a:cubicBezTo>
                    <a:cubicBezTo>
                      <a:pt x="13226" y="14284"/>
                      <a:pt x="17296" y="7461"/>
                      <a:pt x="21126" y="859"/>
                    </a:cubicBezTo>
                    <a:cubicBezTo>
                      <a:pt x="21405" y="391"/>
                      <a:pt x="20959" y="0"/>
                      <a:pt x="20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5" name="Google Shape;3216;p30"/>
              <p:cNvSpPr/>
              <p:nvPr/>
            </p:nvSpPr>
            <p:spPr>
              <a:xfrm>
                <a:off x="318513" y="0"/>
                <a:ext cx="428884" cy="113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5389" y="0"/>
                    </a:moveTo>
                    <a:cubicBezTo>
                      <a:pt x="4581" y="0"/>
                      <a:pt x="3773" y="41"/>
                      <a:pt x="2965" y="102"/>
                    </a:cubicBezTo>
                    <a:cubicBezTo>
                      <a:pt x="2813" y="102"/>
                      <a:pt x="2603" y="81"/>
                      <a:pt x="2362" y="81"/>
                    </a:cubicBezTo>
                    <a:cubicBezTo>
                      <a:pt x="1497" y="81"/>
                      <a:pt x="248" y="407"/>
                      <a:pt x="38" y="3359"/>
                    </a:cubicBezTo>
                    <a:cubicBezTo>
                      <a:pt x="-397" y="8204"/>
                      <a:pt x="2965" y="17997"/>
                      <a:pt x="3673" y="21254"/>
                    </a:cubicBezTo>
                    <a:cubicBezTo>
                      <a:pt x="3762" y="21498"/>
                      <a:pt x="3846" y="21600"/>
                      <a:pt x="3925" y="21600"/>
                    </a:cubicBezTo>
                    <a:cubicBezTo>
                      <a:pt x="4245" y="21600"/>
                      <a:pt x="4460" y="20012"/>
                      <a:pt x="4245" y="19177"/>
                    </a:cubicBezTo>
                    <a:cubicBezTo>
                      <a:pt x="3537" y="16938"/>
                      <a:pt x="175" y="4418"/>
                      <a:pt x="1287" y="3359"/>
                    </a:cubicBezTo>
                    <a:cubicBezTo>
                      <a:pt x="2226" y="2809"/>
                      <a:pt x="3186" y="2667"/>
                      <a:pt x="4145" y="2667"/>
                    </a:cubicBezTo>
                    <a:cubicBezTo>
                      <a:pt x="5215" y="2667"/>
                      <a:pt x="6280" y="2850"/>
                      <a:pt x="7308" y="2850"/>
                    </a:cubicBezTo>
                    <a:cubicBezTo>
                      <a:pt x="11814" y="3359"/>
                      <a:pt x="16288" y="4418"/>
                      <a:pt x="20762" y="4927"/>
                    </a:cubicBezTo>
                    <a:cubicBezTo>
                      <a:pt x="21203" y="4927"/>
                      <a:pt x="21203" y="2199"/>
                      <a:pt x="20762" y="2199"/>
                    </a:cubicBezTo>
                    <a:cubicBezTo>
                      <a:pt x="15680" y="1283"/>
                      <a:pt x="10497" y="0"/>
                      <a:pt x="5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6" name="Google Shape;3217;p30"/>
              <p:cNvSpPr/>
              <p:nvPr/>
            </p:nvSpPr>
            <p:spPr>
              <a:xfrm>
                <a:off x="0" y="262573"/>
                <a:ext cx="368388" cy="47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9" h="21600" fill="norm" stroke="1" extrusionOk="0">
                    <a:moveTo>
                      <a:pt x="4294" y="5214"/>
                    </a:moveTo>
                    <a:cubicBezTo>
                      <a:pt x="4648" y="5214"/>
                      <a:pt x="5012" y="5253"/>
                      <a:pt x="5388" y="5331"/>
                    </a:cubicBezTo>
                    <a:cubicBezTo>
                      <a:pt x="7653" y="5861"/>
                      <a:pt x="9453" y="8045"/>
                      <a:pt x="10025" y="9888"/>
                    </a:cubicBezTo>
                    <a:cubicBezTo>
                      <a:pt x="10053" y="9956"/>
                      <a:pt x="10081" y="10024"/>
                      <a:pt x="10109" y="10097"/>
                    </a:cubicBezTo>
                    <a:cubicBezTo>
                      <a:pt x="8522" y="10929"/>
                      <a:pt x="6605" y="11323"/>
                      <a:pt x="4777" y="11323"/>
                    </a:cubicBezTo>
                    <a:cubicBezTo>
                      <a:pt x="2405" y="11167"/>
                      <a:pt x="-293" y="10010"/>
                      <a:pt x="1036" y="7140"/>
                    </a:cubicBezTo>
                    <a:cubicBezTo>
                      <a:pt x="1642" y="5885"/>
                      <a:pt x="2836" y="5214"/>
                      <a:pt x="4294" y="5214"/>
                    </a:cubicBezTo>
                    <a:close/>
                    <a:moveTo>
                      <a:pt x="19020" y="0"/>
                    </a:moveTo>
                    <a:cubicBezTo>
                      <a:pt x="16934" y="122"/>
                      <a:pt x="15420" y="1683"/>
                      <a:pt x="14668" y="3366"/>
                    </a:cubicBezTo>
                    <a:cubicBezTo>
                      <a:pt x="13945" y="4679"/>
                      <a:pt x="13625" y="6114"/>
                      <a:pt x="12868" y="7549"/>
                    </a:cubicBezTo>
                    <a:cubicBezTo>
                      <a:pt x="12375" y="8409"/>
                      <a:pt x="11663" y="9120"/>
                      <a:pt x="10816" y="9679"/>
                    </a:cubicBezTo>
                    <a:cubicBezTo>
                      <a:pt x="10126" y="7510"/>
                      <a:pt x="6992" y="4407"/>
                      <a:pt x="4160" y="4407"/>
                    </a:cubicBezTo>
                    <a:cubicBezTo>
                      <a:pt x="3375" y="4407"/>
                      <a:pt x="2612" y="4645"/>
                      <a:pt x="1934" y="5209"/>
                    </a:cubicBezTo>
                    <a:cubicBezTo>
                      <a:pt x="-2115" y="8468"/>
                      <a:pt x="778" y="11955"/>
                      <a:pt x="5231" y="11955"/>
                    </a:cubicBezTo>
                    <a:cubicBezTo>
                      <a:pt x="5724" y="11955"/>
                      <a:pt x="6235" y="11911"/>
                      <a:pt x="6756" y="11824"/>
                    </a:cubicBezTo>
                    <a:cubicBezTo>
                      <a:pt x="8018" y="11654"/>
                      <a:pt x="9229" y="11303"/>
                      <a:pt x="10294" y="10754"/>
                    </a:cubicBezTo>
                    <a:cubicBezTo>
                      <a:pt x="11287" y="15272"/>
                      <a:pt x="6005" y="19698"/>
                      <a:pt x="1648" y="20929"/>
                    </a:cubicBezTo>
                    <a:cubicBezTo>
                      <a:pt x="1221" y="21046"/>
                      <a:pt x="1334" y="21600"/>
                      <a:pt x="1687" y="21600"/>
                    </a:cubicBezTo>
                    <a:cubicBezTo>
                      <a:pt x="1721" y="21600"/>
                      <a:pt x="1754" y="21595"/>
                      <a:pt x="1793" y="21585"/>
                    </a:cubicBezTo>
                    <a:cubicBezTo>
                      <a:pt x="7104" y="20048"/>
                      <a:pt x="11679" y="15491"/>
                      <a:pt x="10962" y="10379"/>
                    </a:cubicBezTo>
                    <a:cubicBezTo>
                      <a:pt x="11999" y="9728"/>
                      <a:pt x="12868" y="8872"/>
                      <a:pt x="13479" y="7797"/>
                    </a:cubicBezTo>
                    <a:cubicBezTo>
                      <a:pt x="14988" y="5457"/>
                      <a:pt x="15134" y="905"/>
                      <a:pt x="19020" y="652"/>
                    </a:cubicBezTo>
                    <a:cubicBezTo>
                      <a:pt x="19485" y="652"/>
                      <a:pt x="19485" y="0"/>
                      <a:pt x="19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38" name="Google Shape;3218;p30"/>
            <p:cNvSpPr/>
            <p:nvPr/>
          </p:nvSpPr>
          <p:spPr>
            <a:xfrm>
              <a:off x="459673" y="675676"/>
              <a:ext cx="38475" cy="4031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9" name="Google Shape;3219;p30"/>
            <p:cNvSpPr/>
            <p:nvPr/>
          </p:nvSpPr>
          <p:spPr>
            <a:xfrm>
              <a:off x="493880" y="618832"/>
              <a:ext cx="38475" cy="396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0" name="Google Shape;3220;p30"/>
            <p:cNvSpPr/>
            <p:nvPr/>
          </p:nvSpPr>
          <p:spPr>
            <a:xfrm>
              <a:off x="522116" y="684528"/>
              <a:ext cx="36395" cy="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87" y="0"/>
                  </a:moveTo>
                  <a:cubicBezTo>
                    <a:pt x="-2896" y="0"/>
                    <a:pt x="-2896" y="21600"/>
                    <a:pt x="8687" y="21600"/>
                  </a:cubicBezTo>
                  <a:cubicBezTo>
                    <a:pt x="18704" y="21600"/>
                    <a:pt x="18704" y="0"/>
                    <a:pt x="86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58" name="Google Shape;3221;p30"/>
          <p:cNvGrpSpPr/>
          <p:nvPr/>
        </p:nvGrpSpPr>
        <p:grpSpPr>
          <a:xfrm>
            <a:off x="1015297" y="4248921"/>
            <a:ext cx="602643" cy="556850"/>
            <a:chOff x="0" y="0"/>
            <a:chExt cx="602642" cy="556848"/>
          </a:xfrm>
        </p:grpSpPr>
        <p:sp>
          <p:nvSpPr>
            <p:cNvPr id="3542" name="Google Shape;3222;p30"/>
            <p:cNvSpPr/>
            <p:nvPr/>
          </p:nvSpPr>
          <p:spPr>
            <a:xfrm rot="11699968">
              <a:off x="290762" y="414616"/>
              <a:ext cx="115690" cy="7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3" name="Google Shape;3223;p30"/>
            <p:cNvSpPr/>
            <p:nvPr/>
          </p:nvSpPr>
          <p:spPr>
            <a:xfrm rot="11699968">
              <a:off x="184381" y="365884"/>
              <a:ext cx="95427" cy="6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4" name="Google Shape;3224;p30"/>
            <p:cNvSpPr/>
            <p:nvPr/>
          </p:nvSpPr>
          <p:spPr>
            <a:xfrm rot="11699968">
              <a:off x="258363" y="293447"/>
              <a:ext cx="86961" cy="5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5" name="Google Shape;3225;p30"/>
            <p:cNvSpPr/>
            <p:nvPr/>
          </p:nvSpPr>
          <p:spPr>
            <a:xfrm rot="11699968">
              <a:off x="164196" y="267289"/>
              <a:ext cx="86306" cy="5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6" name="Google Shape;3226;p30"/>
            <p:cNvSpPr/>
            <p:nvPr/>
          </p:nvSpPr>
          <p:spPr>
            <a:xfrm rot="11699968">
              <a:off x="102963" y="368453"/>
              <a:ext cx="104005" cy="7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7" name="Google Shape;3227;p30"/>
            <p:cNvSpPr/>
            <p:nvPr/>
          </p:nvSpPr>
          <p:spPr>
            <a:xfrm rot="11699968">
              <a:off x="7897" y="207339"/>
              <a:ext cx="73860" cy="6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8" name="Google Shape;3228;p30"/>
            <p:cNvSpPr/>
            <p:nvPr/>
          </p:nvSpPr>
          <p:spPr>
            <a:xfrm rot="11699968">
              <a:off x="152264" y="139156"/>
              <a:ext cx="72031" cy="4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9" name="Google Shape;3229;p30"/>
            <p:cNvSpPr/>
            <p:nvPr/>
          </p:nvSpPr>
          <p:spPr>
            <a:xfrm rot="11699968">
              <a:off x="5554" y="113613"/>
              <a:ext cx="64973" cy="5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0" name="Google Shape;3230;p30"/>
            <p:cNvSpPr/>
            <p:nvPr/>
          </p:nvSpPr>
          <p:spPr>
            <a:xfrm rot="11699968">
              <a:off x="378401" y="220496"/>
              <a:ext cx="79413" cy="5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1" name="Google Shape;3231;p30"/>
            <p:cNvSpPr/>
            <p:nvPr/>
          </p:nvSpPr>
          <p:spPr>
            <a:xfrm rot="11699968">
              <a:off x="451871" y="372072"/>
              <a:ext cx="86474" cy="6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2" name="Google Shape;3232;p30"/>
            <p:cNvSpPr/>
            <p:nvPr/>
          </p:nvSpPr>
          <p:spPr>
            <a:xfrm rot="11699968">
              <a:off x="265691" y="144858"/>
              <a:ext cx="81790" cy="6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3" name="Google Shape;3233;p30"/>
            <p:cNvSpPr/>
            <p:nvPr/>
          </p:nvSpPr>
          <p:spPr>
            <a:xfrm rot="11699968">
              <a:off x="116300" y="24414"/>
              <a:ext cx="68305" cy="5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4" name="Google Shape;3234;p30"/>
            <p:cNvSpPr/>
            <p:nvPr/>
          </p:nvSpPr>
          <p:spPr>
            <a:xfrm rot="11699968">
              <a:off x="251723" y="7488"/>
              <a:ext cx="64914" cy="5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5" name="Google Shape;3235;p30"/>
            <p:cNvSpPr/>
            <p:nvPr/>
          </p:nvSpPr>
          <p:spPr>
            <a:xfrm rot="11699968">
              <a:off x="459988" y="481803"/>
              <a:ext cx="86243" cy="6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6" name="Google Shape;3236;p30"/>
            <p:cNvSpPr/>
            <p:nvPr/>
          </p:nvSpPr>
          <p:spPr>
            <a:xfrm rot="11699968">
              <a:off x="426062" y="117178"/>
              <a:ext cx="75564" cy="5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7" name="Google Shape;3237;p30"/>
            <p:cNvSpPr/>
            <p:nvPr/>
          </p:nvSpPr>
          <p:spPr>
            <a:xfrm rot="11699968">
              <a:off x="508656" y="299797"/>
              <a:ext cx="87763" cy="5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80" name="Google Shape;3238;p30"/>
          <p:cNvGrpSpPr/>
          <p:nvPr/>
        </p:nvGrpSpPr>
        <p:grpSpPr>
          <a:xfrm>
            <a:off x="8076600" y="3688810"/>
            <a:ext cx="872278" cy="623380"/>
            <a:chOff x="0" y="0"/>
            <a:chExt cx="872277" cy="623378"/>
          </a:xfrm>
        </p:grpSpPr>
        <p:sp>
          <p:nvSpPr>
            <p:cNvPr id="3559" name="Google Shape;3239;p30"/>
            <p:cNvSpPr/>
            <p:nvPr/>
          </p:nvSpPr>
          <p:spPr>
            <a:xfrm>
              <a:off x="196307" y="344917"/>
              <a:ext cx="61893" cy="6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0" name="Google Shape;3240;p30"/>
            <p:cNvSpPr/>
            <p:nvPr/>
          </p:nvSpPr>
          <p:spPr>
            <a:xfrm>
              <a:off x="271020" y="197417"/>
              <a:ext cx="53541" cy="5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1" name="Google Shape;3241;p30"/>
            <p:cNvSpPr/>
            <p:nvPr/>
          </p:nvSpPr>
          <p:spPr>
            <a:xfrm>
              <a:off x="475973" y="259863"/>
              <a:ext cx="47864" cy="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2" name="Google Shape;3242;p30"/>
            <p:cNvSpPr/>
            <p:nvPr/>
          </p:nvSpPr>
          <p:spPr>
            <a:xfrm>
              <a:off x="512775" y="86718"/>
              <a:ext cx="36706" cy="3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3" name="Google Shape;3243;p30"/>
            <p:cNvSpPr/>
            <p:nvPr/>
          </p:nvSpPr>
          <p:spPr>
            <a:xfrm>
              <a:off x="367135" y="436238"/>
              <a:ext cx="27407" cy="2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4" name="Google Shape;3244;p30"/>
            <p:cNvSpPr/>
            <p:nvPr/>
          </p:nvSpPr>
          <p:spPr>
            <a:xfrm>
              <a:off x="402077" y="221396"/>
              <a:ext cx="36706" cy="3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5" name="Google Shape;3245;p30"/>
            <p:cNvSpPr/>
            <p:nvPr/>
          </p:nvSpPr>
          <p:spPr>
            <a:xfrm>
              <a:off x="156015" y="153177"/>
              <a:ext cx="39250" cy="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6" name="Google Shape;3246;p30"/>
            <p:cNvSpPr/>
            <p:nvPr/>
          </p:nvSpPr>
          <p:spPr>
            <a:xfrm>
              <a:off x="0" y="313500"/>
              <a:ext cx="29266" cy="2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7" name="Google Shape;3247;p30"/>
            <p:cNvSpPr/>
            <p:nvPr/>
          </p:nvSpPr>
          <p:spPr>
            <a:xfrm>
              <a:off x="223159" y="55300"/>
              <a:ext cx="62447" cy="6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8" name="Google Shape;3248;p30"/>
            <p:cNvSpPr/>
            <p:nvPr/>
          </p:nvSpPr>
          <p:spPr>
            <a:xfrm>
              <a:off x="610652" y="278362"/>
              <a:ext cx="38468" cy="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9" name="Google Shape;3249;p30"/>
            <p:cNvSpPr/>
            <p:nvPr/>
          </p:nvSpPr>
          <p:spPr>
            <a:xfrm>
              <a:off x="560637" y="455617"/>
              <a:ext cx="73479" cy="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0" name="Google Shape;3250;p30"/>
            <p:cNvSpPr/>
            <p:nvPr/>
          </p:nvSpPr>
          <p:spPr>
            <a:xfrm>
              <a:off x="728398" y="235980"/>
              <a:ext cx="32740" cy="3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1" name="Google Shape;3251;p30"/>
            <p:cNvSpPr/>
            <p:nvPr/>
          </p:nvSpPr>
          <p:spPr>
            <a:xfrm>
              <a:off x="746872" y="379860"/>
              <a:ext cx="43165" cy="4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2" name="Google Shape;3252;p30"/>
            <p:cNvSpPr/>
            <p:nvPr/>
          </p:nvSpPr>
          <p:spPr>
            <a:xfrm>
              <a:off x="217481" y="550949"/>
              <a:ext cx="46949" cy="4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3" name="Google Shape;3253;p30"/>
            <p:cNvSpPr/>
            <p:nvPr/>
          </p:nvSpPr>
          <p:spPr>
            <a:xfrm>
              <a:off x="424197" y="594211"/>
              <a:ext cx="31421" cy="2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4" name="Google Shape;3254;p30"/>
            <p:cNvSpPr/>
            <p:nvPr/>
          </p:nvSpPr>
          <p:spPr>
            <a:xfrm>
              <a:off x="686311" y="494571"/>
              <a:ext cx="84567" cy="8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5" name="Google Shape;3255;p30"/>
            <p:cNvSpPr/>
            <p:nvPr/>
          </p:nvSpPr>
          <p:spPr>
            <a:xfrm>
              <a:off x="38563" y="448080"/>
              <a:ext cx="51779" cy="5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6" name="Google Shape;3256;p30"/>
            <p:cNvSpPr/>
            <p:nvPr/>
          </p:nvSpPr>
          <p:spPr>
            <a:xfrm>
              <a:off x="353316" y="0"/>
              <a:ext cx="47730" cy="4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7" name="Google Shape;3257;p30"/>
            <p:cNvSpPr/>
            <p:nvPr/>
          </p:nvSpPr>
          <p:spPr>
            <a:xfrm>
              <a:off x="676283" y="104923"/>
              <a:ext cx="61415" cy="6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8" name="Google Shape;3258;p30"/>
            <p:cNvSpPr/>
            <p:nvPr/>
          </p:nvSpPr>
          <p:spPr>
            <a:xfrm>
              <a:off x="838338" y="300580"/>
              <a:ext cx="33940" cy="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9" name="Google Shape;3259;p30"/>
            <p:cNvSpPr/>
            <p:nvPr/>
          </p:nvSpPr>
          <p:spPr>
            <a:xfrm>
              <a:off x="325537" y="330334"/>
              <a:ext cx="35825" cy="3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261;p31"/>
          <p:cNvSpPr/>
          <p:nvPr/>
        </p:nvSpPr>
        <p:spPr>
          <a:xfrm>
            <a:off x="1764623" y="1335483"/>
            <a:ext cx="6034350" cy="3749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89" name="مستوى النص الأول…"/>
          <p:cNvSpPr txBox="1"/>
          <p:nvPr>
            <p:ph type="body" sz="quarter" idx="1"/>
          </p:nvPr>
        </p:nvSpPr>
        <p:spPr>
          <a:xfrm>
            <a:off x="2967438" y="1658599"/>
            <a:ext cx="3196501" cy="942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90" name="نص العنوان"/>
          <p:cNvSpPr txBox="1"/>
          <p:nvPr>
            <p:ph type="title"/>
          </p:nvPr>
        </p:nvSpPr>
        <p:spPr>
          <a:xfrm>
            <a:off x="2543324" y="630549"/>
            <a:ext cx="4057501" cy="8355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91" name="Google Shape;3264;p31"/>
          <p:cNvSpPr/>
          <p:nvPr/>
        </p:nvSpPr>
        <p:spPr>
          <a:xfrm>
            <a:off x="629741" y="4735467"/>
            <a:ext cx="2335130" cy="1315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9" h="21487" fill="norm" stroke="1" extrusionOk="0">
                <a:moveTo>
                  <a:pt x="6350" y="0"/>
                </a:moveTo>
                <a:cubicBezTo>
                  <a:pt x="5984" y="0"/>
                  <a:pt x="5573" y="162"/>
                  <a:pt x="5154" y="622"/>
                </a:cubicBezTo>
                <a:cubicBezTo>
                  <a:pt x="3219" y="2492"/>
                  <a:pt x="3632" y="7898"/>
                  <a:pt x="4104" y="11210"/>
                </a:cubicBezTo>
                <a:cubicBezTo>
                  <a:pt x="3327" y="10128"/>
                  <a:pt x="2635" y="9654"/>
                  <a:pt x="2031" y="9654"/>
                </a:cubicBezTo>
                <a:cubicBezTo>
                  <a:pt x="-436" y="9654"/>
                  <a:pt x="-1100" y="17439"/>
                  <a:pt x="2582" y="19783"/>
                </a:cubicBezTo>
                <a:cubicBezTo>
                  <a:pt x="4715" y="21388"/>
                  <a:pt x="7348" y="21438"/>
                  <a:pt x="9806" y="21438"/>
                </a:cubicBezTo>
                <a:lnTo>
                  <a:pt x="10305" y="21438"/>
                </a:lnTo>
                <a:cubicBezTo>
                  <a:pt x="11056" y="21438"/>
                  <a:pt x="11773" y="21438"/>
                  <a:pt x="12439" y="21487"/>
                </a:cubicBezTo>
                <a:cubicBezTo>
                  <a:pt x="16120" y="21289"/>
                  <a:pt x="20194" y="21600"/>
                  <a:pt x="20334" y="14749"/>
                </a:cubicBezTo>
                <a:cubicBezTo>
                  <a:pt x="20500" y="10800"/>
                  <a:pt x="19336" y="7636"/>
                  <a:pt x="17676" y="7636"/>
                </a:cubicBezTo>
                <a:cubicBezTo>
                  <a:pt x="16984" y="7636"/>
                  <a:pt x="16207" y="8209"/>
                  <a:pt x="15402" y="9503"/>
                </a:cubicBezTo>
                <a:cubicBezTo>
                  <a:pt x="15070" y="6179"/>
                  <a:pt x="15847" y="2178"/>
                  <a:pt x="13574" y="735"/>
                </a:cubicBezTo>
                <a:cubicBezTo>
                  <a:pt x="13216" y="523"/>
                  <a:pt x="12910" y="424"/>
                  <a:pt x="12605" y="424"/>
                </a:cubicBezTo>
                <a:cubicBezTo>
                  <a:pt x="11056" y="424"/>
                  <a:pt x="10172" y="3277"/>
                  <a:pt x="9640" y="6028"/>
                </a:cubicBezTo>
                <a:cubicBezTo>
                  <a:pt x="8810" y="3687"/>
                  <a:pt x="7925" y="0"/>
                  <a:pt x="6350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2" name="Google Shape;3265;p31"/>
          <p:cNvSpPr/>
          <p:nvPr/>
        </p:nvSpPr>
        <p:spPr>
          <a:xfrm>
            <a:off x="5594744" y="4716416"/>
            <a:ext cx="2333659" cy="1315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37" h="21487" fill="norm" stroke="1" extrusionOk="0">
                <a:moveTo>
                  <a:pt x="6337" y="0"/>
                </a:moveTo>
                <a:cubicBezTo>
                  <a:pt x="5979" y="0"/>
                  <a:pt x="5586" y="162"/>
                  <a:pt x="5147" y="622"/>
                </a:cubicBezTo>
                <a:cubicBezTo>
                  <a:pt x="3206" y="2489"/>
                  <a:pt x="3625" y="7898"/>
                  <a:pt x="4091" y="11210"/>
                </a:cubicBezTo>
                <a:cubicBezTo>
                  <a:pt x="3346" y="10128"/>
                  <a:pt x="2629" y="9654"/>
                  <a:pt x="2043" y="9654"/>
                </a:cubicBezTo>
                <a:cubicBezTo>
                  <a:pt x="-422" y="9654"/>
                  <a:pt x="-1113" y="17439"/>
                  <a:pt x="2569" y="19780"/>
                </a:cubicBezTo>
                <a:cubicBezTo>
                  <a:pt x="4702" y="21388"/>
                  <a:pt x="7333" y="21438"/>
                  <a:pt x="9800" y="21438"/>
                </a:cubicBezTo>
                <a:lnTo>
                  <a:pt x="10298" y="21438"/>
                </a:lnTo>
                <a:cubicBezTo>
                  <a:pt x="11043" y="21438"/>
                  <a:pt x="11767" y="21438"/>
                  <a:pt x="12431" y="21487"/>
                </a:cubicBezTo>
                <a:cubicBezTo>
                  <a:pt x="16140" y="21289"/>
                  <a:pt x="20181" y="21600"/>
                  <a:pt x="20321" y="14749"/>
                </a:cubicBezTo>
                <a:cubicBezTo>
                  <a:pt x="20487" y="10800"/>
                  <a:pt x="19323" y="7636"/>
                  <a:pt x="17662" y="7636"/>
                </a:cubicBezTo>
                <a:cubicBezTo>
                  <a:pt x="16971" y="7636"/>
                  <a:pt x="16194" y="8209"/>
                  <a:pt x="15423" y="9503"/>
                </a:cubicBezTo>
                <a:cubicBezTo>
                  <a:pt x="15057" y="6177"/>
                  <a:pt x="15834" y="2178"/>
                  <a:pt x="13561" y="735"/>
                </a:cubicBezTo>
                <a:cubicBezTo>
                  <a:pt x="13229" y="523"/>
                  <a:pt x="12897" y="424"/>
                  <a:pt x="12624" y="424"/>
                </a:cubicBezTo>
                <a:cubicBezTo>
                  <a:pt x="11070" y="424"/>
                  <a:pt x="10159" y="3274"/>
                  <a:pt x="9634" y="6028"/>
                </a:cubicBezTo>
                <a:cubicBezTo>
                  <a:pt x="8803" y="3687"/>
                  <a:pt x="7912" y="0"/>
                  <a:pt x="6337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3" name="Google Shape;3266;p31"/>
          <p:cNvSpPr/>
          <p:nvPr/>
        </p:nvSpPr>
        <p:spPr>
          <a:xfrm>
            <a:off x="3637969" y="-911370"/>
            <a:ext cx="1719632" cy="97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6" h="21533" fill="norm" stroke="1" extrusionOk="0">
                <a:moveTo>
                  <a:pt x="7907" y="0"/>
                </a:moveTo>
                <a:cubicBezTo>
                  <a:pt x="4228" y="220"/>
                  <a:pt x="173" y="-67"/>
                  <a:pt x="19" y="6821"/>
                </a:cubicBezTo>
                <a:cubicBezTo>
                  <a:pt x="-170" y="10688"/>
                  <a:pt x="1038" y="13865"/>
                  <a:pt x="2652" y="13865"/>
                </a:cubicBezTo>
                <a:cubicBezTo>
                  <a:pt x="3363" y="13865"/>
                  <a:pt x="4156" y="13309"/>
                  <a:pt x="4942" y="11957"/>
                </a:cubicBezTo>
                <a:cubicBezTo>
                  <a:pt x="5284" y="15332"/>
                  <a:pt x="4489" y="19353"/>
                  <a:pt x="6781" y="20753"/>
                </a:cubicBezTo>
                <a:cubicBezTo>
                  <a:pt x="7122" y="20973"/>
                  <a:pt x="7421" y="21107"/>
                  <a:pt x="7718" y="21107"/>
                </a:cubicBezTo>
                <a:cubicBezTo>
                  <a:pt x="9260" y="21107"/>
                  <a:pt x="10161" y="18222"/>
                  <a:pt x="10693" y="15485"/>
                </a:cubicBezTo>
                <a:cubicBezTo>
                  <a:pt x="11512" y="17800"/>
                  <a:pt x="12415" y="21533"/>
                  <a:pt x="13993" y="21533"/>
                </a:cubicBezTo>
                <a:cubicBezTo>
                  <a:pt x="14371" y="21533"/>
                  <a:pt x="14750" y="21328"/>
                  <a:pt x="15200" y="20906"/>
                </a:cubicBezTo>
                <a:cubicBezTo>
                  <a:pt x="17112" y="18998"/>
                  <a:pt x="16697" y="13645"/>
                  <a:pt x="16209" y="10266"/>
                </a:cubicBezTo>
                <a:cubicBezTo>
                  <a:pt x="17002" y="11398"/>
                  <a:pt x="17715" y="11819"/>
                  <a:pt x="18309" y="11819"/>
                </a:cubicBezTo>
                <a:cubicBezTo>
                  <a:pt x="20752" y="11819"/>
                  <a:pt x="21430" y="4088"/>
                  <a:pt x="17751" y="1755"/>
                </a:cubicBezTo>
                <a:cubicBezTo>
                  <a:pt x="15605" y="135"/>
                  <a:pt x="13018" y="67"/>
                  <a:pt x="10575" y="67"/>
                </a:cubicBezTo>
                <a:lnTo>
                  <a:pt x="10017" y="67"/>
                </a:lnTo>
                <a:cubicBezTo>
                  <a:pt x="9296" y="67"/>
                  <a:pt x="8582" y="67"/>
                  <a:pt x="7907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4" name="Google Shape;3267;p31"/>
          <p:cNvSpPr/>
          <p:nvPr/>
        </p:nvSpPr>
        <p:spPr>
          <a:xfrm>
            <a:off x="8220943" y="-253185"/>
            <a:ext cx="2027107" cy="1140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2" h="21470" fill="norm" stroke="1" extrusionOk="0">
                <a:moveTo>
                  <a:pt x="6332" y="0"/>
                </a:moveTo>
                <a:cubicBezTo>
                  <a:pt x="5980" y="0"/>
                  <a:pt x="5598" y="171"/>
                  <a:pt x="5146" y="587"/>
                </a:cubicBezTo>
                <a:cubicBezTo>
                  <a:pt x="3201" y="2511"/>
                  <a:pt x="3653" y="7825"/>
                  <a:pt x="4127" y="11187"/>
                </a:cubicBezTo>
                <a:cubicBezTo>
                  <a:pt x="3331" y="10111"/>
                  <a:pt x="2627" y="9622"/>
                  <a:pt x="2051" y="9622"/>
                </a:cubicBezTo>
                <a:cubicBezTo>
                  <a:pt x="-437" y="9622"/>
                  <a:pt x="-1102" y="17406"/>
                  <a:pt x="2566" y="19746"/>
                </a:cubicBezTo>
                <a:cubicBezTo>
                  <a:pt x="4733" y="21413"/>
                  <a:pt x="7321" y="21413"/>
                  <a:pt x="9809" y="21413"/>
                </a:cubicBezTo>
                <a:lnTo>
                  <a:pt x="10315" y="21413"/>
                </a:lnTo>
                <a:cubicBezTo>
                  <a:pt x="11050" y="21413"/>
                  <a:pt x="11754" y="21470"/>
                  <a:pt x="12458" y="21470"/>
                </a:cubicBezTo>
                <a:cubicBezTo>
                  <a:pt x="16126" y="21298"/>
                  <a:pt x="20176" y="21600"/>
                  <a:pt x="20337" y="14721"/>
                </a:cubicBezTo>
                <a:cubicBezTo>
                  <a:pt x="20498" y="10771"/>
                  <a:pt x="19311" y="7654"/>
                  <a:pt x="17688" y="7654"/>
                </a:cubicBezTo>
                <a:cubicBezTo>
                  <a:pt x="16984" y="7654"/>
                  <a:pt x="16217" y="8184"/>
                  <a:pt x="15422" y="9508"/>
                </a:cubicBezTo>
                <a:cubicBezTo>
                  <a:pt x="15070" y="6159"/>
                  <a:pt x="15835" y="2152"/>
                  <a:pt x="13568" y="717"/>
                </a:cubicBezTo>
                <a:cubicBezTo>
                  <a:pt x="13225" y="473"/>
                  <a:pt x="12903" y="416"/>
                  <a:pt x="12612" y="416"/>
                </a:cubicBezTo>
                <a:cubicBezTo>
                  <a:pt x="11050" y="416"/>
                  <a:pt x="10161" y="3289"/>
                  <a:pt x="9648" y="6032"/>
                </a:cubicBezTo>
                <a:cubicBezTo>
                  <a:pt x="8822" y="3705"/>
                  <a:pt x="7925" y="0"/>
                  <a:pt x="6332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5" name="Google Shape;3268;p31"/>
          <p:cNvSpPr/>
          <p:nvPr/>
        </p:nvSpPr>
        <p:spPr>
          <a:xfrm>
            <a:off x="-1020488" y="-367660"/>
            <a:ext cx="2024679" cy="1140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8" h="21470" fill="norm" stroke="1" extrusionOk="0">
                <a:moveTo>
                  <a:pt x="6333" y="0"/>
                </a:moveTo>
                <a:cubicBezTo>
                  <a:pt x="5981" y="0"/>
                  <a:pt x="5568" y="175"/>
                  <a:pt x="5155" y="590"/>
                </a:cubicBezTo>
                <a:cubicBezTo>
                  <a:pt x="3210" y="2514"/>
                  <a:pt x="3623" y="7898"/>
                  <a:pt x="4099" y="11187"/>
                </a:cubicBezTo>
                <a:cubicBezTo>
                  <a:pt x="3332" y="10111"/>
                  <a:pt x="2635" y="9622"/>
                  <a:pt x="2024" y="9622"/>
                </a:cubicBezTo>
                <a:cubicBezTo>
                  <a:pt x="-427" y="9622"/>
                  <a:pt x="-1101" y="17406"/>
                  <a:pt x="2567" y="19746"/>
                </a:cubicBezTo>
                <a:cubicBezTo>
                  <a:pt x="4703" y="21413"/>
                  <a:pt x="7322" y="21470"/>
                  <a:pt x="9779" y="21470"/>
                </a:cubicBezTo>
                <a:lnTo>
                  <a:pt x="12428" y="21470"/>
                </a:lnTo>
                <a:cubicBezTo>
                  <a:pt x="16127" y="21298"/>
                  <a:pt x="20177" y="21600"/>
                  <a:pt x="20308" y="14721"/>
                </a:cubicBezTo>
                <a:cubicBezTo>
                  <a:pt x="20499" y="10771"/>
                  <a:pt x="19321" y="7654"/>
                  <a:pt x="17659" y="7654"/>
                </a:cubicBezTo>
                <a:cubicBezTo>
                  <a:pt x="16994" y="7654"/>
                  <a:pt x="16189" y="8187"/>
                  <a:pt x="15392" y="9508"/>
                </a:cubicBezTo>
                <a:cubicBezTo>
                  <a:pt x="15079" y="6162"/>
                  <a:pt x="15844" y="2156"/>
                  <a:pt x="13547" y="717"/>
                </a:cubicBezTo>
                <a:cubicBezTo>
                  <a:pt x="13226" y="476"/>
                  <a:pt x="12904" y="416"/>
                  <a:pt x="12620" y="416"/>
                </a:cubicBezTo>
                <a:cubicBezTo>
                  <a:pt x="11059" y="416"/>
                  <a:pt x="10162" y="3289"/>
                  <a:pt x="9649" y="6032"/>
                </a:cubicBezTo>
                <a:cubicBezTo>
                  <a:pt x="8823" y="3705"/>
                  <a:pt x="7895" y="0"/>
                  <a:pt x="6333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6" name="Google Shape;3269;p31"/>
          <p:cNvSpPr/>
          <p:nvPr/>
        </p:nvSpPr>
        <p:spPr>
          <a:xfrm>
            <a:off x="6168806" y="2902023"/>
            <a:ext cx="33129" cy="320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7" name="Google Shape;3270;p31"/>
          <p:cNvSpPr/>
          <p:nvPr/>
        </p:nvSpPr>
        <p:spPr>
          <a:xfrm>
            <a:off x="6203242" y="2806600"/>
            <a:ext cx="33762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8" name="Google Shape;3271;p31"/>
          <p:cNvSpPr/>
          <p:nvPr/>
        </p:nvSpPr>
        <p:spPr>
          <a:xfrm>
            <a:off x="6359485" y="304836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9" name="Google Shape;3272;p31"/>
          <p:cNvSpPr/>
          <p:nvPr/>
        </p:nvSpPr>
        <p:spPr>
          <a:xfrm>
            <a:off x="6425783" y="3041450"/>
            <a:ext cx="33256" cy="3523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0" name="Google Shape;3273;p31"/>
          <p:cNvSpPr/>
          <p:nvPr/>
        </p:nvSpPr>
        <p:spPr>
          <a:xfrm>
            <a:off x="981899" y="4024931"/>
            <a:ext cx="81178" cy="824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1" name="Google Shape;3274;p31"/>
          <p:cNvSpPr/>
          <p:nvPr/>
        </p:nvSpPr>
        <p:spPr>
          <a:xfrm>
            <a:off x="1387153" y="4530288"/>
            <a:ext cx="78902" cy="8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66" y="0"/>
                </a:moveTo>
                <a:cubicBezTo>
                  <a:pt x="-2622" y="0"/>
                  <a:pt x="-2622" y="21600"/>
                  <a:pt x="7866" y="21600"/>
                </a:cubicBezTo>
                <a:cubicBezTo>
                  <a:pt x="18978" y="21600"/>
                  <a:pt x="18978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2" name="Google Shape;3275;p31"/>
          <p:cNvSpPr/>
          <p:nvPr/>
        </p:nvSpPr>
        <p:spPr>
          <a:xfrm>
            <a:off x="7740131" y="1204971"/>
            <a:ext cx="82948" cy="86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04" y="0"/>
                </a:moveTo>
                <a:cubicBezTo>
                  <a:pt x="-2601" y="0"/>
                  <a:pt x="-2601" y="21600"/>
                  <a:pt x="7804" y="21600"/>
                </a:cubicBezTo>
                <a:cubicBezTo>
                  <a:pt x="18999" y="21600"/>
                  <a:pt x="18999" y="0"/>
                  <a:pt x="780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3" name="Google Shape;3276;p31"/>
          <p:cNvSpPr/>
          <p:nvPr/>
        </p:nvSpPr>
        <p:spPr>
          <a:xfrm>
            <a:off x="4553134" y="216090"/>
            <a:ext cx="32034" cy="32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457" y="0"/>
                  <a:pt x="0" y="317"/>
                  <a:pt x="0" y="963"/>
                </a:cubicBezTo>
                <a:lnTo>
                  <a:pt x="0" y="20637"/>
                </a:lnTo>
                <a:cubicBezTo>
                  <a:pt x="0" y="21283"/>
                  <a:pt x="5457" y="21600"/>
                  <a:pt x="10800" y="21600"/>
                </a:cubicBezTo>
                <a:cubicBezTo>
                  <a:pt x="16257" y="21600"/>
                  <a:pt x="21600" y="21283"/>
                  <a:pt x="21600" y="20637"/>
                </a:cubicBezTo>
                <a:lnTo>
                  <a:pt x="21600" y="963"/>
                </a:lnTo>
                <a:cubicBezTo>
                  <a:pt x="21600" y="317"/>
                  <a:pt x="16257" y="0"/>
                  <a:pt x="10800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4" name="Google Shape;3277;p31"/>
          <p:cNvSpPr/>
          <p:nvPr/>
        </p:nvSpPr>
        <p:spPr>
          <a:xfrm>
            <a:off x="4641469" y="431551"/>
            <a:ext cx="99748" cy="10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3" h="21600" fill="norm" stroke="1" extrusionOk="0">
                <a:moveTo>
                  <a:pt x="16038" y="0"/>
                </a:moveTo>
                <a:cubicBezTo>
                  <a:pt x="15252" y="0"/>
                  <a:pt x="14401" y="363"/>
                  <a:pt x="13649" y="1198"/>
                </a:cubicBezTo>
                <a:cubicBezTo>
                  <a:pt x="9361" y="5954"/>
                  <a:pt x="5074" y="10709"/>
                  <a:pt x="754" y="15646"/>
                </a:cubicBezTo>
                <a:cubicBezTo>
                  <a:pt x="-1144" y="18151"/>
                  <a:pt x="885" y="21600"/>
                  <a:pt x="3045" y="21600"/>
                </a:cubicBezTo>
                <a:cubicBezTo>
                  <a:pt x="3765" y="21600"/>
                  <a:pt x="4452" y="21237"/>
                  <a:pt x="5074" y="20402"/>
                </a:cubicBezTo>
                <a:cubicBezTo>
                  <a:pt x="9361" y="15646"/>
                  <a:pt x="13649" y="10709"/>
                  <a:pt x="18689" y="5954"/>
                </a:cubicBezTo>
                <a:cubicBezTo>
                  <a:pt x="20456" y="3340"/>
                  <a:pt x="18460" y="0"/>
                  <a:pt x="16038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5" name="Google Shape;3278;p31"/>
          <p:cNvSpPr/>
          <p:nvPr/>
        </p:nvSpPr>
        <p:spPr>
          <a:xfrm>
            <a:off x="4391967" y="431551"/>
            <a:ext cx="91895" cy="9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9" h="21600" fill="norm" stroke="1" extrusionOk="0">
                <a:moveTo>
                  <a:pt x="3199" y="0"/>
                </a:moveTo>
                <a:cubicBezTo>
                  <a:pt x="659" y="0"/>
                  <a:pt x="-1358" y="3646"/>
                  <a:pt x="1146" y="6500"/>
                </a:cubicBezTo>
                <a:cubicBezTo>
                  <a:pt x="5077" y="10978"/>
                  <a:pt x="9007" y="16170"/>
                  <a:pt x="13599" y="20649"/>
                </a:cubicBezTo>
                <a:cubicBezTo>
                  <a:pt x="14155" y="21323"/>
                  <a:pt x="14816" y="21600"/>
                  <a:pt x="15477" y="21600"/>
                </a:cubicBezTo>
                <a:cubicBezTo>
                  <a:pt x="17877" y="21600"/>
                  <a:pt x="20242" y="17874"/>
                  <a:pt x="18155" y="15457"/>
                </a:cubicBezTo>
                <a:cubicBezTo>
                  <a:pt x="14225" y="10265"/>
                  <a:pt x="9668" y="5786"/>
                  <a:pt x="5703" y="1308"/>
                </a:cubicBezTo>
                <a:cubicBezTo>
                  <a:pt x="4903" y="396"/>
                  <a:pt x="4033" y="0"/>
                  <a:pt x="3199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6" name="Google Shape;3279;p31"/>
          <p:cNvSpPr/>
          <p:nvPr/>
        </p:nvSpPr>
        <p:spPr>
          <a:xfrm>
            <a:off x="1512974" y="2273360"/>
            <a:ext cx="33130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7" name="Google Shape;3280;p31"/>
          <p:cNvSpPr/>
          <p:nvPr/>
        </p:nvSpPr>
        <p:spPr>
          <a:xfrm>
            <a:off x="1250029" y="2611971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8" name="Google Shape;3281;p31"/>
          <p:cNvSpPr/>
          <p:nvPr/>
        </p:nvSpPr>
        <p:spPr>
          <a:xfrm>
            <a:off x="1468447" y="3136873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9" name="Google Shape;3282;p31"/>
          <p:cNvSpPr/>
          <p:nvPr/>
        </p:nvSpPr>
        <p:spPr>
          <a:xfrm>
            <a:off x="1556874" y="3165871"/>
            <a:ext cx="30854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0" name="Google Shape;3283;p31"/>
          <p:cNvSpPr/>
          <p:nvPr/>
        </p:nvSpPr>
        <p:spPr>
          <a:xfrm>
            <a:off x="632565" y="3528176"/>
            <a:ext cx="30854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1" name="Google Shape;3284;p31"/>
          <p:cNvSpPr/>
          <p:nvPr/>
        </p:nvSpPr>
        <p:spPr>
          <a:xfrm>
            <a:off x="679856" y="344185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2" name="Google Shape;3285;p31"/>
          <p:cNvSpPr/>
          <p:nvPr/>
        </p:nvSpPr>
        <p:spPr>
          <a:xfrm>
            <a:off x="740802" y="35281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636" name="Google Shape;3286;p31"/>
          <p:cNvGrpSpPr/>
          <p:nvPr/>
        </p:nvGrpSpPr>
        <p:grpSpPr>
          <a:xfrm>
            <a:off x="947062" y="3663995"/>
            <a:ext cx="7632178" cy="1325185"/>
            <a:chOff x="0" y="0"/>
            <a:chExt cx="7632177" cy="1325183"/>
          </a:xfrm>
        </p:grpSpPr>
        <p:sp>
          <p:nvSpPr>
            <p:cNvPr id="3613" name="Google Shape;3287;p31"/>
            <p:cNvSpPr/>
            <p:nvPr/>
          </p:nvSpPr>
          <p:spPr>
            <a:xfrm>
              <a:off x="8628" y="5046"/>
              <a:ext cx="7615078" cy="130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" y="0"/>
                  </a:moveTo>
                  <a:lnTo>
                    <a:pt x="940" y="2288"/>
                  </a:lnTo>
                  <a:lnTo>
                    <a:pt x="622" y="2167"/>
                  </a:lnTo>
                  <a:cubicBezTo>
                    <a:pt x="548" y="2081"/>
                    <a:pt x="483" y="2045"/>
                    <a:pt x="426" y="2045"/>
                  </a:cubicBezTo>
                  <a:cubicBezTo>
                    <a:pt x="0" y="2045"/>
                    <a:pt x="0" y="4095"/>
                    <a:pt x="0" y="4095"/>
                  </a:cubicBezTo>
                  <a:lnTo>
                    <a:pt x="3104" y="8353"/>
                  </a:lnTo>
                  <a:lnTo>
                    <a:pt x="9379" y="18524"/>
                  </a:lnTo>
                  <a:cubicBezTo>
                    <a:pt x="9739" y="21249"/>
                    <a:pt x="9940" y="21125"/>
                    <a:pt x="10846" y="21560"/>
                  </a:cubicBezTo>
                  <a:cubicBezTo>
                    <a:pt x="10903" y="21587"/>
                    <a:pt x="10958" y="21600"/>
                    <a:pt x="11012" y="21600"/>
                  </a:cubicBezTo>
                  <a:cubicBezTo>
                    <a:pt x="11822" y="21600"/>
                    <a:pt x="12272" y="18722"/>
                    <a:pt x="12272" y="18722"/>
                  </a:cubicBezTo>
                  <a:lnTo>
                    <a:pt x="13506" y="16556"/>
                  </a:lnTo>
                  <a:lnTo>
                    <a:pt x="16902" y="11191"/>
                  </a:lnTo>
                  <a:lnTo>
                    <a:pt x="21600" y="4095"/>
                  </a:lnTo>
                  <a:cubicBezTo>
                    <a:pt x="21572" y="2411"/>
                    <a:pt x="21341" y="2031"/>
                    <a:pt x="21136" y="2031"/>
                  </a:cubicBezTo>
                  <a:cubicBezTo>
                    <a:pt x="20968" y="2031"/>
                    <a:pt x="20819" y="2288"/>
                    <a:pt x="20819" y="2288"/>
                  </a:cubicBezTo>
                  <a:lnTo>
                    <a:pt x="20702" y="0"/>
                  </a:lnTo>
                  <a:lnTo>
                    <a:pt x="19108" y="1730"/>
                  </a:lnTo>
                  <a:cubicBezTo>
                    <a:pt x="18689" y="1853"/>
                    <a:pt x="18236" y="2127"/>
                    <a:pt x="17783" y="2487"/>
                  </a:cubicBezTo>
                  <a:lnTo>
                    <a:pt x="17783" y="2204"/>
                  </a:lnTo>
                  <a:cubicBezTo>
                    <a:pt x="17758" y="2186"/>
                    <a:pt x="17733" y="2175"/>
                    <a:pt x="17709" y="2175"/>
                  </a:cubicBezTo>
                  <a:cubicBezTo>
                    <a:pt x="17684" y="2175"/>
                    <a:pt x="17661" y="2186"/>
                    <a:pt x="17640" y="2204"/>
                  </a:cubicBezTo>
                  <a:cubicBezTo>
                    <a:pt x="17574" y="2204"/>
                    <a:pt x="17506" y="2250"/>
                    <a:pt x="17439" y="2288"/>
                  </a:cubicBezTo>
                  <a:cubicBezTo>
                    <a:pt x="17373" y="2326"/>
                    <a:pt x="17312" y="2365"/>
                    <a:pt x="17254" y="2441"/>
                  </a:cubicBezTo>
                  <a:lnTo>
                    <a:pt x="17222" y="2441"/>
                  </a:lnTo>
                  <a:lnTo>
                    <a:pt x="17211" y="2913"/>
                  </a:lnTo>
                  <a:cubicBezTo>
                    <a:pt x="15728" y="4256"/>
                    <a:pt x="14403" y="6111"/>
                    <a:pt x="14403" y="6111"/>
                  </a:cubicBezTo>
                  <a:cubicBezTo>
                    <a:pt x="11895" y="10482"/>
                    <a:pt x="10971" y="17702"/>
                    <a:pt x="10971" y="17702"/>
                  </a:cubicBezTo>
                  <a:lnTo>
                    <a:pt x="10812" y="17578"/>
                  </a:lnTo>
                  <a:cubicBezTo>
                    <a:pt x="8791" y="5402"/>
                    <a:pt x="5143" y="3311"/>
                    <a:pt x="5143" y="3311"/>
                  </a:cubicBezTo>
                  <a:lnTo>
                    <a:pt x="5151" y="3273"/>
                  </a:lnTo>
                  <a:cubicBezTo>
                    <a:pt x="5102" y="3229"/>
                    <a:pt x="5056" y="3210"/>
                    <a:pt x="5011" y="3210"/>
                  </a:cubicBezTo>
                  <a:cubicBezTo>
                    <a:pt x="4979" y="3210"/>
                    <a:pt x="4947" y="3219"/>
                    <a:pt x="4916" y="3235"/>
                  </a:cubicBezTo>
                  <a:lnTo>
                    <a:pt x="4640" y="3235"/>
                  </a:lnTo>
                  <a:cubicBezTo>
                    <a:pt x="4447" y="3150"/>
                    <a:pt x="4253" y="2961"/>
                    <a:pt x="4060" y="2838"/>
                  </a:cubicBezTo>
                  <a:cubicBezTo>
                    <a:pt x="3523" y="2487"/>
                    <a:pt x="3003" y="1730"/>
                    <a:pt x="2466" y="138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4" name="Google Shape;3288;p31"/>
            <p:cNvSpPr/>
            <p:nvPr/>
          </p:nvSpPr>
          <p:spPr>
            <a:xfrm>
              <a:off x="8628" y="126538"/>
              <a:ext cx="7615078" cy="118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" y="0"/>
                  </a:moveTo>
                  <a:lnTo>
                    <a:pt x="940" y="302"/>
                  </a:lnTo>
                  <a:lnTo>
                    <a:pt x="622" y="168"/>
                  </a:lnTo>
                  <a:cubicBezTo>
                    <a:pt x="548" y="74"/>
                    <a:pt x="483" y="35"/>
                    <a:pt x="426" y="35"/>
                  </a:cubicBezTo>
                  <a:cubicBezTo>
                    <a:pt x="0" y="35"/>
                    <a:pt x="0" y="2291"/>
                    <a:pt x="0" y="2291"/>
                  </a:cubicBezTo>
                  <a:lnTo>
                    <a:pt x="3104" y="6977"/>
                  </a:lnTo>
                  <a:lnTo>
                    <a:pt x="9379" y="18172"/>
                  </a:lnTo>
                  <a:cubicBezTo>
                    <a:pt x="9739" y="21172"/>
                    <a:pt x="9813" y="21089"/>
                    <a:pt x="10719" y="21556"/>
                  </a:cubicBezTo>
                  <a:cubicBezTo>
                    <a:pt x="10776" y="21586"/>
                    <a:pt x="10831" y="21600"/>
                    <a:pt x="10885" y="21600"/>
                  </a:cubicBezTo>
                  <a:cubicBezTo>
                    <a:pt x="11711" y="21600"/>
                    <a:pt x="12272" y="18391"/>
                    <a:pt x="12272" y="18391"/>
                  </a:cubicBezTo>
                  <a:lnTo>
                    <a:pt x="13506" y="16006"/>
                  </a:lnTo>
                  <a:lnTo>
                    <a:pt x="16902" y="10101"/>
                  </a:lnTo>
                  <a:lnTo>
                    <a:pt x="21600" y="2291"/>
                  </a:lnTo>
                  <a:cubicBezTo>
                    <a:pt x="21572" y="437"/>
                    <a:pt x="21341" y="18"/>
                    <a:pt x="21136" y="18"/>
                  </a:cubicBezTo>
                  <a:cubicBezTo>
                    <a:pt x="20968" y="18"/>
                    <a:pt x="20819" y="302"/>
                    <a:pt x="20819" y="302"/>
                  </a:cubicBezTo>
                  <a:lnTo>
                    <a:pt x="20811" y="168"/>
                  </a:lnTo>
                  <a:cubicBezTo>
                    <a:pt x="19979" y="1729"/>
                    <a:pt x="19134" y="3032"/>
                    <a:pt x="18295" y="4427"/>
                  </a:cubicBezTo>
                  <a:cubicBezTo>
                    <a:pt x="17272" y="6156"/>
                    <a:pt x="16273" y="8071"/>
                    <a:pt x="15259" y="9841"/>
                  </a:cubicBezTo>
                  <a:cubicBezTo>
                    <a:pt x="14746" y="10716"/>
                    <a:pt x="14242" y="11582"/>
                    <a:pt x="13749" y="12539"/>
                  </a:cubicBezTo>
                  <a:cubicBezTo>
                    <a:pt x="13413" y="13184"/>
                    <a:pt x="12994" y="13881"/>
                    <a:pt x="12666" y="14579"/>
                  </a:cubicBezTo>
                  <a:cubicBezTo>
                    <a:pt x="12003" y="15953"/>
                    <a:pt x="11677" y="16968"/>
                    <a:pt x="11084" y="16968"/>
                  </a:cubicBezTo>
                  <a:cubicBezTo>
                    <a:pt x="11061" y="16968"/>
                    <a:pt x="11037" y="16968"/>
                    <a:pt x="11013" y="16964"/>
                  </a:cubicBezTo>
                  <a:cubicBezTo>
                    <a:pt x="10981" y="17132"/>
                    <a:pt x="10971" y="17268"/>
                    <a:pt x="10971" y="17268"/>
                  </a:cubicBezTo>
                  <a:lnTo>
                    <a:pt x="10812" y="17132"/>
                  </a:lnTo>
                  <a:cubicBezTo>
                    <a:pt x="10788" y="17005"/>
                    <a:pt x="10770" y="16872"/>
                    <a:pt x="10754" y="16745"/>
                  </a:cubicBezTo>
                  <a:cubicBezTo>
                    <a:pt x="10645" y="16895"/>
                    <a:pt x="10533" y="16982"/>
                    <a:pt x="10414" y="16982"/>
                  </a:cubicBezTo>
                  <a:cubicBezTo>
                    <a:pt x="10358" y="16982"/>
                    <a:pt x="10301" y="16964"/>
                    <a:pt x="10242" y="16922"/>
                  </a:cubicBezTo>
                  <a:cubicBezTo>
                    <a:pt x="9705" y="16568"/>
                    <a:pt x="9260" y="14966"/>
                    <a:pt x="8757" y="13966"/>
                  </a:cubicBezTo>
                  <a:cubicBezTo>
                    <a:pt x="8221" y="12882"/>
                    <a:pt x="7668" y="11883"/>
                    <a:pt x="7106" y="11100"/>
                  </a:cubicBezTo>
                  <a:cubicBezTo>
                    <a:pt x="6542" y="10279"/>
                    <a:pt x="5973" y="9634"/>
                    <a:pt x="5411" y="8674"/>
                  </a:cubicBezTo>
                  <a:cubicBezTo>
                    <a:pt x="4850" y="7716"/>
                    <a:pt x="4288" y="6676"/>
                    <a:pt x="3734" y="5592"/>
                  </a:cubicBezTo>
                  <a:cubicBezTo>
                    <a:pt x="3372" y="4853"/>
                    <a:pt x="3019" y="4114"/>
                    <a:pt x="2643" y="3644"/>
                  </a:cubicBezTo>
                  <a:cubicBezTo>
                    <a:pt x="2299" y="3165"/>
                    <a:pt x="1938" y="2769"/>
                    <a:pt x="1602" y="2125"/>
                  </a:cubicBezTo>
                  <a:cubicBezTo>
                    <a:pt x="1377" y="1729"/>
                    <a:pt x="1075" y="1209"/>
                    <a:pt x="956" y="83"/>
                  </a:cubicBezTo>
                  <a:cubicBezTo>
                    <a:pt x="956" y="41"/>
                    <a:pt x="956" y="41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5" name="Google Shape;3289;p31"/>
            <p:cNvSpPr/>
            <p:nvPr/>
          </p:nvSpPr>
          <p:spPr>
            <a:xfrm>
              <a:off x="4260290" y="115814"/>
              <a:ext cx="3371888" cy="10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0488" y="0"/>
                  </a:moveTo>
                  <a:cubicBezTo>
                    <a:pt x="20110" y="0"/>
                    <a:pt x="19678" y="326"/>
                    <a:pt x="19277" y="719"/>
                  </a:cubicBezTo>
                  <a:cubicBezTo>
                    <a:pt x="18520" y="1476"/>
                    <a:pt x="17785" y="2327"/>
                    <a:pt x="17010" y="3023"/>
                  </a:cubicBezTo>
                  <a:cubicBezTo>
                    <a:pt x="15799" y="4021"/>
                    <a:pt x="14593" y="4968"/>
                    <a:pt x="13382" y="6024"/>
                  </a:cubicBezTo>
                  <a:cubicBezTo>
                    <a:pt x="8925" y="9926"/>
                    <a:pt x="4331" y="13431"/>
                    <a:pt x="41" y="18583"/>
                  </a:cubicBezTo>
                  <a:cubicBezTo>
                    <a:pt x="-38" y="18667"/>
                    <a:pt x="8" y="18946"/>
                    <a:pt x="86" y="18946"/>
                  </a:cubicBezTo>
                  <a:cubicBezTo>
                    <a:pt x="96" y="18946"/>
                    <a:pt x="107" y="18943"/>
                    <a:pt x="118" y="18930"/>
                  </a:cubicBezTo>
                  <a:cubicBezTo>
                    <a:pt x="3823" y="14477"/>
                    <a:pt x="7750" y="11571"/>
                    <a:pt x="11604" y="8126"/>
                  </a:cubicBezTo>
                  <a:cubicBezTo>
                    <a:pt x="13572" y="6324"/>
                    <a:pt x="15554" y="4668"/>
                    <a:pt x="17541" y="3023"/>
                  </a:cubicBezTo>
                  <a:cubicBezTo>
                    <a:pt x="18107" y="2519"/>
                    <a:pt x="18633" y="1871"/>
                    <a:pt x="19200" y="1271"/>
                  </a:cubicBezTo>
                  <a:cubicBezTo>
                    <a:pt x="19574" y="881"/>
                    <a:pt x="20053" y="340"/>
                    <a:pt x="20494" y="340"/>
                  </a:cubicBezTo>
                  <a:cubicBezTo>
                    <a:pt x="20677" y="340"/>
                    <a:pt x="20854" y="435"/>
                    <a:pt x="21014" y="671"/>
                  </a:cubicBezTo>
                  <a:cubicBezTo>
                    <a:pt x="21222" y="924"/>
                    <a:pt x="21562" y="2375"/>
                    <a:pt x="21263" y="2566"/>
                  </a:cubicBezTo>
                  <a:cubicBezTo>
                    <a:pt x="21109" y="2723"/>
                    <a:pt x="20960" y="2818"/>
                    <a:pt x="20828" y="2927"/>
                  </a:cubicBezTo>
                  <a:cubicBezTo>
                    <a:pt x="20428" y="3275"/>
                    <a:pt x="20034" y="3575"/>
                    <a:pt x="19653" y="3875"/>
                  </a:cubicBezTo>
                  <a:cubicBezTo>
                    <a:pt x="18674" y="4729"/>
                    <a:pt x="17672" y="5520"/>
                    <a:pt x="16687" y="6372"/>
                  </a:cubicBezTo>
                  <a:cubicBezTo>
                    <a:pt x="14235" y="8474"/>
                    <a:pt x="11795" y="10624"/>
                    <a:pt x="9360" y="12771"/>
                  </a:cubicBezTo>
                  <a:cubicBezTo>
                    <a:pt x="6354" y="15424"/>
                    <a:pt x="3311" y="17983"/>
                    <a:pt x="382" y="21175"/>
                  </a:cubicBezTo>
                  <a:cubicBezTo>
                    <a:pt x="301" y="21274"/>
                    <a:pt x="321" y="21600"/>
                    <a:pt x="394" y="21600"/>
                  </a:cubicBezTo>
                  <a:cubicBezTo>
                    <a:pt x="403" y="21600"/>
                    <a:pt x="412" y="21595"/>
                    <a:pt x="422" y="21584"/>
                  </a:cubicBezTo>
                  <a:cubicBezTo>
                    <a:pt x="3841" y="17874"/>
                    <a:pt x="7411" y="14933"/>
                    <a:pt x="10907" y="11871"/>
                  </a:cubicBezTo>
                  <a:cubicBezTo>
                    <a:pt x="14420" y="8774"/>
                    <a:pt x="17934" y="5629"/>
                    <a:pt x="21490" y="2866"/>
                  </a:cubicBezTo>
                  <a:cubicBezTo>
                    <a:pt x="21526" y="2818"/>
                    <a:pt x="21544" y="2723"/>
                    <a:pt x="21544" y="2675"/>
                  </a:cubicBezTo>
                  <a:cubicBezTo>
                    <a:pt x="21457" y="650"/>
                    <a:pt x="21025" y="0"/>
                    <a:pt x="20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6" name="Google Shape;3290;p31"/>
            <p:cNvSpPr/>
            <p:nvPr/>
          </p:nvSpPr>
          <p:spPr>
            <a:xfrm>
              <a:off x="0" y="115562"/>
              <a:ext cx="3375105" cy="102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086" y="0"/>
                  </a:moveTo>
                  <a:cubicBezTo>
                    <a:pt x="544" y="0"/>
                    <a:pt x="99" y="663"/>
                    <a:pt x="0" y="2680"/>
                  </a:cubicBezTo>
                  <a:cubicBezTo>
                    <a:pt x="0" y="2728"/>
                    <a:pt x="37" y="2823"/>
                    <a:pt x="55" y="2871"/>
                  </a:cubicBezTo>
                  <a:cubicBezTo>
                    <a:pt x="3627" y="5633"/>
                    <a:pt x="7140" y="8777"/>
                    <a:pt x="10654" y="11873"/>
                  </a:cubicBezTo>
                  <a:cubicBezTo>
                    <a:pt x="14149" y="14935"/>
                    <a:pt x="17699" y="17875"/>
                    <a:pt x="21117" y="21584"/>
                  </a:cubicBezTo>
                  <a:cubicBezTo>
                    <a:pt x="21127" y="21595"/>
                    <a:pt x="21137" y="21600"/>
                    <a:pt x="21146" y="21600"/>
                  </a:cubicBezTo>
                  <a:cubicBezTo>
                    <a:pt x="21223" y="21600"/>
                    <a:pt x="21261" y="21274"/>
                    <a:pt x="21176" y="21175"/>
                  </a:cubicBezTo>
                  <a:cubicBezTo>
                    <a:pt x="17114" y="16782"/>
                    <a:pt x="12884" y="13327"/>
                    <a:pt x="8728" y="9724"/>
                  </a:cubicBezTo>
                  <a:cubicBezTo>
                    <a:pt x="6515" y="7830"/>
                    <a:pt x="4325" y="5933"/>
                    <a:pt x="2118" y="4073"/>
                  </a:cubicBezTo>
                  <a:cubicBezTo>
                    <a:pt x="1737" y="3773"/>
                    <a:pt x="1361" y="3423"/>
                    <a:pt x="984" y="3123"/>
                  </a:cubicBezTo>
                  <a:cubicBezTo>
                    <a:pt x="812" y="3027"/>
                    <a:pt x="662" y="2871"/>
                    <a:pt x="508" y="2775"/>
                  </a:cubicBezTo>
                  <a:cubicBezTo>
                    <a:pt x="168" y="2475"/>
                    <a:pt x="114" y="2428"/>
                    <a:pt x="282" y="1372"/>
                  </a:cubicBezTo>
                  <a:cubicBezTo>
                    <a:pt x="418" y="570"/>
                    <a:pt x="689" y="273"/>
                    <a:pt x="1022" y="273"/>
                  </a:cubicBezTo>
                  <a:cubicBezTo>
                    <a:pt x="1850" y="273"/>
                    <a:pt x="3060" y="2109"/>
                    <a:pt x="3532" y="2571"/>
                  </a:cubicBezTo>
                  <a:cubicBezTo>
                    <a:pt x="5024" y="4131"/>
                    <a:pt x="6610" y="5129"/>
                    <a:pt x="8124" y="6423"/>
                  </a:cubicBezTo>
                  <a:cubicBezTo>
                    <a:pt x="9557" y="7734"/>
                    <a:pt x="10994" y="9029"/>
                    <a:pt x="12450" y="10279"/>
                  </a:cubicBezTo>
                  <a:cubicBezTo>
                    <a:pt x="15469" y="12881"/>
                    <a:pt x="18528" y="15426"/>
                    <a:pt x="21439" y="18931"/>
                  </a:cubicBezTo>
                  <a:cubicBezTo>
                    <a:pt x="21451" y="18944"/>
                    <a:pt x="21462" y="18947"/>
                    <a:pt x="21472" y="18947"/>
                  </a:cubicBezTo>
                  <a:cubicBezTo>
                    <a:pt x="21550" y="18947"/>
                    <a:pt x="21600" y="18668"/>
                    <a:pt x="21516" y="18583"/>
                  </a:cubicBezTo>
                  <a:cubicBezTo>
                    <a:pt x="17228" y="13433"/>
                    <a:pt x="12635" y="10027"/>
                    <a:pt x="8160" y="6028"/>
                  </a:cubicBezTo>
                  <a:cubicBezTo>
                    <a:pt x="6197" y="4277"/>
                    <a:pt x="4212" y="2775"/>
                    <a:pt x="2267" y="724"/>
                  </a:cubicBezTo>
                  <a:cubicBezTo>
                    <a:pt x="1882" y="316"/>
                    <a:pt x="1461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7" name="Google Shape;3291;p31"/>
            <p:cNvSpPr/>
            <p:nvPr/>
          </p:nvSpPr>
          <p:spPr>
            <a:xfrm>
              <a:off x="3297882" y="1122066"/>
              <a:ext cx="1038156" cy="20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49" y="0"/>
                  </a:moveTo>
                  <a:cubicBezTo>
                    <a:pt x="77" y="0"/>
                    <a:pt x="-82" y="738"/>
                    <a:pt x="48" y="1556"/>
                  </a:cubicBezTo>
                  <a:cubicBezTo>
                    <a:pt x="2675" y="18555"/>
                    <a:pt x="7193" y="21587"/>
                    <a:pt x="11785" y="21587"/>
                  </a:cubicBezTo>
                  <a:cubicBezTo>
                    <a:pt x="11863" y="21600"/>
                    <a:pt x="11941" y="21600"/>
                    <a:pt x="12015" y="21600"/>
                  </a:cubicBezTo>
                  <a:cubicBezTo>
                    <a:pt x="14496" y="21600"/>
                    <a:pt x="16793" y="17830"/>
                    <a:pt x="18872" y="11940"/>
                  </a:cubicBezTo>
                  <a:cubicBezTo>
                    <a:pt x="19796" y="9445"/>
                    <a:pt x="21015" y="5621"/>
                    <a:pt x="21440" y="1315"/>
                  </a:cubicBezTo>
                  <a:cubicBezTo>
                    <a:pt x="21518" y="563"/>
                    <a:pt x="21375" y="80"/>
                    <a:pt x="21220" y="80"/>
                  </a:cubicBezTo>
                  <a:cubicBezTo>
                    <a:pt x="21116" y="80"/>
                    <a:pt x="21002" y="309"/>
                    <a:pt x="20954" y="832"/>
                  </a:cubicBezTo>
                  <a:cubicBezTo>
                    <a:pt x="20529" y="5138"/>
                    <a:pt x="19063" y="8908"/>
                    <a:pt x="18197" y="11216"/>
                  </a:cubicBezTo>
                  <a:cubicBezTo>
                    <a:pt x="16069" y="17280"/>
                    <a:pt x="13621" y="19520"/>
                    <a:pt x="11052" y="19520"/>
                  </a:cubicBezTo>
                  <a:cubicBezTo>
                    <a:pt x="6959" y="19279"/>
                    <a:pt x="2866" y="15522"/>
                    <a:pt x="473" y="590"/>
                  </a:cubicBezTo>
                  <a:cubicBezTo>
                    <a:pt x="417" y="174"/>
                    <a:pt x="330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8" name="Google Shape;3292;p31"/>
            <p:cNvSpPr/>
            <p:nvPr/>
          </p:nvSpPr>
          <p:spPr>
            <a:xfrm>
              <a:off x="3355491" y="996032"/>
              <a:ext cx="930132" cy="7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46" y="0"/>
                  </a:moveTo>
                  <a:cubicBezTo>
                    <a:pt x="-20" y="0"/>
                    <a:pt x="-132" y="4376"/>
                    <a:pt x="228" y="5506"/>
                  </a:cubicBezTo>
                  <a:cubicBezTo>
                    <a:pt x="3514" y="18671"/>
                    <a:pt x="7177" y="21600"/>
                    <a:pt x="10726" y="21600"/>
                  </a:cubicBezTo>
                  <a:cubicBezTo>
                    <a:pt x="11136" y="21600"/>
                    <a:pt x="11546" y="21529"/>
                    <a:pt x="11949" y="21494"/>
                  </a:cubicBezTo>
                  <a:cubicBezTo>
                    <a:pt x="14947" y="20188"/>
                    <a:pt x="18398" y="18141"/>
                    <a:pt x="21180" y="5506"/>
                  </a:cubicBezTo>
                  <a:cubicBezTo>
                    <a:pt x="21468" y="4447"/>
                    <a:pt x="21317" y="424"/>
                    <a:pt x="21058" y="424"/>
                  </a:cubicBezTo>
                  <a:cubicBezTo>
                    <a:pt x="21011" y="424"/>
                    <a:pt x="20957" y="565"/>
                    <a:pt x="20903" y="882"/>
                  </a:cubicBezTo>
                  <a:cubicBezTo>
                    <a:pt x="18204" y="12847"/>
                    <a:pt x="14882" y="14118"/>
                    <a:pt x="11949" y="15424"/>
                  </a:cubicBezTo>
                  <a:cubicBezTo>
                    <a:pt x="11269" y="15776"/>
                    <a:pt x="10582" y="15988"/>
                    <a:pt x="9891" y="15988"/>
                  </a:cubicBezTo>
                  <a:cubicBezTo>
                    <a:pt x="6670" y="15988"/>
                    <a:pt x="3377" y="11682"/>
                    <a:pt x="357" y="247"/>
                  </a:cubicBezTo>
                  <a:cubicBezTo>
                    <a:pt x="321" y="71"/>
                    <a:pt x="282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9" name="Google Shape;3293;p31"/>
            <p:cNvSpPr/>
            <p:nvPr/>
          </p:nvSpPr>
          <p:spPr>
            <a:xfrm>
              <a:off x="3851996" y="0"/>
              <a:ext cx="3513061" cy="10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1273" y="0"/>
                  </a:moveTo>
                  <a:cubicBezTo>
                    <a:pt x="21267" y="0"/>
                    <a:pt x="21260" y="3"/>
                    <a:pt x="21253" y="13"/>
                  </a:cubicBezTo>
                  <a:cubicBezTo>
                    <a:pt x="17276" y="2422"/>
                    <a:pt x="13155" y="3001"/>
                    <a:pt x="9217" y="5954"/>
                  </a:cubicBezTo>
                  <a:cubicBezTo>
                    <a:pt x="5588" y="8699"/>
                    <a:pt x="2538" y="13774"/>
                    <a:pt x="16" y="21247"/>
                  </a:cubicBezTo>
                  <a:cubicBezTo>
                    <a:pt x="-27" y="21395"/>
                    <a:pt x="26" y="21600"/>
                    <a:pt x="79" y="21600"/>
                  </a:cubicBezTo>
                  <a:cubicBezTo>
                    <a:pt x="95" y="21600"/>
                    <a:pt x="112" y="21582"/>
                    <a:pt x="125" y="21536"/>
                  </a:cubicBezTo>
                  <a:cubicBezTo>
                    <a:pt x="1358" y="17920"/>
                    <a:pt x="2682" y="14735"/>
                    <a:pt x="4225" y="12128"/>
                  </a:cubicBezTo>
                  <a:cubicBezTo>
                    <a:pt x="5967" y="9185"/>
                    <a:pt x="7927" y="7298"/>
                    <a:pt x="9909" y="5897"/>
                  </a:cubicBezTo>
                  <a:cubicBezTo>
                    <a:pt x="11887" y="4507"/>
                    <a:pt x="13900" y="3685"/>
                    <a:pt x="15917" y="2909"/>
                  </a:cubicBezTo>
                  <a:cubicBezTo>
                    <a:pt x="16932" y="2525"/>
                    <a:pt x="17930" y="2131"/>
                    <a:pt x="18928" y="1657"/>
                  </a:cubicBezTo>
                  <a:cubicBezTo>
                    <a:pt x="19472" y="1414"/>
                    <a:pt x="20038" y="1124"/>
                    <a:pt x="20583" y="835"/>
                  </a:cubicBezTo>
                  <a:cubicBezTo>
                    <a:pt x="20643" y="802"/>
                    <a:pt x="20913" y="538"/>
                    <a:pt x="21093" y="538"/>
                  </a:cubicBezTo>
                  <a:cubicBezTo>
                    <a:pt x="21173" y="538"/>
                    <a:pt x="21236" y="592"/>
                    <a:pt x="21253" y="743"/>
                  </a:cubicBezTo>
                  <a:cubicBezTo>
                    <a:pt x="21345" y="1367"/>
                    <a:pt x="21345" y="2038"/>
                    <a:pt x="21398" y="2666"/>
                  </a:cubicBezTo>
                  <a:cubicBezTo>
                    <a:pt x="21412" y="2786"/>
                    <a:pt x="21447" y="2840"/>
                    <a:pt x="21482" y="2840"/>
                  </a:cubicBezTo>
                  <a:cubicBezTo>
                    <a:pt x="21528" y="2840"/>
                    <a:pt x="21573" y="2740"/>
                    <a:pt x="21563" y="2571"/>
                  </a:cubicBezTo>
                  <a:cubicBezTo>
                    <a:pt x="21472" y="1749"/>
                    <a:pt x="21455" y="927"/>
                    <a:pt x="21345" y="161"/>
                  </a:cubicBezTo>
                  <a:cubicBezTo>
                    <a:pt x="21327" y="77"/>
                    <a:pt x="21300" y="0"/>
                    <a:pt x="21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0" name="Google Shape;3294;p31"/>
            <p:cNvSpPr/>
            <p:nvPr/>
          </p:nvSpPr>
          <p:spPr>
            <a:xfrm>
              <a:off x="4005016" y="65981"/>
              <a:ext cx="3336988" cy="9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462" y="0"/>
                  </a:moveTo>
                  <a:cubicBezTo>
                    <a:pt x="21451" y="0"/>
                    <a:pt x="21441" y="5"/>
                    <a:pt x="21431" y="14"/>
                  </a:cubicBezTo>
                  <a:cubicBezTo>
                    <a:pt x="20190" y="746"/>
                    <a:pt x="18930" y="1257"/>
                    <a:pt x="17669" y="1827"/>
                  </a:cubicBezTo>
                  <a:cubicBezTo>
                    <a:pt x="15475" y="2919"/>
                    <a:pt x="13299" y="3997"/>
                    <a:pt x="11105" y="5191"/>
                  </a:cubicBezTo>
                  <a:cubicBezTo>
                    <a:pt x="9021" y="6382"/>
                    <a:pt x="7000" y="7671"/>
                    <a:pt x="5071" y="10316"/>
                  </a:cubicBezTo>
                  <a:cubicBezTo>
                    <a:pt x="3202" y="12897"/>
                    <a:pt x="1292" y="16620"/>
                    <a:pt x="14" y="21274"/>
                  </a:cubicBezTo>
                  <a:cubicBezTo>
                    <a:pt x="-27" y="21452"/>
                    <a:pt x="32" y="21600"/>
                    <a:pt x="90" y="21600"/>
                  </a:cubicBezTo>
                  <a:cubicBezTo>
                    <a:pt x="119" y="21600"/>
                    <a:pt x="147" y="21564"/>
                    <a:pt x="164" y="21485"/>
                  </a:cubicBezTo>
                  <a:cubicBezTo>
                    <a:pt x="1502" y="16620"/>
                    <a:pt x="3546" y="12848"/>
                    <a:pt x="5529" y="10203"/>
                  </a:cubicBezTo>
                  <a:cubicBezTo>
                    <a:pt x="7398" y="7720"/>
                    <a:pt x="9424" y="6593"/>
                    <a:pt x="11448" y="5501"/>
                  </a:cubicBezTo>
                  <a:cubicBezTo>
                    <a:pt x="13528" y="4307"/>
                    <a:pt x="15626" y="3279"/>
                    <a:pt x="17725" y="2247"/>
                  </a:cubicBezTo>
                  <a:cubicBezTo>
                    <a:pt x="18966" y="1676"/>
                    <a:pt x="20244" y="1204"/>
                    <a:pt x="21486" y="436"/>
                  </a:cubicBezTo>
                  <a:cubicBezTo>
                    <a:pt x="21573" y="392"/>
                    <a:pt x="21551" y="0"/>
                    <a:pt x="214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1" name="Google Shape;3295;p31"/>
            <p:cNvSpPr/>
            <p:nvPr/>
          </p:nvSpPr>
          <p:spPr>
            <a:xfrm>
              <a:off x="4131567" y="123510"/>
              <a:ext cx="3225363" cy="9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438" y="0"/>
                  </a:moveTo>
                  <a:cubicBezTo>
                    <a:pt x="21432" y="0"/>
                    <a:pt x="21425" y="3"/>
                    <a:pt x="21419" y="6"/>
                  </a:cubicBezTo>
                  <a:cubicBezTo>
                    <a:pt x="17467" y="2227"/>
                    <a:pt x="13482" y="4116"/>
                    <a:pt x="9549" y="6605"/>
                  </a:cubicBezTo>
                  <a:cubicBezTo>
                    <a:pt x="7655" y="7776"/>
                    <a:pt x="5901" y="9267"/>
                    <a:pt x="4219" y="12103"/>
                  </a:cubicBezTo>
                  <a:cubicBezTo>
                    <a:pt x="2722" y="14592"/>
                    <a:pt x="1258" y="17705"/>
                    <a:pt x="17" y="21191"/>
                  </a:cubicBezTo>
                  <a:cubicBezTo>
                    <a:pt x="-30" y="21365"/>
                    <a:pt x="28" y="21600"/>
                    <a:pt x="85" y="21600"/>
                  </a:cubicBezTo>
                  <a:cubicBezTo>
                    <a:pt x="103" y="21600"/>
                    <a:pt x="121" y="21579"/>
                    <a:pt x="135" y="21524"/>
                  </a:cubicBezTo>
                  <a:cubicBezTo>
                    <a:pt x="1438" y="17920"/>
                    <a:pt x="2916" y="14816"/>
                    <a:pt x="4480" y="12209"/>
                  </a:cubicBezTo>
                  <a:cubicBezTo>
                    <a:pt x="6176" y="9388"/>
                    <a:pt x="7991" y="8055"/>
                    <a:pt x="9905" y="6831"/>
                  </a:cubicBezTo>
                  <a:cubicBezTo>
                    <a:pt x="13738" y="4448"/>
                    <a:pt x="17605" y="2665"/>
                    <a:pt x="21476" y="456"/>
                  </a:cubicBezTo>
                  <a:cubicBezTo>
                    <a:pt x="21570" y="406"/>
                    <a:pt x="21541" y="0"/>
                    <a:pt x="214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2" name="Google Shape;3296;p31"/>
            <p:cNvSpPr/>
            <p:nvPr/>
          </p:nvSpPr>
          <p:spPr>
            <a:xfrm>
              <a:off x="4292621" y="158961"/>
              <a:ext cx="2945723" cy="84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42" y="0"/>
                  </a:moveTo>
                  <a:cubicBezTo>
                    <a:pt x="21429" y="0"/>
                    <a:pt x="21416" y="6"/>
                    <a:pt x="21403" y="19"/>
                  </a:cubicBezTo>
                  <a:cubicBezTo>
                    <a:pt x="17471" y="3544"/>
                    <a:pt x="13363" y="5294"/>
                    <a:pt x="9364" y="8342"/>
                  </a:cubicBezTo>
                  <a:cubicBezTo>
                    <a:pt x="6035" y="10761"/>
                    <a:pt x="2601" y="14476"/>
                    <a:pt x="28" y="21152"/>
                  </a:cubicBezTo>
                  <a:cubicBezTo>
                    <a:pt x="-38" y="21342"/>
                    <a:pt x="22" y="21600"/>
                    <a:pt x="102" y="21600"/>
                  </a:cubicBezTo>
                  <a:cubicBezTo>
                    <a:pt x="127" y="21600"/>
                    <a:pt x="153" y="21574"/>
                    <a:pt x="180" y="21516"/>
                  </a:cubicBezTo>
                  <a:cubicBezTo>
                    <a:pt x="2794" y="14708"/>
                    <a:pt x="6273" y="11125"/>
                    <a:pt x="9666" y="8648"/>
                  </a:cubicBezTo>
                  <a:cubicBezTo>
                    <a:pt x="13581" y="5732"/>
                    <a:pt x="17601" y="3966"/>
                    <a:pt x="21465" y="499"/>
                  </a:cubicBezTo>
                  <a:cubicBezTo>
                    <a:pt x="21562" y="393"/>
                    <a:pt x="21539" y="0"/>
                    <a:pt x="21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3" name="Google Shape;3297;p31"/>
            <p:cNvSpPr/>
            <p:nvPr/>
          </p:nvSpPr>
          <p:spPr>
            <a:xfrm>
              <a:off x="330548" y="4415"/>
              <a:ext cx="3511638" cy="106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75" y="0"/>
                  </a:moveTo>
                  <a:cubicBezTo>
                    <a:pt x="247" y="0"/>
                    <a:pt x="220" y="77"/>
                    <a:pt x="203" y="161"/>
                  </a:cubicBezTo>
                  <a:cubicBezTo>
                    <a:pt x="115" y="927"/>
                    <a:pt x="75" y="1749"/>
                    <a:pt x="6" y="2571"/>
                  </a:cubicBezTo>
                  <a:cubicBezTo>
                    <a:pt x="-16" y="2740"/>
                    <a:pt x="29" y="2840"/>
                    <a:pt x="75" y="2840"/>
                  </a:cubicBezTo>
                  <a:cubicBezTo>
                    <a:pt x="109" y="2840"/>
                    <a:pt x="143" y="2786"/>
                    <a:pt x="150" y="2666"/>
                  </a:cubicBezTo>
                  <a:cubicBezTo>
                    <a:pt x="246" y="1682"/>
                    <a:pt x="173" y="627"/>
                    <a:pt x="554" y="627"/>
                  </a:cubicBezTo>
                  <a:cubicBezTo>
                    <a:pt x="604" y="627"/>
                    <a:pt x="662" y="645"/>
                    <a:pt x="729" y="684"/>
                  </a:cubicBezTo>
                  <a:cubicBezTo>
                    <a:pt x="1273" y="1032"/>
                    <a:pt x="1836" y="1262"/>
                    <a:pt x="2380" y="1552"/>
                  </a:cubicBezTo>
                  <a:cubicBezTo>
                    <a:pt x="3382" y="2038"/>
                    <a:pt x="4397" y="2422"/>
                    <a:pt x="5394" y="2814"/>
                  </a:cubicBezTo>
                  <a:cubicBezTo>
                    <a:pt x="7429" y="3639"/>
                    <a:pt x="9441" y="4402"/>
                    <a:pt x="11440" y="5757"/>
                  </a:cubicBezTo>
                  <a:cubicBezTo>
                    <a:pt x="13417" y="7055"/>
                    <a:pt x="15378" y="8991"/>
                    <a:pt x="17137" y="11838"/>
                  </a:cubicBezTo>
                  <a:cubicBezTo>
                    <a:pt x="18771" y="14399"/>
                    <a:pt x="20151" y="17772"/>
                    <a:pt x="21418" y="21536"/>
                  </a:cubicBezTo>
                  <a:cubicBezTo>
                    <a:pt x="21436" y="21582"/>
                    <a:pt x="21455" y="21600"/>
                    <a:pt x="21473" y="21600"/>
                  </a:cubicBezTo>
                  <a:cubicBezTo>
                    <a:pt x="21534" y="21600"/>
                    <a:pt x="21584" y="21395"/>
                    <a:pt x="21527" y="21247"/>
                  </a:cubicBezTo>
                  <a:cubicBezTo>
                    <a:pt x="20404" y="17874"/>
                    <a:pt x="19171" y="14875"/>
                    <a:pt x="17756" y="12371"/>
                  </a:cubicBezTo>
                  <a:cubicBezTo>
                    <a:pt x="16157" y="9570"/>
                    <a:pt x="14380" y="7588"/>
                    <a:pt x="12546" y="6141"/>
                  </a:cubicBezTo>
                  <a:cubicBezTo>
                    <a:pt x="8552" y="2909"/>
                    <a:pt x="4340" y="2479"/>
                    <a:pt x="294" y="13"/>
                  </a:cubicBezTo>
                  <a:cubicBezTo>
                    <a:pt x="287" y="3"/>
                    <a:pt x="28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4" name="Google Shape;3298;p31"/>
            <p:cNvSpPr/>
            <p:nvPr/>
          </p:nvSpPr>
          <p:spPr>
            <a:xfrm>
              <a:off x="344124" y="65981"/>
              <a:ext cx="3336634" cy="9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6" y="0"/>
                  </a:moveTo>
                  <a:cubicBezTo>
                    <a:pt x="-14" y="0"/>
                    <a:pt x="-34" y="392"/>
                    <a:pt x="69" y="436"/>
                  </a:cubicBezTo>
                  <a:cubicBezTo>
                    <a:pt x="1251" y="1155"/>
                    <a:pt x="2475" y="1627"/>
                    <a:pt x="3698" y="2187"/>
                  </a:cubicBezTo>
                  <a:cubicBezTo>
                    <a:pt x="5778" y="3229"/>
                    <a:pt x="7877" y="4258"/>
                    <a:pt x="9957" y="5399"/>
                  </a:cubicBezTo>
                  <a:cubicBezTo>
                    <a:pt x="11964" y="6480"/>
                    <a:pt x="13948" y="7622"/>
                    <a:pt x="15817" y="9943"/>
                  </a:cubicBezTo>
                  <a:cubicBezTo>
                    <a:pt x="17902" y="12538"/>
                    <a:pt x="20000" y="16459"/>
                    <a:pt x="21375" y="21485"/>
                  </a:cubicBezTo>
                  <a:cubicBezTo>
                    <a:pt x="21400" y="21564"/>
                    <a:pt x="21430" y="21600"/>
                    <a:pt x="21459" y="21600"/>
                  </a:cubicBezTo>
                  <a:cubicBezTo>
                    <a:pt x="21518" y="21600"/>
                    <a:pt x="21566" y="21452"/>
                    <a:pt x="21525" y="21274"/>
                  </a:cubicBezTo>
                  <a:cubicBezTo>
                    <a:pt x="20284" y="16769"/>
                    <a:pt x="18452" y="13257"/>
                    <a:pt x="16642" y="10563"/>
                  </a:cubicBezTo>
                  <a:cubicBezTo>
                    <a:pt x="14750" y="7772"/>
                    <a:pt x="12670" y="6480"/>
                    <a:pt x="10571" y="5290"/>
                  </a:cubicBezTo>
                  <a:cubicBezTo>
                    <a:pt x="8395" y="4047"/>
                    <a:pt x="6196" y="2969"/>
                    <a:pt x="4001" y="1937"/>
                  </a:cubicBezTo>
                  <a:cubicBezTo>
                    <a:pt x="2705" y="1257"/>
                    <a:pt x="1385" y="796"/>
                    <a:pt x="107" y="14"/>
                  </a:cubicBezTo>
                  <a:cubicBezTo>
                    <a:pt x="96" y="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5" name="Google Shape;3299;p31"/>
            <p:cNvSpPr/>
            <p:nvPr/>
          </p:nvSpPr>
          <p:spPr>
            <a:xfrm>
              <a:off x="330213" y="123510"/>
              <a:ext cx="3225249" cy="9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8" y="0"/>
                  </a:moveTo>
                  <a:cubicBezTo>
                    <a:pt x="2" y="0"/>
                    <a:pt x="-47" y="406"/>
                    <a:pt x="65" y="456"/>
                  </a:cubicBezTo>
                  <a:cubicBezTo>
                    <a:pt x="3915" y="2665"/>
                    <a:pt x="7779" y="4448"/>
                    <a:pt x="11628" y="6831"/>
                  </a:cubicBezTo>
                  <a:cubicBezTo>
                    <a:pt x="13523" y="8055"/>
                    <a:pt x="15337" y="9441"/>
                    <a:pt x="17031" y="12209"/>
                  </a:cubicBezTo>
                  <a:cubicBezTo>
                    <a:pt x="18594" y="14763"/>
                    <a:pt x="20090" y="17920"/>
                    <a:pt x="21373" y="21524"/>
                  </a:cubicBezTo>
                  <a:cubicBezTo>
                    <a:pt x="21393" y="21579"/>
                    <a:pt x="21414" y="21600"/>
                    <a:pt x="21434" y="21600"/>
                  </a:cubicBezTo>
                  <a:cubicBezTo>
                    <a:pt x="21499" y="21600"/>
                    <a:pt x="21553" y="21365"/>
                    <a:pt x="21492" y="21191"/>
                  </a:cubicBezTo>
                  <a:cubicBezTo>
                    <a:pt x="20251" y="17705"/>
                    <a:pt x="18788" y="14645"/>
                    <a:pt x="17311" y="12103"/>
                  </a:cubicBezTo>
                  <a:cubicBezTo>
                    <a:pt x="15635" y="9214"/>
                    <a:pt x="13859" y="7832"/>
                    <a:pt x="11965" y="6605"/>
                  </a:cubicBezTo>
                  <a:cubicBezTo>
                    <a:pt x="8035" y="4063"/>
                    <a:pt x="4052" y="2227"/>
                    <a:pt x="104" y="6"/>
                  </a:cubicBezTo>
                  <a:cubicBezTo>
                    <a:pt x="98" y="3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6" name="Google Shape;3300;p31"/>
            <p:cNvSpPr/>
            <p:nvPr/>
          </p:nvSpPr>
          <p:spPr>
            <a:xfrm>
              <a:off x="330232" y="123132"/>
              <a:ext cx="3050649" cy="89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2" y="0"/>
                  </a:moveTo>
                  <a:cubicBezTo>
                    <a:pt x="-2" y="0"/>
                    <a:pt x="-44" y="433"/>
                    <a:pt x="69" y="482"/>
                  </a:cubicBezTo>
                  <a:cubicBezTo>
                    <a:pt x="3824" y="3811"/>
                    <a:pt x="7723" y="5714"/>
                    <a:pt x="11563" y="8420"/>
                  </a:cubicBezTo>
                  <a:cubicBezTo>
                    <a:pt x="15153" y="10998"/>
                    <a:pt x="18611" y="14394"/>
                    <a:pt x="21366" y="21530"/>
                  </a:cubicBezTo>
                  <a:cubicBezTo>
                    <a:pt x="21384" y="21579"/>
                    <a:pt x="21406" y="21600"/>
                    <a:pt x="21427" y="21600"/>
                  </a:cubicBezTo>
                  <a:cubicBezTo>
                    <a:pt x="21496" y="21600"/>
                    <a:pt x="21556" y="21356"/>
                    <a:pt x="21491" y="21185"/>
                  </a:cubicBezTo>
                  <a:cubicBezTo>
                    <a:pt x="18882" y="14449"/>
                    <a:pt x="15693" y="11056"/>
                    <a:pt x="12294" y="8475"/>
                  </a:cubicBezTo>
                  <a:cubicBezTo>
                    <a:pt x="8269" y="5369"/>
                    <a:pt x="4115" y="3533"/>
                    <a:pt x="110" y="15"/>
                  </a:cubicBezTo>
                  <a:cubicBezTo>
                    <a:pt x="100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7" name="Google Shape;3301;p31"/>
            <p:cNvSpPr/>
            <p:nvPr/>
          </p:nvSpPr>
          <p:spPr>
            <a:xfrm>
              <a:off x="3431954" y="1115127"/>
              <a:ext cx="788825" cy="14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400" y="0"/>
                  </a:moveTo>
                  <a:cubicBezTo>
                    <a:pt x="161" y="0"/>
                    <a:pt x="-81" y="1184"/>
                    <a:pt x="25" y="2199"/>
                  </a:cubicBezTo>
                  <a:cubicBezTo>
                    <a:pt x="1565" y="15302"/>
                    <a:pt x="5796" y="18874"/>
                    <a:pt x="8684" y="20998"/>
                  </a:cubicBezTo>
                  <a:cubicBezTo>
                    <a:pt x="9352" y="21412"/>
                    <a:pt x="10024" y="21600"/>
                    <a:pt x="10691" y="21600"/>
                  </a:cubicBezTo>
                  <a:cubicBezTo>
                    <a:pt x="14574" y="21600"/>
                    <a:pt x="18329" y="14832"/>
                    <a:pt x="21285" y="3647"/>
                  </a:cubicBezTo>
                  <a:cubicBezTo>
                    <a:pt x="21519" y="2538"/>
                    <a:pt x="21294" y="1034"/>
                    <a:pt x="21038" y="1034"/>
                  </a:cubicBezTo>
                  <a:cubicBezTo>
                    <a:pt x="20958" y="1034"/>
                    <a:pt x="20877" y="1184"/>
                    <a:pt x="20805" y="1523"/>
                  </a:cubicBezTo>
                  <a:cubicBezTo>
                    <a:pt x="18015" y="12182"/>
                    <a:pt x="14485" y="18404"/>
                    <a:pt x="10751" y="18404"/>
                  </a:cubicBezTo>
                  <a:cubicBezTo>
                    <a:pt x="10283" y="18404"/>
                    <a:pt x="9811" y="18291"/>
                    <a:pt x="9339" y="18103"/>
                  </a:cubicBezTo>
                  <a:cubicBezTo>
                    <a:pt x="6451" y="17088"/>
                    <a:pt x="2045" y="13178"/>
                    <a:pt x="680" y="752"/>
                  </a:cubicBezTo>
                  <a:cubicBezTo>
                    <a:pt x="604" y="226"/>
                    <a:pt x="50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8" name="Google Shape;3302;p31"/>
            <p:cNvSpPr/>
            <p:nvPr/>
          </p:nvSpPr>
          <p:spPr>
            <a:xfrm>
              <a:off x="3720563" y="1060626"/>
              <a:ext cx="63775" cy="7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fill="norm" stroke="1" extrusionOk="0">
                  <a:moveTo>
                    <a:pt x="15073" y="0"/>
                  </a:moveTo>
                  <a:cubicBezTo>
                    <a:pt x="13998" y="0"/>
                    <a:pt x="12923" y="378"/>
                    <a:pt x="12221" y="1305"/>
                  </a:cubicBezTo>
                  <a:cubicBezTo>
                    <a:pt x="8621" y="6593"/>
                    <a:pt x="6050" y="12328"/>
                    <a:pt x="767" y="16209"/>
                  </a:cubicBezTo>
                  <a:cubicBezTo>
                    <a:pt x="-1337" y="18715"/>
                    <a:pt x="1281" y="21600"/>
                    <a:pt x="3899" y="21600"/>
                  </a:cubicBezTo>
                  <a:cubicBezTo>
                    <a:pt x="4647" y="21600"/>
                    <a:pt x="5442" y="21325"/>
                    <a:pt x="6050" y="20707"/>
                  </a:cubicBezTo>
                  <a:cubicBezTo>
                    <a:pt x="11333" y="15590"/>
                    <a:pt x="14746" y="9856"/>
                    <a:pt x="18346" y="4567"/>
                  </a:cubicBezTo>
                  <a:cubicBezTo>
                    <a:pt x="20263" y="2232"/>
                    <a:pt x="17645" y="0"/>
                    <a:pt x="15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9" name="Google Shape;3303;p31"/>
            <p:cNvSpPr/>
            <p:nvPr/>
          </p:nvSpPr>
          <p:spPr>
            <a:xfrm>
              <a:off x="3787771" y="1066682"/>
              <a:ext cx="24161" cy="8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30" y="0"/>
                    <a:pt x="0" y="888"/>
                    <a:pt x="0" y="2696"/>
                  </a:cubicBezTo>
                  <a:lnTo>
                    <a:pt x="0" y="18904"/>
                  </a:lnTo>
                  <a:cubicBezTo>
                    <a:pt x="0" y="20680"/>
                    <a:pt x="5330" y="21600"/>
                    <a:pt x="10800" y="21600"/>
                  </a:cubicBezTo>
                  <a:cubicBezTo>
                    <a:pt x="16130" y="21600"/>
                    <a:pt x="21600" y="20680"/>
                    <a:pt x="21600" y="18904"/>
                  </a:cubicBezTo>
                  <a:lnTo>
                    <a:pt x="21600" y="2696"/>
                  </a:lnTo>
                  <a:cubicBezTo>
                    <a:pt x="21600" y="888"/>
                    <a:pt x="1613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0" name="Google Shape;3304;p31"/>
            <p:cNvSpPr/>
            <p:nvPr/>
          </p:nvSpPr>
          <p:spPr>
            <a:xfrm>
              <a:off x="3829659" y="1066682"/>
              <a:ext cx="32632" cy="7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3" y="0"/>
                  </a:moveTo>
                  <a:cubicBezTo>
                    <a:pt x="4362" y="0"/>
                    <a:pt x="0" y="966"/>
                    <a:pt x="0" y="2933"/>
                  </a:cubicBezTo>
                  <a:cubicBezTo>
                    <a:pt x="1869" y="8247"/>
                    <a:pt x="5608" y="13388"/>
                    <a:pt x="5608" y="19150"/>
                  </a:cubicBezTo>
                  <a:cubicBezTo>
                    <a:pt x="5608" y="20806"/>
                    <a:pt x="9658" y="21600"/>
                    <a:pt x="13604" y="21600"/>
                  </a:cubicBezTo>
                  <a:cubicBezTo>
                    <a:pt x="17550" y="21600"/>
                    <a:pt x="21600" y="20806"/>
                    <a:pt x="21600" y="19150"/>
                  </a:cubicBezTo>
                  <a:cubicBezTo>
                    <a:pt x="21600" y="13388"/>
                    <a:pt x="17342" y="8247"/>
                    <a:pt x="17342" y="2933"/>
                  </a:cubicBezTo>
                  <a:cubicBezTo>
                    <a:pt x="17342" y="966"/>
                    <a:pt x="12981" y="0"/>
                    <a:pt x="8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1" name="Google Shape;3305;p31"/>
            <p:cNvSpPr/>
            <p:nvPr/>
          </p:nvSpPr>
          <p:spPr>
            <a:xfrm>
              <a:off x="3856848" y="1061635"/>
              <a:ext cx="88257" cy="8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3491" y="0"/>
                  </a:moveTo>
                  <a:cubicBezTo>
                    <a:pt x="1341" y="0"/>
                    <a:pt x="-947" y="1849"/>
                    <a:pt x="405" y="4054"/>
                  </a:cubicBezTo>
                  <a:cubicBezTo>
                    <a:pt x="4323" y="10216"/>
                    <a:pt x="9662" y="15049"/>
                    <a:pt x="14204" y="20627"/>
                  </a:cubicBezTo>
                  <a:cubicBezTo>
                    <a:pt x="14759" y="21308"/>
                    <a:pt x="15591" y="21600"/>
                    <a:pt x="16458" y="21600"/>
                  </a:cubicBezTo>
                  <a:cubicBezTo>
                    <a:pt x="18538" y="21600"/>
                    <a:pt x="20653" y="19914"/>
                    <a:pt x="18781" y="18130"/>
                  </a:cubicBezTo>
                  <a:cubicBezTo>
                    <a:pt x="14204" y="12714"/>
                    <a:pt x="9038" y="7135"/>
                    <a:pt x="5744" y="973"/>
                  </a:cubicBezTo>
                  <a:cubicBezTo>
                    <a:pt x="5155" y="292"/>
                    <a:pt x="4323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2" name="Google Shape;3306;p31"/>
            <p:cNvSpPr/>
            <p:nvPr/>
          </p:nvSpPr>
          <p:spPr>
            <a:xfrm>
              <a:off x="3068347" y="991743"/>
              <a:ext cx="28710" cy="2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3" name="Google Shape;3307;p31"/>
            <p:cNvSpPr/>
            <p:nvPr/>
          </p:nvSpPr>
          <p:spPr>
            <a:xfrm>
              <a:off x="3148475" y="1011171"/>
              <a:ext cx="30946" cy="2573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4" name="Google Shape;3308;p31"/>
            <p:cNvSpPr/>
            <p:nvPr/>
          </p:nvSpPr>
          <p:spPr>
            <a:xfrm>
              <a:off x="4334467" y="1041954"/>
              <a:ext cx="30829" cy="2624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5" name="Google Shape;3309;p31"/>
            <p:cNvSpPr/>
            <p:nvPr/>
          </p:nvSpPr>
          <p:spPr>
            <a:xfrm>
              <a:off x="4417458" y="1001457"/>
              <a:ext cx="30829" cy="2624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637" name="Google Shape;3310;p31"/>
          <p:cNvSpPr/>
          <p:nvPr/>
        </p:nvSpPr>
        <p:spPr>
          <a:xfrm>
            <a:off x="8373659" y="3432752"/>
            <a:ext cx="33762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8" name="Google Shape;3311;p31"/>
          <p:cNvSpPr/>
          <p:nvPr/>
        </p:nvSpPr>
        <p:spPr>
          <a:xfrm>
            <a:off x="8421708" y="3502888"/>
            <a:ext cx="33256" cy="3135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9" name="Google Shape;3312;p31"/>
          <p:cNvSpPr/>
          <p:nvPr/>
        </p:nvSpPr>
        <p:spPr>
          <a:xfrm>
            <a:off x="8307403" y="3515194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0" name="Google Shape;3313;p31"/>
          <p:cNvSpPr/>
          <p:nvPr/>
        </p:nvSpPr>
        <p:spPr>
          <a:xfrm>
            <a:off x="1087446" y="1825396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1" name="Google Shape;3314;p31"/>
          <p:cNvSpPr/>
          <p:nvPr/>
        </p:nvSpPr>
        <p:spPr>
          <a:xfrm>
            <a:off x="6537981" y="1268359"/>
            <a:ext cx="63982" cy="6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88" y="0"/>
                </a:moveTo>
                <a:cubicBezTo>
                  <a:pt x="-2796" y="0"/>
                  <a:pt x="-2796" y="21600"/>
                  <a:pt x="8388" y="21600"/>
                </a:cubicBezTo>
                <a:cubicBezTo>
                  <a:pt x="18804" y="21600"/>
                  <a:pt x="18804" y="0"/>
                  <a:pt x="838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2" name="Google Shape;3315;p31"/>
          <p:cNvSpPr/>
          <p:nvPr/>
        </p:nvSpPr>
        <p:spPr>
          <a:xfrm>
            <a:off x="1379002" y="920141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3" name="Google Shape;3316;p31"/>
          <p:cNvSpPr/>
          <p:nvPr/>
        </p:nvSpPr>
        <p:spPr>
          <a:xfrm>
            <a:off x="7179791" y="1160630"/>
            <a:ext cx="167543" cy="17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0" h="21600" fill="norm" stroke="1" extrusionOk="0">
                <a:moveTo>
                  <a:pt x="15254" y="0"/>
                </a:moveTo>
                <a:cubicBezTo>
                  <a:pt x="15004" y="0"/>
                  <a:pt x="14775" y="42"/>
                  <a:pt x="14566" y="125"/>
                </a:cubicBezTo>
                <a:cubicBezTo>
                  <a:pt x="12586" y="1269"/>
                  <a:pt x="10605" y="2497"/>
                  <a:pt x="8624" y="3621"/>
                </a:cubicBezTo>
                <a:cubicBezTo>
                  <a:pt x="7853" y="3246"/>
                  <a:pt x="6727" y="2872"/>
                  <a:pt x="5872" y="2497"/>
                </a:cubicBezTo>
                <a:cubicBezTo>
                  <a:pt x="5580" y="2247"/>
                  <a:pt x="5288" y="2143"/>
                  <a:pt x="5017" y="2143"/>
                </a:cubicBezTo>
                <a:cubicBezTo>
                  <a:pt x="3829" y="2143"/>
                  <a:pt x="2849" y="3933"/>
                  <a:pt x="3141" y="5223"/>
                </a:cubicBezTo>
                <a:cubicBezTo>
                  <a:pt x="3516" y="5972"/>
                  <a:pt x="3891" y="6721"/>
                  <a:pt x="4371" y="7575"/>
                </a:cubicBezTo>
                <a:cubicBezTo>
                  <a:pt x="2766" y="8698"/>
                  <a:pt x="1535" y="9926"/>
                  <a:pt x="410" y="11424"/>
                </a:cubicBezTo>
                <a:cubicBezTo>
                  <a:pt x="-341" y="12277"/>
                  <a:pt x="34" y="13776"/>
                  <a:pt x="785" y="14254"/>
                </a:cubicBezTo>
                <a:cubicBezTo>
                  <a:pt x="1056" y="14795"/>
                  <a:pt x="1598" y="15149"/>
                  <a:pt x="2161" y="15149"/>
                </a:cubicBezTo>
                <a:cubicBezTo>
                  <a:pt x="2349" y="15149"/>
                  <a:pt x="2557" y="15108"/>
                  <a:pt x="2766" y="15003"/>
                </a:cubicBezTo>
                <a:cubicBezTo>
                  <a:pt x="4371" y="15003"/>
                  <a:pt x="5872" y="14629"/>
                  <a:pt x="7102" y="14629"/>
                </a:cubicBezTo>
                <a:cubicBezTo>
                  <a:pt x="8249" y="16980"/>
                  <a:pt x="9458" y="18957"/>
                  <a:pt x="10980" y="20851"/>
                </a:cubicBezTo>
                <a:cubicBezTo>
                  <a:pt x="11335" y="21371"/>
                  <a:pt x="11960" y="21600"/>
                  <a:pt x="12606" y="21600"/>
                </a:cubicBezTo>
                <a:cubicBezTo>
                  <a:pt x="13461" y="21600"/>
                  <a:pt x="14337" y="21163"/>
                  <a:pt x="14566" y="20476"/>
                </a:cubicBezTo>
                <a:cubicBezTo>
                  <a:pt x="14942" y="18104"/>
                  <a:pt x="15692" y="15378"/>
                  <a:pt x="16547" y="13027"/>
                </a:cubicBezTo>
                <a:cubicBezTo>
                  <a:pt x="17298" y="13027"/>
                  <a:pt x="18048" y="12652"/>
                  <a:pt x="18903" y="12652"/>
                </a:cubicBezTo>
                <a:cubicBezTo>
                  <a:pt x="21259" y="12277"/>
                  <a:pt x="21259" y="9551"/>
                  <a:pt x="19278" y="8698"/>
                </a:cubicBezTo>
                <a:cubicBezTo>
                  <a:pt x="18903" y="8324"/>
                  <a:pt x="18048" y="7949"/>
                  <a:pt x="17673" y="7949"/>
                </a:cubicBezTo>
                <a:cubicBezTo>
                  <a:pt x="17673" y="5598"/>
                  <a:pt x="17673" y="3621"/>
                  <a:pt x="17298" y="1644"/>
                </a:cubicBezTo>
                <a:cubicBezTo>
                  <a:pt x="17298" y="728"/>
                  <a:pt x="16255" y="0"/>
                  <a:pt x="152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4" name="Google Shape;3317;p31"/>
          <p:cNvSpPr/>
          <p:nvPr/>
        </p:nvSpPr>
        <p:spPr>
          <a:xfrm>
            <a:off x="2721249" y="247872"/>
            <a:ext cx="818005" cy="461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9" h="21144" fill="norm" stroke="1" extrusionOk="0">
                <a:moveTo>
                  <a:pt x="6327" y="0"/>
                </a:moveTo>
                <a:cubicBezTo>
                  <a:pt x="5967" y="0"/>
                  <a:pt x="5570" y="193"/>
                  <a:pt x="5131" y="626"/>
                </a:cubicBezTo>
                <a:cubicBezTo>
                  <a:pt x="3160" y="2379"/>
                  <a:pt x="3637" y="7756"/>
                  <a:pt x="4110" y="10939"/>
                </a:cubicBezTo>
                <a:cubicBezTo>
                  <a:pt x="3344" y="9873"/>
                  <a:pt x="2650" y="9433"/>
                  <a:pt x="2060" y="9433"/>
                </a:cubicBezTo>
                <a:cubicBezTo>
                  <a:pt x="-421" y="9433"/>
                  <a:pt x="-1103" y="17166"/>
                  <a:pt x="2520" y="19398"/>
                </a:cubicBezTo>
                <a:cubicBezTo>
                  <a:pt x="5528" y="21600"/>
                  <a:pt x="9314" y="20866"/>
                  <a:pt x="12456" y="21144"/>
                </a:cubicBezTo>
                <a:cubicBezTo>
                  <a:pt x="16087" y="20866"/>
                  <a:pt x="20196" y="21144"/>
                  <a:pt x="20271" y="14431"/>
                </a:cubicBezTo>
                <a:cubicBezTo>
                  <a:pt x="20497" y="10568"/>
                  <a:pt x="19321" y="7486"/>
                  <a:pt x="17681" y="7486"/>
                </a:cubicBezTo>
                <a:cubicBezTo>
                  <a:pt x="16979" y="7486"/>
                  <a:pt x="16188" y="8058"/>
                  <a:pt x="15389" y="9363"/>
                </a:cubicBezTo>
                <a:cubicBezTo>
                  <a:pt x="15067" y="6010"/>
                  <a:pt x="15862" y="2063"/>
                  <a:pt x="13573" y="626"/>
                </a:cubicBezTo>
                <a:cubicBezTo>
                  <a:pt x="13243" y="425"/>
                  <a:pt x="12937" y="332"/>
                  <a:pt x="12649" y="332"/>
                </a:cubicBezTo>
                <a:cubicBezTo>
                  <a:pt x="11084" y="332"/>
                  <a:pt x="10159" y="3152"/>
                  <a:pt x="9615" y="5871"/>
                </a:cubicBezTo>
                <a:cubicBezTo>
                  <a:pt x="8783" y="3592"/>
                  <a:pt x="7904" y="0"/>
                  <a:pt x="632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5" name="Google Shape;3318;p31"/>
          <p:cNvSpPr/>
          <p:nvPr/>
        </p:nvSpPr>
        <p:spPr>
          <a:xfrm>
            <a:off x="5210748" y="460467"/>
            <a:ext cx="689361" cy="38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8" h="21600" fill="norm" stroke="1" extrusionOk="0">
                <a:moveTo>
                  <a:pt x="6281" y="0"/>
                </a:moveTo>
                <a:cubicBezTo>
                  <a:pt x="5928" y="0"/>
                  <a:pt x="5545" y="178"/>
                  <a:pt x="5123" y="600"/>
                </a:cubicBezTo>
                <a:cubicBezTo>
                  <a:pt x="3235" y="2512"/>
                  <a:pt x="3617" y="7809"/>
                  <a:pt x="4089" y="11203"/>
                </a:cubicBezTo>
                <a:cubicBezTo>
                  <a:pt x="3329" y="10106"/>
                  <a:pt x="2634" y="9647"/>
                  <a:pt x="2042" y="9647"/>
                </a:cubicBezTo>
                <a:cubicBezTo>
                  <a:pt x="-427" y="9647"/>
                  <a:pt x="-1113" y="17569"/>
                  <a:pt x="2584" y="19856"/>
                </a:cubicBezTo>
                <a:cubicBezTo>
                  <a:pt x="4552" y="21412"/>
                  <a:pt x="6957" y="21581"/>
                  <a:pt x="9267" y="21581"/>
                </a:cubicBezTo>
                <a:cubicBezTo>
                  <a:pt x="9898" y="21581"/>
                  <a:pt x="10524" y="21562"/>
                  <a:pt x="11130" y="21562"/>
                </a:cubicBezTo>
                <a:cubicBezTo>
                  <a:pt x="11578" y="21562"/>
                  <a:pt x="12010" y="21572"/>
                  <a:pt x="12427" y="21600"/>
                </a:cubicBezTo>
                <a:cubicBezTo>
                  <a:pt x="16070" y="21431"/>
                  <a:pt x="20094" y="21600"/>
                  <a:pt x="20298" y="14728"/>
                </a:cubicBezTo>
                <a:cubicBezTo>
                  <a:pt x="20487" y="10875"/>
                  <a:pt x="19299" y="7725"/>
                  <a:pt x="17660" y="7725"/>
                </a:cubicBezTo>
                <a:cubicBezTo>
                  <a:pt x="16969" y="7725"/>
                  <a:pt x="16199" y="8287"/>
                  <a:pt x="15419" y="9591"/>
                </a:cubicBezTo>
                <a:cubicBezTo>
                  <a:pt x="15036" y="6244"/>
                  <a:pt x="15801" y="2175"/>
                  <a:pt x="13555" y="769"/>
                </a:cubicBezTo>
                <a:cubicBezTo>
                  <a:pt x="13203" y="534"/>
                  <a:pt x="12880" y="431"/>
                  <a:pt x="12581" y="431"/>
                </a:cubicBezTo>
                <a:cubicBezTo>
                  <a:pt x="11041" y="431"/>
                  <a:pt x="10167" y="3272"/>
                  <a:pt x="9620" y="6075"/>
                </a:cubicBezTo>
                <a:cubicBezTo>
                  <a:pt x="8770" y="3750"/>
                  <a:pt x="7866" y="0"/>
                  <a:pt x="628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6" name="Google Shape;3319;p31"/>
          <p:cNvSpPr/>
          <p:nvPr/>
        </p:nvSpPr>
        <p:spPr>
          <a:xfrm>
            <a:off x="-159582" y="1960940"/>
            <a:ext cx="1054400" cy="594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490" fill="norm" stroke="1" extrusionOk="0">
                <a:moveTo>
                  <a:pt x="6300" y="0"/>
                </a:moveTo>
                <a:cubicBezTo>
                  <a:pt x="5946" y="0"/>
                  <a:pt x="5555" y="183"/>
                  <a:pt x="5126" y="603"/>
                </a:cubicBezTo>
                <a:cubicBezTo>
                  <a:pt x="3168" y="2528"/>
                  <a:pt x="3594" y="7931"/>
                  <a:pt x="4082" y="11269"/>
                </a:cubicBezTo>
                <a:cubicBezTo>
                  <a:pt x="3314" y="10166"/>
                  <a:pt x="2615" y="9716"/>
                  <a:pt x="2023" y="9716"/>
                </a:cubicBezTo>
                <a:cubicBezTo>
                  <a:pt x="-427" y="9716"/>
                  <a:pt x="-1097" y="17446"/>
                  <a:pt x="2550" y="19754"/>
                </a:cubicBezTo>
                <a:cubicBezTo>
                  <a:pt x="4511" y="21295"/>
                  <a:pt x="6853" y="21454"/>
                  <a:pt x="9127" y="21454"/>
                </a:cubicBezTo>
                <a:cubicBezTo>
                  <a:pt x="9716" y="21454"/>
                  <a:pt x="10302" y="21448"/>
                  <a:pt x="10874" y="21448"/>
                </a:cubicBezTo>
                <a:cubicBezTo>
                  <a:pt x="11404" y="21448"/>
                  <a:pt x="11925" y="21454"/>
                  <a:pt x="12426" y="21490"/>
                </a:cubicBezTo>
                <a:cubicBezTo>
                  <a:pt x="16105" y="21271"/>
                  <a:pt x="20152" y="21600"/>
                  <a:pt x="20327" y="14711"/>
                </a:cubicBezTo>
                <a:cubicBezTo>
                  <a:pt x="20503" y="10837"/>
                  <a:pt x="19312" y="7699"/>
                  <a:pt x="17673" y="7699"/>
                </a:cubicBezTo>
                <a:cubicBezTo>
                  <a:pt x="16980" y="7699"/>
                  <a:pt x="16209" y="8254"/>
                  <a:pt x="15428" y="9557"/>
                </a:cubicBezTo>
                <a:cubicBezTo>
                  <a:pt x="15057" y="6225"/>
                  <a:pt x="15854" y="2199"/>
                  <a:pt x="13529" y="713"/>
                </a:cubicBezTo>
                <a:cubicBezTo>
                  <a:pt x="13197" y="499"/>
                  <a:pt x="12888" y="402"/>
                  <a:pt x="12601" y="402"/>
                </a:cubicBezTo>
                <a:cubicBezTo>
                  <a:pt x="11050" y="402"/>
                  <a:pt x="10181" y="3295"/>
                  <a:pt x="9657" y="6116"/>
                </a:cubicBezTo>
                <a:cubicBezTo>
                  <a:pt x="8802" y="3740"/>
                  <a:pt x="7907" y="0"/>
                  <a:pt x="63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7" name="Google Shape;3320;p31"/>
          <p:cNvSpPr/>
          <p:nvPr/>
        </p:nvSpPr>
        <p:spPr>
          <a:xfrm>
            <a:off x="4198782" y="249221"/>
            <a:ext cx="167839" cy="176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21600" fill="norm" stroke="1" extrusionOk="0">
                <a:moveTo>
                  <a:pt x="15501" y="0"/>
                </a:moveTo>
                <a:cubicBezTo>
                  <a:pt x="15169" y="0"/>
                  <a:pt x="14837" y="103"/>
                  <a:pt x="14546" y="310"/>
                </a:cubicBezTo>
                <a:cubicBezTo>
                  <a:pt x="12573" y="1053"/>
                  <a:pt x="10600" y="2272"/>
                  <a:pt x="8627" y="3841"/>
                </a:cubicBezTo>
                <a:cubicBezTo>
                  <a:pt x="7879" y="3015"/>
                  <a:pt x="6654" y="2643"/>
                  <a:pt x="5906" y="2272"/>
                </a:cubicBezTo>
                <a:cubicBezTo>
                  <a:pt x="5657" y="2148"/>
                  <a:pt x="5387" y="2086"/>
                  <a:pt x="5138" y="2086"/>
                </a:cubicBezTo>
                <a:cubicBezTo>
                  <a:pt x="3767" y="2086"/>
                  <a:pt x="2541" y="3634"/>
                  <a:pt x="3165" y="4977"/>
                </a:cubicBezTo>
                <a:cubicBezTo>
                  <a:pt x="3559" y="5720"/>
                  <a:pt x="3933" y="6567"/>
                  <a:pt x="4307" y="7310"/>
                </a:cubicBezTo>
                <a:cubicBezTo>
                  <a:pt x="2791" y="8528"/>
                  <a:pt x="1586" y="10015"/>
                  <a:pt x="444" y="11234"/>
                </a:cubicBezTo>
                <a:cubicBezTo>
                  <a:pt x="-387" y="12349"/>
                  <a:pt x="70" y="13567"/>
                  <a:pt x="818" y="14311"/>
                </a:cubicBezTo>
                <a:cubicBezTo>
                  <a:pt x="1191" y="14682"/>
                  <a:pt x="1960" y="15054"/>
                  <a:pt x="2791" y="15054"/>
                </a:cubicBezTo>
                <a:cubicBezTo>
                  <a:pt x="4307" y="14682"/>
                  <a:pt x="5532" y="14682"/>
                  <a:pt x="7111" y="14311"/>
                </a:cubicBezTo>
                <a:cubicBezTo>
                  <a:pt x="8253" y="16644"/>
                  <a:pt x="9458" y="18977"/>
                  <a:pt x="10600" y="20939"/>
                </a:cubicBezTo>
                <a:cubicBezTo>
                  <a:pt x="11078" y="21393"/>
                  <a:pt x="11659" y="21600"/>
                  <a:pt x="12220" y="21600"/>
                </a:cubicBezTo>
                <a:cubicBezTo>
                  <a:pt x="13071" y="21600"/>
                  <a:pt x="13881" y="21104"/>
                  <a:pt x="14172" y="20196"/>
                </a:cubicBezTo>
                <a:cubicBezTo>
                  <a:pt x="14920" y="17862"/>
                  <a:pt x="15668" y="15529"/>
                  <a:pt x="16519" y="13195"/>
                </a:cubicBezTo>
                <a:cubicBezTo>
                  <a:pt x="17267" y="12720"/>
                  <a:pt x="18015" y="12720"/>
                  <a:pt x="18866" y="12349"/>
                </a:cubicBezTo>
                <a:cubicBezTo>
                  <a:pt x="21213" y="11977"/>
                  <a:pt x="21213" y="9272"/>
                  <a:pt x="19240" y="8528"/>
                </a:cubicBezTo>
                <a:cubicBezTo>
                  <a:pt x="18866" y="8054"/>
                  <a:pt x="18015" y="8054"/>
                  <a:pt x="17641" y="7682"/>
                </a:cubicBezTo>
                <a:cubicBezTo>
                  <a:pt x="17641" y="5720"/>
                  <a:pt x="17641" y="3841"/>
                  <a:pt x="17267" y="1879"/>
                </a:cubicBezTo>
                <a:cubicBezTo>
                  <a:pt x="17267" y="723"/>
                  <a:pt x="16395" y="0"/>
                  <a:pt x="1550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8" name="Google Shape;3321;p31"/>
          <p:cNvSpPr/>
          <p:nvPr/>
        </p:nvSpPr>
        <p:spPr>
          <a:xfrm>
            <a:off x="572727" y="1166026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9" name="Google Shape;3322;p31"/>
          <p:cNvSpPr/>
          <p:nvPr/>
        </p:nvSpPr>
        <p:spPr>
          <a:xfrm>
            <a:off x="7751658" y="2986995"/>
            <a:ext cx="167543" cy="17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0" h="21600" fill="norm" stroke="1" extrusionOk="0">
                <a:moveTo>
                  <a:pt x="15296" y="0"/>
                </a:moveTo>
                <a:cubicBezTo>
                  <a:pt x="15046" y="0"/>
                  <a:pt x="14796" y="42"/>
                  <a:pt x="14566" y="146"/>
                </a:cubicBezTo>
                <a:cubicBezTo>
                  <a:pt x="12586" y="1269"/>
                  <a:pt x="10605" y="2497"/>
                  <a:pt x="8708" y="3621"/>
                </a:cubicBezTo>
                <a:cubicBezTo>
                  <a:pt x="7853" y="3246"/>
                  <a:pt x="6727" y="2872"/>
                  <a:pt x="5872" y="2497"/>
                </a:cubicBezTo>
                <a:cubicBezTo>
                  <a:pt x="5580" y="2268"/>
                  <a:pt x="5288" y="2164"/>
                  <a:pt x="5017" y="2164"/>
                </a:cubicBezTo>
                <a:cubicBezTo>
                  <a:pt x="3829" y="2164"/>
                  <a:pt x="2849" y="3933"/>
                  <a:pt x="3141" y="5223"/>
                </a:cubicBezTo>
                <a:cubicBezTo>
                  <a:pt x="3516" y="5972"/>
                  <a:pt x="3996" y="6721"/>
                  <a:pt x="4371" y="7575"/>
                </a:cubicBezTo>
                <a:cubicBezTo>
                  <a:pt x="2766" y="8698"/>
                  <a:pt x="1640" y="9926"/>
                  <a:pt x="410" y="11445"/>
                </a:cubicBezTo>
                <a:cubicBezTo>
                  <a:pt x="-341" y="12277"/>
                  <a:pt x="34" y="13797"/>
                  <a:pt x="785" y="14254"/>
                </a:cubicBezTo>
                <a:cubicBezTo>
                  <a:pt x="1056" y="14816"/>
                  <a:pt x="1598" y="15170"/>
                  <a:pt x="2161" y="15170"/>
                </a:cubicBezTo>
                <a:cubicBezTo>
                  <a:pt x="2349" y="15170"/>
                  <a:pt x="2557" y="15108"/>
                  <a:pt x="2766" y="15024"/>
                </a:cubicBezTo>
                <a:cubicBezTo>
                  <a:pt x="4371" y="15024"/>
                  <a:pt x="5497" y="14629"/>
                  <a:pt x="7102" y="14629"/>
                </a:cubicBezTo>
                <a:cubicBezTo>
                  <a:pt x="8249" y="17001"/>
                  <a:pt x="9458" y="18978"/>
                  <a:pt x="10605" y="20851"/>
                </a:cubicBezTo>
                <a:cubicBezTo>
                  <a:pt x="11126" y="21371"/>
                  <a:pt x="11835" y="21600"/>
                  <a:pt x="12544" y="21600"/>
                </a:cubicBezTo>
                <a:cubicBezTo>
                  <a:pt x="13461" y="21600"/>
                  <a:pt x="14337" y="21184"/>
                  <a:pt x="14566" y="20476"/>
                </a:cubicBezTo>
                <a:cubicBezTo>
                  <a:pt x="14942" y="18125"/>
                  <a:pt x="15776" y="15399"/>
                  <a:pt x="16547" y="13047"/>
                </a:cubicBezTo>
                <a:cubicBezTo>
                  <a:pt x="17298" y="13047"/>
                  <a:pt x="18152" y="12652"/>
                  <a:pt x="18903" y="12652"/>
                </a:cubicBezTo>
                <a:cubicBezTo>
                  <a:pt x="21259" y="12277"/>
                  <a:pt x="21259" y="9551"/>
                  <a:pt x="19278" y="8698"/>
                </a:cubicBezTo>
                <a:cubicBezTo>
                  <a:pt x="18903" y="8324"/>
                  <a:pt x="18152" y="7949"/>
                  <a:pt x="17673" y="7949"/>
                </a:cubicBezTo>
                <a:cubicBezTo>
                  <a:pt x="17673" y="5598"/>
                  <a:pt x="17673" y="3621"/>
                  <a:pt x="17298" y="1644"/>
                </a:cubicBezTo>
                <a:cubicBezTo>
                  <a:pt x="17298" y="728"/>
                  <a:pt x="16318" y="0"/>
                  <a:pt x="1529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0" name="Google Shape;3323;p31"/>
          <p:cNvSpPr/>
          <p:nvPr/>
        </p:nvSpPr>
        <p:spPr>
          <a:xfrm>
            <a:off x="7988720" y="1744973"/>
            <a:ext cx="64108" cy="6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71" y="0"/>
                </a:moveTo>
                <a:cubicBezTo>
                  <a:pt x="-2791" y="0"/>
                  <a:pt x="-2791" y="21600"/>
                  <a:pt x="8371" y="21600"/>
                </a:cubicBezTo>
                <a:cubicBezTo>
                  <a:pt x="18809" y="21600"/>
                  <a:pt x="18809" y="0"/>
                  <a:pt x="837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1" name="Google Shape;3324;p31"/>
          <p:cNvSpPr/>
          <p:nvPr/>
        </p:nvSpPr>
        <p:spPr>
          <a:xfrm>
            <a:off x="8013882" y="1866191"/>
            <a:ext cx="67017" cy="6642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2" name="Google Shape;3325;p31"/>
          <p:cNvSpPr/>
          <p:nvPr/>
        </p:nvSpPr>
        <p:spPr>
          <a:xfrm>
            <a:off x="8122246" y="1757955"/>
            <a:ext cx="66258" cy="671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3" name="Google Shape;3326;p31"/>
          <p:cNvSpPr/>
          <p:nvPr/>
        </p:nvSpPr>
        <p:spPr>
          <a:xfrm>
            <a:off x="3752834" y="785514"/>
            <a:ext cx="64108" cy="70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71" y="0"/>
                </a:moveTo>
                <a:cubicBezTo>
                  <a:pt x="-2791" y="0"/>
                  <a:pt x="-2791" y="21600"/>
                  <a:pt x="8371" y="21600"/>
                </a:cubicBezTo>
                <a:cubicBezTo>
                  <a:pt x="18809" y="21600"/>
                  <a:pt x="18809" y="0"/>
                  <a:pt x="837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4" name="Google Shape;3327;p31"/>
          <p:cNvSpPr/>
          <p:nvPr/>
        </p:nvSpPr>
        <p:spPr>
          <a:xfrm>
            <a:off x="3832114" y="664970"/>
            <a:ext cx="66385" cy="6642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5" name="Google Shape;3328;p31"/>
          <p:cNvSpPr/>
          <p:nvPr/>
        </p:nvSpPr>
        <p:spPr>
          <a:xfrm>
            <a:off x="3900984" y="826650"/>
            <a:ext cx="64614" cy="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6" name="Google Shape;3329;p31"/>
          <p:cNvSpPr/>
          <p:nvPr/>
        </p:nvSpPr>
        <p:spPr>
          <a:xfrm>
            <a:off x="380225" y="2809635"/>
            <a:ext cx="64108" cy="67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7" name="Google Shape;3330;p31"/>
          <p:cNvSpPr/>
          <p:nvPr/>
        </p:nvSpPr>
        <p:spPr>
          <a:xfrm>
            <a:off x="526858" y="2743378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8" name="Google Shape;3331;p31"/>
          <p:cNvSpPr/>
          <p:nvPr/>
        </p:nvSpPr>
        <p:spPr>
          <a:xfrm>
            <a:off x="541906" y="2931021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9" name="Google Shape;3332;p31"/>
          <p:cNvSpPr/>
          <p:nvPr/>
        </p:nvSpPr>
        <p:spPr>
          <a:xfrm>
            <a:off x="2239927" y="477495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0" name="Google Shape;3333;p31"/>
          <p:cNvSpPr txBox="1"/>
          <p:nvPr/>
        </p:nvSpPr>
        <p:spPr>
          <a:xfrm>
            <a:off x="2454537" y="3296213"/>
            <a:ext cx="4235701" cy="53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lnSpc>
                <a:spcPct val="114000"/>
              </a:lnSpc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1"/>
              <a:t>,</a:t>
            </a:r>
            <a:r>
              <a:t> including icons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</a:t>
            </a:r>
          </a:p>
        </p:txBody>
      </p:sp>
      <p:sp>
        <p:nvSpPr>
          <p:cNvPr id="36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rgbClr val="FADB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5" name="Google Shape;3336;p33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3675" name="Google Shape;3337;p33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6" name="Google Shape;3338;p33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7" name="Google Shape;3339;p33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8" name="Google Shape;3340;p33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9" name="Google Shape;3341;p33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0" name="Google Shape;3342;p33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1" name="Google Shape;3343;p33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2" name="Google Shape;3344;p33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3" name="Google Shape;3345;p33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4" name="Google Shape;3346;p33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5" name="Google Shape;3347;p33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6" name="Google Shape;3348;p33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7" name="Google Shape;3349;p33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8" name="Google Shape;3350;p33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9" name="Google Shape;3351;p33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0" name="Google Shape;3352;p33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1" name="Google Shape;3353;p33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2" name="Google Shape;3354;p33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3" name="Google Shape;3355;p33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4" name="Google Shape;3356;p33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5" name="Google Shape;3357;p33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6" name="Google Shape;3358;p33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7" name="Google Shape;3359;p33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8" name="Google Shape;3360;p33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9" name="Google Shape;3361;p33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0" name="Google Shape;3362;p33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1" name="Google Shape;3363;p33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2" name="Google Shape;3364;p33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3" name="Google Shape;3365;p33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4" name="Google Shape;3366;p33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36" name="Google Shape;3367;p33"/>
          <p:cNvGrpSpPr/>
          <p:nvPr/>
        </p:nvGrpSpPr>
        <p:grpSpPr>
          <a:xfrm>
            <a:off x="7322269" y="3354771"/>
            <a:ext cx="1828876" cy="1793634"/>
            <a:chOff x="0" y="0"/>
            <a:chExt cx="1828875" cy="1793633"/>
          </a:xfrm>
        </p:grpSpPr>
        <p:sp>
          <p:nvSpPr>
            <p:cNvPr id="3706" name="Google Shape;3368;p33"/>
            <p:cNvSpPr/>
            <p:nvPr/>
          </p:nvSpPr>
          <p:spPr>
            <a:xfrm flipH="1" rot="5400000">
              <a:off x="912163" y="313391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7" name="Google Shape;3369;p33"/>
            <p:cNvSpPr/>
            <p:nvPr/>
          </p:nvSpPr>
          <p:spPr>
            <a:xfrm flipH="1" rot="5400000">
              <a:off x="1200843" y="9494"/>
              <a:ext cx="243733" cy="5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8" name="Google Shape;3370;p33"/>
            <p:cNvSpPr/>
            <p:nvPr/>
          </p:nvSpPr>
          <p:spPr>
            <a:xfrm flipH="1" rot="5400000">
              <a:off x="1185345" y="167295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9" name="Google Shape;3371;p33"/>
            <p:cNvSpPr/>
            <p:nvPr/>
          </p:nvSpPr>
          <p:spPr>
            <a:xfrm flipH="1" rot="5400000">
              <a:off x="1538207" y="109062"/>
              <a:ext cx="69844" cy="7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0" name="Google Shape;3372;p33"/>
            <p:cNvSpPr/>
            <p:nvPr/>
          </p:nvSpPr>
          <p:spPr>
            <a:xfrm flipH="1" rot="5400000">
              <a:off x="1345496" y="-1894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1" name="Google Shape;3373;p33"/>
            <p:cNvSpPr/>
            <p:nvPr/>
          </p:nvSpPr>
          <p:spPr>
            <a:xfrm flipH="1" rot="5400000">
              <a:off x="1134893" y="34408"/>
              <a:ext cx="69230" cy="7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2" name="Google Shape;3374;p33"/>
            <p:cNvSpPr/>
            <p:nvPr/>
          </p:nvSpPr>
          <p:spPr>
            <a:xfrm flipH="1" rot="5400000">
              <a:off x="1042589" y="249329"/>
              <a:ext cx="69230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3" name="Google Shape;3375;p33"/>
            <p:cNvSpPr/>
            <p:nvPr/>
          </p:nvSpPr>
          <p:spPr>
            <a:xfrm flipH="1" rot="5400000">
              <a:off x="546957" y="658083"/>
              <a:ext cx="586403" cy="168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4" name="Google Shape;3376;p33"/>
            <p:cNvSpPr/>
            <p:nvPr/>
          </p:nvSpPr>
          <p:spPr>
            <a:xfrm flipH="1" rot="5400000">
              <a:off x="628091" y="634691"/>
              <a:ext cx="409115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5" name="Google Shape;3377;p33"/>
            <p:cNvSpPr/>
            <p:nvPr/>
          </p:nvSpPr>
          <p:spPr>
            <a:xfrm flipH="1" rot="5400000">
              <a:off x="365141" y="1238756"/>
              <a:ext cx="420256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6" name="Google Shape;3378;p33"/>
            <p:cNvSpPr/>
            <p:nvPr/>
          </p:nvSpPr>
          <p:spPr>
            <a:xfrm flipH="1" rot="5400000">
              <a:off x="691604" y="1348886"/>
              <a:ext cx="496338" cy="28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7" name="Google Shape;3379;p33"/>
            <p:cNvSpPr/>
            <p:nvPr/>
          </p:nvSpPr>
          <p:spPr>
            <a:xfrm flipH="1" rot="5400000">
              <a:off x="1043935" y="1503798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8" name="Google Shape;3380;p33"/>
            <p:cNvSpPr/>
            <p:nvPr/>
          </p:nvSpPr>
          <p:spPr>
            <a:xfrm flipH="1" rot="5400000">
              <a:off x="516066" y="411437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9" name="Google Shape;3381;p33"/>
            <p:cNvSpPr/>
            <p:nvPr/>
          </p:nvSpPr>
          <p:spPr>
            <a:xfrm flipH="1" rot="5400000">
              <a:off x="717527" y="641407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0" name="Google Shape;3382;p33"/>
            <p:cNvSpPr/>
            <p:nvPr/>
          </p:nvSpPr>
          <p:spPr>
            <a:xfrm flipH="1" rot="5400000">
              <a:off x="700997" y="645784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1" name="Google Shape;3383;p33"/>
            <p:cNvSpPr/>
            <p:nvPr/>
          </p:nvSpPr>
          <p:spPr>
            <a:xfrm flipH="1" rot="5400000">
              <a:off x="970202" y="914883"/>
              <a:ext cx="627733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2" name="Google Shape;3384;p33"/>
            <p:cNvSpPr/>
            <p:nvPr/>
          </p:nvSpPr>
          <p:spPr>
            <a:xfrm flipH="1" rot="5400000">
              <a:off x="1308269" y="1134337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3" name="Google Shape;3385;p33"/>
            <p:cNvSpPr/>
            <p:nvPr/>
          </p:nvSpPr>
          <p:spPr>
            <a:xfrm flipH="1" rot="5400000">
              <a:off x="1236805" y="870893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4" name="Google Shape;3386;p33"/>
            <p:cNvSpPr/>
            <p:nvPr/>
          </p:nvSpPr>
          <p:spPr>
            <a:xfrm flipH="1" rot="5400000">
              <a:off x="1317998" y="92283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5" name="Google Shape;3387;p33"/>
            <p:cNvSpPr/>
            <p:nvPr/>
          </p:nvSpPr>
          <p:spPr>
            <a:xfrm flipH="1" rot="5400000">
              <a:off x="1251485" y="953128"/>
              <a:ext cx="35946" cy="3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6" name="Google Shape;3388;p33"/>
            <p:cNvSpPr/>
            <p:nvPr/>
          </p:nvSpPr>
          <p:spPr>
            <a:xfrm flipH="1" rot="5400000">
              <a:off x="992617" y="1410839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7" name="Google Shape;3389;p33"/>
            <p:cNvSpPr/>
            <p:nvPr/>
          </p:nvSpPr>
          <p:spPr>
            <a:xfrm flipH="1" rot="5400000">
              <a:off x="1073912" y="1426355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8" name="Google Shape;3390;p33"/>
            <p:cNvSpPr/>
            <p:nvPr/>
          </p:nvSpPr>
          <p:spPr>
            <a:xfrm flipH="1" rot="5400000">
              <a:off x="1014786" y="1485444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9" name="Google Shape;3391;p33"/>
            <p:cNvSpPr/>
            <p:nvPr/>
          </p:nvSpPr>
          <p:spPr>
            <a:xfrm flipH="1" rot="5400000">
              <a:off x="585493" y="1108447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0" name="Google Shape;3392;p33"/>
            <p:cNvSpPr/>
            <p:nvPr/>
          </p:nvSpPr>
          <p:spPr>
            <a:xfrm flipH="1" rot="5400000">
              <a:off x="644431" y="1144444"/>
              <a:ext cx="36049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1" name="Google Shape;3393;p33"/>
            <p:cNvSpPr/>
            <p:nvPr/>
          </p:nvSpPr>
          <p:spPr>
            <a:xfrm flipH="1" rot="5400000">
              <a:off x="799866" y="877993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2" name="Google Shape;3394;p33"/>
            <p:cNvSpPr/>
            <p:nvPr/>
          </p:nvSpPr>
          <p:spPr>
            <a:xfrm flipH="1" rot="5400000">
              <a:off x="629872" y="612007"/>
              <a:ext cx="35946" cy="3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3" name="Google Shape;3395;p33"/>
            <p:cNvSpPr/>
            <p:nvPr/>
          </p:nvSpPr>
          <p:spPr>
            <a:xfrm flipH="1" rot="5400000">
              <a:off x="1370072" y="133005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4" name="Google Shape;3396;p33"/>
            <p:cNvSpPr/>
            <p:nvPr/>
          </p:nvSpPr>
          <p:spPr>
            <a:xfrm flipH="1" rot="5400000">
              <a:off x="1503153" y="1174618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5" name="Google Shape;3397;p33"/>
            <p:cNvSpPr/>
            <p:nvPr/>
          </p:nvSpPr>
          <p:spPr>
            <a:xfrm flipH="1" rot="5400000">
              <a:off x="1532508" y="1521851"/>
              <a:ext cx="36049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37" name="Google Shape;3398;p33"/>
          <p:cNvSpPr/>
          <p:nvPr/>
        </p:nvSpPr>
        <p:spPr>
          <a:xfrm flipH="1" rot="6191567">
            <a:off x="8244448" y="-1127721"/>
            <a:ext cx="2315217" cy="2138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8" name="Google Shape;3399;p33"/>
          <p:cNvSpPr/>
          <p:nvPr/>
        </p:nvSpPr>
        <p:spPr>
          <a:xfrm rot="337515">
            <a:off x="-878982" y="4167862"/>
            <a:ext cx="2315202" cy="213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60" name="Google Shape;3400;p33"/>
          <p:cNvGrpSpPr/>
          <p:nvPr/>
        </p:nvGrpSpPr>
        <p:grpSpPr>
          <a:xfrm>
            <a:off x="149970" y="4194909"/>
            <a:ext cx="627779" cy="878429"/>
            <a:chOff x="0" y="0"/>
            <a:chExt cx="627777" cy="878427"/>
          </a:xfrm>
        </p:grpSpPr>
        <p:sp>
          <p:nvSpPr>
            <p:cNvPr id="3739" name="Google Shape;3401;p33"/>
            <p:cNvSpPr/>
            <p:nvPr/>
          </p:nvSpPr>
          <p:spPr>
            <a:xfrm rot="16200000">
              <a:off x="346942" y="618818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0" name="Google Shape;3402;p33"/>
            <p:cNvSpPr/>
            <p:nvPr/>
          </p:nvSpPr>
          <p:spPr>
            <a:xfrm rot="16200000">
              <a:off x="198860" y="551529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1" name="Google Shape;3403;p33"/>
            <p:cNvSpPr/>
            <p:nvPr/>
          </p:nvSpPr>
          <p:spPr>
            <a:xfrm rot="16200000">
              <a:off x="261894" y="350700"/>
              <a:ext cx="48200" cy="4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2" name="Google Shape;3404;p33"/>
            <p:cNvSpPr/>
            <p:nvPr/>
          </p:nvSpPr>
          <p:spPr>
            <a:xfrm rot="16200000">
              <a:off x="88267" y="324137"/>
              <a:ext cx="36964" cy="3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3" name="Google Shape;3405;p33"/>
            <p:cNvSpPr/>
            <p:nvPr/>
          </p:nvSpPr>
          <p:spPr>
            <a:xfrm rot="16200000">
              <a:off x="439414" y="481006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4" name="Google Shape;3406;p33"/>
            <p:cNvSpPr/>
            <p:nvPr/>
          </p:nvSpPr>
          <p:spPr>
            <a:xfrm rot="16200000">
              <a:off x="223354" y="436158"/>
              <a:ext cx="36963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5" name="Google Shape;3407;p33"/>
            <p:cNvSpPr/>
            <p:nvPr/>
          </p:nvSpPr>
          <p:spPr>
            <a:xfrm rot="16200000">
              <a:off x="154554" y="681490"/>
              <a:ext cx="39526" cy="4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6" name="Google Shape;3408;p33"/>
            <p:cNvSpPr/>
            <p:nvPr/>
          </p:nvSpPr>
          <p:spPr>
            <a:xfrm rot="16200000">
              <a:off x="315021" y="849645"/>
              <a:ext cx="29473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7" name="Google Shape;3409;p33"/>
            <p:cNvSpPr/>
            <p:nvPr/>
          </p:nvSpPr>
          <p:spPr>
            <a:xfrm rot="16200000">
              <a:off x="55936" y="590562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8" name="Google Shape;3410;p33"/>
            <p:cNvSpPr/>
            <p:nvPr/>
          </p:nvSpPr>
          <p:spPr>
            <a:xfrm rot="16200000">
              <a:off x="278306" y="226753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9" name="Google Shape;3411;p33"/>
            <p:cNvSpPr/>
            <p:nvPr/>
          </p:nvSpPr>
          <p:spPr>
            <a:xfrm rot="16200000">
              <a:off x="458453" y="240221"/>
              <a:ext cx="73996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0" name="Google Shape;3412;p33"/>
            <p:cNvSpPr/>
            <p:nvPr/>
          </p:nvSpPr>
          <p:spPr>
            <a:xfrm rot="16200000">
              <a:off x="239889" y="109681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1" name="Google Shape;3413;p33"/>
            <p:cNvSpPr/>
            <p:nvPr/>
          </p:nvSpPr>
          <p:spPr>
            <a:xfrm rot="16200000">
              <a:off x="383132" y="82230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2" name="Google Shape;3414;p33"/>
            <p:cNvSpPr/>
            <p:nvPr/>
          </p:nvSpPr>
          <p:spPr>
            <a:xfrm rot="16200000">
              <a:off x="554756" y="612214"/>
              <a:ext cx="47279" cy="4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3" name="Google Shape;3415;p33"/>
            <p:cNvSpPr/>
            <p:nvPr/>
          </p:nvSpPr>
          <p:spPr>
            <a:xfrm rot="16200000">
              <a:off x="597271" y="420732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4" name="Google Shape;3416;p33"/>
            <p:cNvSpPr/>
            <p:nvPr/>
          </p:nvSpPr>
          <p:spPr>
            <a:xfrm rot="16200000">
              <a:off x="498063" y="102114"/>
              <a:ext cx="85163" cy="8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5" name="Google Shape;3417;p33"/>
            <p:cNvSpPr/>
            <p:nvPr/>
          </p:nvSpPr>
          <p:spPr>
            <a:xfrm rot="16200000">
              <a:off x="451242" y="787449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6" name="Google Shape;3418;p33"/>
            <p:cNvSpPr/>
            <p:nvPr/>
          </p:nvSpPr>
          <p:spPr>
            <a:xfrm rot="16200000">
              <a:off x="17" y="474536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7" name="Google Shape;3419;p33"/>
            <p:cNvSpPr/>
            <p:nvPr/>
          </p:nvSpPr>
          <p:spPr>
            <a:xfrm rot="16200000">
              <a:off x="106381" y="134812"/>
              <a:ext cx="61848" cy="6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8" name="Google Shape;3420;p33"/>
            <p:cNvSpPr/>
            <p:nvPr/>
          </p:nvSpPr>
          <p:spPr>
            <a:xfrm rot="16200000">
              <a:off x="300594" y="2106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9" name="Google Shape;3421;p33"/>
            <p:cNvSpPr/>
            <p:nvPr/>
          </p:nvSpPr>
          <p:spPr>
            <a:xfrm rot="16200000">
              <a:off x="332222" y="514962"/>
              <a:ext cx="36076" cy="3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82" name="Google Shape;3422;p33"/>
          <p:cNvGrpSpPr/>
          <p:nvPr/>
        </p:nvGrpSpPr>
        <p:grpSpPr>
          <a:xfrm>
            <a:off x="8436724" y="108121"/>
            <a:ext cx="627779" cy="878427"/>
            <a:chOff x="0" y="0"/>
            <a:chExt cx="627777" cy="878426"/>
          </a:xfrm>
        </p:grpSpPr>
        <p:sp>
          <p:nvSpPr>
            <p:cNvPr id="3761" name="Google Shape;3423;p33"/>
            <p:cNvSpPr/>
            <p:nvPr/>
          </p:nvSpPr>
          <p:spPr>
            <a:xfrm flipH="1" rot="5400000">
              <a:off x="218507" y="618818"/>
              <a:ext cx="62329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2" name="Google Shape;3424;p33"/>
            <p:cNvSpPr/>
            <p:nvPr/>
          </p:nvSpPr>
          <p:spPr>
            <a:xfrm flipH="1" rot="5400000">
              <a:off x="375000" y="551529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3" name="Google Shape;3425;p33"/>
            <p:cNvSpPr/>
            <p:nvPr/>
          </p:nvSpPr>
          <p:spPr>
            <a:xfrm flipH="1" rot="5400000">
              <a:off x="317683" y="350700"/>
              <a:ext cx="48200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4" name="Google Shape;3426;p33"/>
            <p:cNvSpPr/>
            <p:nvPr/>
          </p:nvSpPr>
          <p:spPr>
            <a:xfrm flipH="1" rot="5400000">
              <a:off x="502546" y="324137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5" name="Google Shape;3427;p33"/>
            <p:cNvSpPr/>
            <p:nvPr/>
          </p:nvSpPr>
          <p:spPr>
            <a:xfrm flipH="1" rot="5400000">
              <a:off x="160763" y="481006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6" name="Google Shape;3428;p33"/>
            <p:cNvSpPr/>
            <p:nvPr/>
          </p:nvSpPr>
          <p:spPr>
            <a:xfrm flipH="1" rot="5400000">
              <a:off x="367460" y="436158"/>
              <a:ext cx="36964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7" name="Google Shape;3429;p33"/>
            <p:cNvSpPr/>
            <p:nvPr/>
          </p:nvSpPr>
          <p:spPr>
            <a:xfrm flipH="1" rot="5400000">
              <a:off x="433697" y="681490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8" name="Google Shape;3430;p33"/>
            <p:cNvSpPr/>
            <p:nvPr/>
          </p:nvSpPr>
          <p:spPr>
            <a:xfrm flipH="1" rot="5400000">
              <a:off x="283283" y="849645"/>
              <a:ext cx="29473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9" name="Google Shape;3431;p33"/>
            <p:cNvSpPr/>
            <p:nvPr/>
          </p:nvSpPr>
          <p:spPr>
            <a:xfrm flipH="1" rot="5400000">
              <a:off x="508954" y="590562"/>
              <a:ext cx="62887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0" name="Google Shape;3432;p33"/>
            <p:cNvSpPr/>
            <p:nvPr/>
          </p:nvSpPr>
          <p:spPr>
            <a:xfrm flipH="1" rot="5400000">
              <a:off x="310734" y="226752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1" name="Google Shape;3433;p33"/>
            <p:cNvSpPr/>
            <p:nvPr/>
          </p:nvSpPr>
          <p:spPr>
            <a:xfrm flipH="1" rot="5400000">
              <a:off x="95329" y="240220"/>
              <a:ext cx="73996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2" name="Google Shape;3434;p33"/>
            <p:cNvSpPr/>
            <p:nvPr/>
          </p:nvSpPr>
          <p:spPr>
            <a:xfrm flipH="1" rot="5400000">
              <a:off x="354917" y="109680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3" name="Google Shape;3435;p33"/>
            <p:cNvSpPr/>
            <p:nvPr/>
          </p:nvSpPr>
          <p:spPr>
            <a:xfrm flipH="1" rot="5400000">
              <a:off x="201176" y="82229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4" name="Google Shape;3436;p33"/>
            <p:cNvSpPr/>
            <p:nvPr/>
          </p:nvSpPr>
          <p:spPr>
            <a:xfrm flipH="1" rot="5400000">
              <a:off x="25742" y="612214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5" name="Google Shape;3437;p33"/>
            <p:cNvSpPr/>
            <p:nvPr/>
          </p:nvSpPr>
          <p:spPr>
            <a:xfrm flipH="1" rot="5400000">
              <a:off x="-1134" y="420732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6" name="Google Shape;3438;p33"/>
            <p:cNvSpPr/>
            <p:nvPr/>
          </p:nvSpPr>
          <p:spPr>
            <a:xfrm flipH="1" rot="5400000">
              <a:off x="44551" y="102114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7" name="Google Shape;3439;p33"/>
            <p:cNvSpPr/>
            <p:nvPr/>
          </p:nvSpPr>
          <p:spPr>
            <a:xfrm flipH="1" rot="5400000">
              <a:off x="124392" y="787449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8" name="Google Shape;3440;p33"/>
            <p:cNvSpPr/>
            <p:nvPr/>
          </p:nvSpPr>
          <p:spPr>
            <a:xfrm flipH="1" rot="5400000">
              <a:off x="579694" y="474536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9" name="Google Shape;3441;p33"/>
            <p:cNvSpPr/>
            <p:nvPr/>
          </p:nvSpPr>
          <p:spPr>
            <a:xfrm flipH="1" rot="5400000">
              <a:off x="459548" y="134813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80" name="Google Shape;3442;p33"/>
            <p:cNvSpPr/>
            <p:nvPr/>
          </p:nvSpPr>
          <p:spPr>
            <a:xfrm flipH="1" rot="5400000">
              <a:off x="293004" y="2106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81" name="Google Shape;3443;p33"/>
            <p:cNvSpPr/>
            <p:nvPr/>
          </p:nvSpPr>
          <p:spPr>
            <a:xfrm flipH="1" rot="5400000">
              <a:off x="259479" y="514962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445;p34"/>
          <p:cNvSpPr/>
          <p:nvPr/>
        </p:nvSpPr>
        <p:spPr>
          <a:xfrm rot="6300015">
            <a:off x="-970921" y="-846384"/>
            <a:ext cx="2315211" cy="2138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1" name="Google Shape;3446;p34"/>
          <p:cNvSpPr/>
          <p:nvPr/>
        </p:nvSpPr>
        <p:spPr>
          <a:xfrm>
            <a:off x="-10742" y="-156701"/>
            <a:ext cx="1381509" cy="1274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25" h="21600" fill="norm" stroke="1" extrusionOk="0">
                <a:moveTo>
                  <a:pt x="9617" y="0"/>
                </a:moveTo>
                <a:cubicBezTo>
                  <a:pt x="6510" y="0"/>
                  <a:pt x="2208" y="731"/>
                  <a:pt x="0" y="1095"/>
                </a:cubicBezTo>
                <a:cubicBezTo>
                  <a:pt x="468" y="4475"/>
                  <a:pt x="1027" y="12739"/>
                  <a:pt x="2467" y="15697"/>
                </a:cubicBezTo>
                <a:cubicBezTo>
                  <a:pt x="3098" y="17125"/>
                  <a:pt x="3660" y="17674"/>
                  <a:pt x="4163" y="17674"/>
                </a:cubicBezTo>
                <a:cubicBezTo>
                  <a:pt x="5220" y="17674"/>
                  <a:pt x="6014" y="15244"/>
                  <a:pt x="6611" y="13436"/>
                </a:cubicBezTo>
                <a:cubicBezTo>
                  <a:pt x="7583" y="15460"/>
                  <a:pt x="8243" y="19077"/>
                  <a:pt x="9728" y="20640"/>
                </a:cubicBezTo>
                <a:cubicBezTo>
                  <a:pt x="10383" y="21319"/>
                  <a:pt x="10893" y="21600"/>
                  <a:pt x="11288" y="21600"/>
                </a:cubicBezTo>
                <a:cubicBezTo>
                  <a:pt x="12692" y="21600"/>
                  <a:pt x="12664" y="18065"/>
                  <a:pt x="12664" y="16159"/>
                </a:cubicBezTo>
                <a:cubicBezTo>
                  <a:pt x="13566" y="16779"/>
                  <a:pt x="16385" y="19321"/>
                  <a:pt x="17687" y="19321"/>
                </a:cubicBezTo>
                <a:cubicBezTo>
                  <a:pt x="17853" y="19321"/>
                  <a:pt x="17994" y="19280"/>
                  <a:pt x="18104" y="19188"/>
                </a:cubicBezTo>
                <a:cubicBezTo>
                  <a:pt x="20482" y="17038"/>
                  <a:pt x="15312" y="13603"/>
                  <a:pt x="14619" y="12556"/>
                </a:cubicBezTo>
                <a:cubicBezTo>
                  <a:pt x="21600" y="8552"/>
                  <a:pt x="16193" y="6623"/>
                  <a:pt x="10799" y="5060"/>
                </a:cubicBezTo>
                <a:cubicBezTo>
                  <a:pt x="13871" y="3944"/>
                  <a:pt x="16517" y="1332"/>
                  <a:pt x="11771" y="174"/>
                </a:cubicBezTo>
                <a:cubicBezTo>
                  <a:pt x="11177" y="52"/>
                  <a:pt x="10439" y="0"/>
                  <a:pt x="96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2" name="Google Shape;3447;p34"/>
          <p:cNvSpPr/>
          <p:nvPr/>
        </p:nvSpPr>
        <p:spPr>
          <a:xfrm>
            <a:off x="-40072" y="-92596"/>
            <a:ext cx="1307078" cy="972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600" fill="norm" stroke="1" extrusionOk="0">
                <a:moveTo>
                  <a:pt x="353" y="0"/>
                </a:moveTo>
                <a:cubicBezTo>
                  <a:pt x="107" y="0"/>
                  <a:pt x="-136" y="388"/>
                  <a:pt x="89" y="636"/>
                </a:cubicBezTo>
                <a:cubicBezTo>
                  <a:pt x="6872" y="7957"/>
                  <a:pt x="13776" y="15041"/>
                  <a:pt x="20950" y="21523"/>
                </a:cubicBezTo>
                <a:cubicBezTo>
                  <a:pt x="21000" y="21577"/>
                  <a:pt x="21051" y="21600"/>
                  <a:pt x="21097" y="21600"/>
                </a:cubicBezTo>
                <a:cubicBezTo>
                  <a:pt x="21315" y="21600"/>
                  <a:pt x="21464" y="21098"/>
                  <a:pt x="21231" y="20918"/>
                </a:cubicBezTo>
                <a:cubicBezTo>
                  <a:pt x="14112" y="14439"/>
                  <a:pt x="7208" y="7335"/>
                  <a:pt x="533" y="86"/>
                </a:cubicBezTo>
                <a:cubicBezTo>
                  <a:pt x="477" y="26"/>
                  <a:pt x="416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3" name="Google Shape;3448;p34"/>
          <p:cNvSpPr/>
          <p:nvPr/>
        </p:nvSpPr>
        <p:spPr>
          <a:xfrm>
            <a:off x="638533" y="384790"/>
            <a:ext cx="458001" cy="49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600" fill="norm" stroke="1" extrusionOk="0">
                <a:moveTo>
                  <a:pt x="20761" y="0"/>
                </a:moveTo>
                <a:cubicBezTo>
                  <a:pt x="20725" y="0"/>
                  <a:pt x="20683" y="6"/>
                  <a:pt x="20641" y="11"/>
                </a:cubicBezTo>
                <a:cubicBezTo>
                  <a:pt x="13913" y="478"/>
                  <a:pt x="7190" y="189"/>
                  <a:pt x="617" y="1367"/>
                </a:cubicBezTo>
                <a:cubicBezTo>
                  <a:pt x="312" y="1367"/>
                  <a:pt x="0" y="1650"/>
                  <a:pt x="0" y="1973"/>
                </a:cubicBezTo>
                <a:cubicBezTo>
                  <a:pt x="0" y="8352"/>
                  <a:pt x="2079" y="14587"/>
                  <a:pt x="2732" y="20828"/>
                </a:cubicBezTo>
                <a:cubicBezTo>
                  <a:pt x="2804" y="21344"/>
                  <a:pt x="3241" y="21600"/>
                  <a:pt x="3631" y="21600"/>
                </a:cubicBezTo>
                <a:cubicBezTo>
                  <a:pt x="4026" y="21600"/>
                  <a:pt x="4380" y="21344"/>
                  <a:pt x="4308" y="20828"/>
                </a:cubicBezTo>
                <a:cubicBezTo>
                  <a:pt x="3691" y="15159"/>
                  <a:pt x="2079" y="9669"/>
                  <a:pt x="1768" y="3895"/>
                </a:cubicBezTo>
                <a:cubicBezTo>
                  <a:pt x="1636" y="2406"/>
                  <a:pt x="2654" y="2278"/>
                  <a:pt x="3877" y="2278"/>
                </a:cubicBezTo>
                <a:cubicBezTo>
                  <a:pt x="4134" y="2278"/>
                  <a:pt x="4404" y="2284"/>
                  <a:pt x="4674" y="2284"/>
                </a:cubicBezTo>
                <a:cubicBezTo>
                  <a:pt x="4925" y="2284"/>
                  <a:pt x="5177" y="2278"/>
                  <a:pt x="5422" y="2256"/>
                </a:cubicBezTo>
                <a:cubicBezTo>
                  <a:pt x="7034" y="2117"/>
                  <a:pt x="8496" y="1973"/>
                  <a:pt x="10072" y="1973"/>
                </a:cubicBezTo>
                <a:lnTo>
                  <a:pt x="20641" y="1511"/>
                </a:lnTo>
                <a:cubicBezTo>
                  <a:pt x="21558" y="1373"/>
                  <a:pt x="21600" y="0"/>
                  <a:pt x="20761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4" name="Google Shape;3449;p34"/>
          <p:cNvSpPr/>
          <p:nvPr/>
        </p:nvSpPr>
        <p:spPr>
          <a:xfrm>
            <a:off x="198531" y="34844"/>
            <a:ext cx="468651" cy="543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600" fill="norm" stroke="1" extrusionOk="0">
                <a:moveTo>
                  <a:pt x="20663" y="0"/>
                </a:moveTo>
                <a:cubicBezTo>
                  <a:pt x="13939" y="557"/>
                  <a:pt x="7063" y="690"/>
                  <a:pt x="638" y="2330"/>
                </a:cubicBezTo>
                <a:cubicBezTo>
                  <a:pt x="340" y="2458"/>
                  <a:pt x="0" y="2754"/>
                  <a:pt x="0" y="3015"/>
                </a:cubicBezTo>
                <a:cubicBezTo>
                  <a:pt x="791" y="9014"/>
                  <a:pt x="943" y="15177"/>
                  <a:pt x="2366" y="21043"/>
                </a:cubicBezTo>
                <a:cubicBezTo>
                  <a:pt x="2489" y="21431"/>
                  <a:pt x="2805" y="21600"/>
                  <a:pt x="3122" y="21600"/>
                </a:cubicBezTo>
                <a:cubicBezTo>
                  <a:pt x="3579" y="21600"/>
                  <a:pt x="4035" y="21263"/>
                  <a:pt x="3948" y="20782"/>
                </a:cubicBezTo>
                <a:cubicBezTo>
                  <a:pt x="3157" y="17895"/>
                  <a:pt x="2817" y="15044"/>
                  <a:pt x="2518" y="12029"/>
                </a:cubicBezTo>
                <a:cubicBezTo>
                  <a:pt x="2518" y="11211"/>
                  <a:pt x="1277" y="3572"/>
                  <a:pt x="1880" y="3444"/>
                </a:cubicBezTo>
                <a:cubicBezTo>
                  <a:pt x="8000" y="1937"/>
                  <a:pt x="14425" y="1804"/>
                  <a:pt x="20663" y="1380"/>
                </a:cubicBezTo>
                <a:cubicBezTo>
                  <a:pt x="21600" y="1380"/>
                  <a:pt x="21600" y="0"/>
                  <a:pt x="206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5" name="Google Shape;3450;p34"/>
          <p:cNvSpPr/>
          <p:nvPr/>
        </p:nvSpPr>
        <p:spPr>
          <a:xfrm>
            <a:off x="785870" y="275592"/>
            <a:ext cx="51502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2" h="21600" fill="norm" stroke="1" extrusionOk="0">
                <a:moveTo>
                  <a:pt x="9847" y="0"/>
                </a:moveTo>
                <a:cubicBezTo>
                  <a:pt x="4598" y="0"/>
                  <a:pt x="-600" y="4033"/>
                  <a:pt x="56" y="11656"/>
                </a:cubicBezTo>
                <a:cubicBezTo>
                  <a:pt x="662" y="18506"/>
                  <a:pt x="5355" y="21600"/>
                  <a:pt x="10049" y="21600"/>
                </a:cubicBezTo>
                <a:cubicBezTo>
                  <a:pt x="15550" y="21600"/>
                  <a:pt x="21000" y="17457"/>
                  <a:pt x="20142" y="10220"/>
                </a:cubicBezTo>
                <a:cubicBezTo>
                  <a:pt x="19536" y="3315"/>
                  <a:pt x="14641" y="0"/>
                  <a:pt x="98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6" name="Google Shape;3451;p34"/>
          <p:cNvSpPr/>
          <p:nvPr/>
        </p:nvSpPr>
        <p:spPr>
          <a:xfrm>
            <a:off x="916117" y="265058"/>
            <a:ext cx="52064" cy="48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2" h="21600" fill="norm" stroke="1" extrusionOk="0">
                <a:moveTo>
                  <a:pt x="10245" y="0"/>
                </a:moveTo>
                <a:cubicBezTo>
                  <a:pt x="4768" y="0"/>
                  <a:pt x="-658" y="4252"/>
                  <a:pt x="65" y="12246"/>
                </a:cubicBezTo>
                <a:cubicBezTo>
                  <a:pt x="65" y="18595"/>
                  <a:pt x="4716" y="21600"/>
                  <a:pt x="9625" y="21600"/>
                </a:cubicBezTo>
                <a:cubicBezTo>
                  <a:pt x="15154" y="21600"/>
                  <a:pt x="20942" y="17858"/>
                  <a:pt x="20942" y="10772"/>
                </a:cubicBezTo>
                <a:cubicBezTo>
                  <a:pt x="20322" y="3515"/>
                  <a:pt x="15258" y="0"/>
                  <a:pt x="102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7" name="Google Shape;3452;p34"/>
          <p:cNvSpPr/>
          <p:nvPr/>
        </p:nvSpPr>
        <p:spPr>
          <a:xfrm>
            <a:off x="912940" y="498612"/>
            <a:ext cx="52056" cy="50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1265" y="0"/>
                </a:moveTo>
                <a:cubicBezTo>
                  <a:pt x="5788" y="0"/>
                  <a:pt x="0" y="4057"/>
                  <a:pt x="0" y="11677"/>
                </a:cubicBezTo>
                <a:cubicBezTo>
                  <a:pt x="620" y="18530"/>
                  <a:pt x="5426" y="21600"/>
                  <a:pt x="10283" y="21600"/>
                </a:cubicBezTo>
                <a:cubicBezTo>
                  <a:pt x="15916" y="21600"/>
                  <a:pt x="21600" y="17434"/>
                  <a:pt x="20877" y="10252"/>
                </a:cubicBezTo>
                <a:cubicBezTo>
                  <a:pt x="20877" y="3289"/>
                  <a:pt x="16226" y="0"/>
                  <a:pt x="1126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8" name="Google Shape;3453;p34"/>
          <p:cNvSpPr/>
          <p:nvPr/>
        </p:nvSpPr>
        <p:spPr>
          <a:xfrm>
            <a:off x="799790" y="853568"/>
            <a:ext cx="51502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2" h="21600" fill="norm" stroke="1" extrusionOk="0">
                <a:moveTo>
                  <a:pt x="10233" y="0"/>
                </a:moveTo>
                <a:cubicBezTo>
                  <a:pt x="4732" y="0"/>
                  <a:pt x="-769" y="4088"/>
                  <a:pt x="89" y="11159"/>
                </a:cubicBezTo>
                <a:cubicBezTo>
                  <a:pt x="745" y="18230"/>
                  <a:pt x="5590" y="21600"/>
                  <a:pt x="10384" y="21600"/>
                </a:cubicBezTo>
                <a:cubicBezTo>
                  <a:pt x="15683" y="21600"/>
                  <a:pt x="20831" y="17512"/>
                  <a:pt x="20175" y="9723"/>
                </a:cubicBezTo>
                <a:cubicBezTo>
                  <a:pt x="19569" y="2983"/>
                  <a:pt x="14926" y="0"/>
                  <a:pt x="1023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9" name="Google Shape;3454;p34"/>
          <p:cNvSpPr/>
          <p:nvPr/>
        </p:nvSpPr>
        <p:spPr>
          <a:xfrm>
            <a:off x="768643" y="959939"/>
            <a:ext cx="52057" cy="5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0656" y="0"/>
                </a:moveTo>
                <a:cubicBezTo>
                  <a:pt x="5023" y="0"/>
                  <a:pt x="-661" y="4188"/>
                  <a:pt x="62" y="11406"/>
                </a:cubicBezTo>
                <a:cubicBezTo>
                  <a:pt x="62" y="18294"/>
                  <a:pt x="4713" y="21600"/>
                  <a:pt x="9622" y="21600"/>
                </a:cubicBezTo>
                <a:cubicBezTo>
                  <a:pt x="15100" y="21600"/>
                  <a:pt x="20939" y="17467"/>
                  <a:pt x="20939" y="9643"/>
                </a:cubicBezTo>
                <a:cubicBezTo>
                  <a:pt x="20164" y="2976"/>
                  <a:pt x="15410" y="0"/>
                  <a:pt x="1065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0" name="Google Shape;3455;p34"/>
          <p:cNvSpPr/>
          <p:nvPr/>
        </p:nvSpPr>
        <p:spPr>
          <a:xfrm>
            <a:off x="397776" y="432709"/>
            <a:ext cx="52191" cy="49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0" h="21600" fill="norm" stroke="1" extrusionOk="0">
                <a:moveTo>
                  <a:pt x="10227" y="0"/>
                </a:moveTo>
                <a:cubicBezTo>
                  <a:pt x="4815" y="0"/>
                  <a:pt x="-598" y="4152"/>
                  <a:pt x="54" y="12287"/>
                </a:cubicBezTo>
                <a:cubicBezTo>
                  <a:pt x="655" y="18570"/>
                  <a:pt x="5266" y="21600"/>
                  <a:pt x="9926" y="21600"/>
                </a:cubicBezTo>
                <a:cubicBezTo>
                  <a:pt x="15389" y="21600"/>
                  <a:pt x="21002" y="17392"/>
                  <a:pt x="20300" y="9425"/>
                </a:cubicBezTo>
                <a:cubicBezTo>
                  <a:pt x="19599" y="3086"/>
                  <a:pt x="14938" y="0"/>
                  <a:pt x="1022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1" name="Google Shape;3456;p34"/>
          <p:cNvSpPr/>
          <p:nvPr/>
        </p:nvSpPr>
        <p:spPr>
          <a:xfrm>
            <a:off x="284882" y="725229"/>
            <a:ext cx="51402" cy="49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92" h="21600" fill="norm" stroke="1" extrusionOk="0">
                <a:moveTo>
                  <a:pt x="9833" y="0"/>
                </a:moveTo>
                <a:cubicBezTo>
                  <a:pt x="4484" y="0"/>
                  <a:pt x="-765" y="4173"/>
                  <a:pt x="93" y="12013"/>
                </a:cubicBezTo>
                <a:cubicBezTo>
                  <a:pt x="699" y="18498"/>
                  <a:pt x="5493" y="21600"/>
                  <a:pt x="10287" y="21600"/>
                </a:cubicBezTo>
                <a:cubicBezTo>
                  <a:pt x="15586" y="21600"/>
                  <a:pt x="20835" y="17765"/>
                  <a:pt x="20128" y="10546"/>
                </a:cubicBezTo>
                <a:cubicBezTo>
                  <a:pt x="19523" y="3384"/>
                  <a:pt x="14628" y="0"/>
                  <a:pt x="983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2" name="Google Shape;3457;p34"/>
          <p:cNvSpPr/>
          <p:nvPr/>
        </p:nvSpPr>
        <p:spPr>
          <a:xfrm>
            <a:off x="823769" y="-9348"/>
            <a:ext cx="51273" cy="48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5" h="21600" fill="norm" stroke="1" extrusionOk="0">
                <a:moveTo>
                  <a:pt x="10359" y="0"/>
                </a:moveTo>
                <a:cubicBezTo>
                  <a:pt x="4841" y="0"/>
                  <a:pt x="-625" y="4195"/>
                  <a:pt x="58" y="12246"/>
                </a:cubicBezTo>
                <a:cubicBezTo>
                  <a:pt x="689" y="18539"/>
                  <a:pt x="5366" y="21600"/>
                  <a:pt x="10149" y="21600"/>
                </a:cubicBezTo>
                <a:cubicBezTo>
                  <a:pt x="15509" y="21600"/>
                  <a:pt x="20975" y="17745"/>
                  <a:pt x="20975" y="10431"/>
                </a:cubicBezTo>
                <a:cubicBezTo>
                  <a:pt x="20344" y="3345"/>
                  <a:pt x="15352" y="0"/>
                  <a:pt x="1035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3" name="Google Shape;3458;p34"/>
          <p:cNvSpPr/>
          <p:nvPr/>
        </p:nvSpPr>
        <p:spPr>
          <a:xfrm>
            <a:off x="321978" y="-50586"/>
            <a:ext cx="52196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2" h="21600" fill="norm" stroke="1" extrusionOk="0">
                <a:moveTo>
                  <a:pt x="10028" y="0"/>
                </a:moveTo>
                <a:cubicBezTo>
                  <a:pt x="4715" y="0"/>
                  <a:pt x="-597" y="4088"/>
                  <a:pt x="55" y="11932"/>
                </a:cubicBezTo>
                <a:cubicBezTo>
                  <a:pt x="806" y="18617"/>
                  <a:pt x="5417" y="21600"/>
                  <a:pt x="10028" y="21600"/>
                </a:cubicBezTo>
                <a:cubicBezTo>
                  <a:pt x="15490" y="21600"/>
                  <a:pt x="21003" y="17457"/>
                  <a:pt x="20301" y="10165"/>
                </a:cubicBezTo>
                <a:cubicBezTo>
                  <a:pt x="19700" y="3315"/>
                  <a:pt x="14839" y="0"/>
                  <a:pt x="1002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4" name="Google Shape;3459;p34"/>
          <p:cNvSpPr/>
          <p:nvPr/>
        </p:nvSpPr>
        <p:spPr>
          <a:xfrm>
            <a:off x="1637656" y="646221"/>
            <a:ext cx="64267" cy="6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5" name="Google Shape;3460;p34"/>
          <p:cNvSpPr/>
          <p:nvPr/>
        </p:nvSpPr>
        <p:spPr>
          <a:xfrm>
            <a:off x="1696944" y="543319"/>
            <a:ext cx="64267" cy="6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428" y="0"/>
                </a:moveTo>
                <a:cubicBezTo>
                  <a:pt x="-2809" y="0"/>
                  <a:pt x="-2809" y="21600"/>
                  <a:pt x="8428" y="21600"/>
                </a:cubicBezTo>
                <a:cubicBezTo>
                  <a:pt x="18791" y="21600"/>
                  <a:pt x="18791" y="0"/>
                  <a:pt x="842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6" name="Google Shape;3461;p34"/>
          <p:cNvSpPr/>
          <p:nvPr/>
        </p:nvSpPr>
        <p:spPr>
          <a:xfrm>
            <a:off x="1743899" y="657013"/>
            <a:ext cx="64267" cy="6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818" name="Google Shape;3462;p34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3807" name="Google Shape;3463;p34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08" name="Google Shape;3464;p34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09" name="Google Shape;3465;p34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0" name="Google Shape;3466;p34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1" name="Google Shape;3467;p34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2" name="Google Shape;3468;p34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3" name="Google Shape;3469;p34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4" name="Google Shape;3470;p34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5" name="Google Shape;3471;p34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6" name="Google Shape;3472;p34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7" name="Google Shape;3473;p34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31" name="Google Shape;3474;p34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3819" name="Google Shape;3475;p34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0" name="Google Shape;3476;p34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1" name="Google Shape;3477;p34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2" name="Google Shape;3478;p34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3" name="Google Shape;3479;p34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4" name="Google Shape;3480;p34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5" name="Google Shape;3481;p34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6" name="Google Shape;3482;p34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7" name="Google Shape;3483;p34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8" name="Google Shape;3484;p34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9" name="Google Shape;3485;p34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30" name="Google Shape;3486;p34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55" name="Google Shape;3487;p34"/>
          <p:cNvGrpSpPr/>
          <p:nvPr/>
        </p:nvGrpSpPr>
        <p:grpSpPr>
          <a:xfrm>
            <a:off x="7251226" y="-1649274"/>
            <a:ext cx="3109751" cy="3111539"/>
            <a:chOff x="0" y="0"/>
            <a:chExt cx="3109750" cy="3111537"/>
          </a:xfrm>
        </p:grpSpPr>
        <p:sp>
          <p:nvSpPr>
            <p:cNvPr id="3832" name="Google Shape;3488;p34"/>
            <p:cNvSpPr/>
            <p:nvPr/>
          </p:nvSpPr>
          <p:spPr>
            <a:xfrm rot="1780362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854" name="Google Shape;3489;p34"/>
            <p:cNvGrpSpPr/>
            <p:nvPr/>
          </p:nvGrpSpPr>
          <p:grpSpPr>
            <a:xfrm>
              <a:off x="716748" y="2050181"/>
              <a:ext cx="1404784" cy="1003936"/>
              <a:chOff x="0" y="0"/>
              <a:chExt cx="1404783" cy="1003934"/>
            </a:xfrm>
          </p:grpSpPr>
          <p:sp>
            <p:nvSpPr>
              <p:cNvPr id="3833" name="Google Shape;3490;p34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4" name="Google Shape;3491;p34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5" name="Google Shape;3492;p34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6" name="Google Shape;3493;p34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7" name="Google Shape;3494;p34"/>
              <p:cNvSpPr/>
              <p:nvPr/>
            </p:nvSpPr>
            <p:spPr>
              <a:xfrm>
                <a:off x="591263" y="702548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8" name="Google Shape;3495;p34"/>
              <p:cNvSpPr/>
              <p:nvPr/>
            </p:nvSpPr>
            <p:spPr>
              <a:xfrm>
                <a:off x="647536" y="356554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9" name="Google Shape;3496;p34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0" name="Google Shape;3497;p34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1" name="Google Shape;3498;p34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2" name="Google Shape;3499;p34"/>
              <p:cNvSpPr/>
              <p:nvPr/>
            </p:nvSpPr>
            <p:spPr>
              <a:xfrm>
                <a:off x="983442" y="44829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3" name="Google Shape;3500;p34"/>
              <p:cNvSpPr/>
              <p:nvPr/>
            </p:nvSpPr>
            <p:spPr>
              <a:xfrm>
                <a:off x="902894" y="733759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4" name="Google Shape;3501;p34"/>
              <p:cNvSpPr/>
              <p:nvPr/>
            </p:nvSpPr>
            <p:spPr>
              <a:xfrm>
                <a:off x="1173070" y="380041"/>
                <a:ext cx="52727" cy="5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5" name="Google Shape;3502;p34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6" name="Google Shape;3503;p34"/>
              <p:cNvSpPr/>
              <p:nvPr/>
            </p:nvSpPr>
            <p:spPr>
              <a:xfrm>
                <a:off x="350249" y="887289"/>
                <a:ext cx="75608" cy="7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7" name="Google Shape;3504;p34"/>
              <p:cNvSpPr/>
              <p:nvPr/>
            </p:nvSpPr>
            <p:spPr>
              <a:xfrm>
                <a:off x="683161" y="956961"/>
                <a:ext cx="50599" cy="4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8" name="Google Shape;3505;p34"/>
              <p:cNvSpPr/>
              <p:nvPr/>
            </p:nvSpPr>
            <p:spPr>
              <a:xfrm>
                <a:off x="1105289" y="796495"/>
                <a:ext cx="136192" cy="13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9" name="Google Shape;3506;p34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0" name="Google Shape;3507;p34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1" name="Google Shape;3508;p34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2" name="Google Shape;3509;p34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3" name="Google Shape;3510;p34"/>
              <p:cNvSpPr/>
              <p:nvPr/>
            </p:nvSpPr>
            <p:spPr>
              <a:xfrm>
                <a:off x="524271" y="531995"/>
                <a:ext cx="57693" cy="5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856" name="Google Shape;3511;p34"/>
          <p:cNvSpPr/>
          <p:nvPr/>
        </p:nvSpPr>
        <p:spPr>
          <a:xfrm rot="17147135">
            <a:off x="-1293478" y="4082577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1928;p11"/>
          <p:cNvSpPr/>
          <p:nvPr/>
        </p:nvSpPr>
        <p:spPr>
          <a:xfrm rot="14407219">
            <a:off x="6538842" y="-531270"/>
            <a:ext cx="3795227" cy="167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872" name="Google Shape;1929;p11"/>
          <p:cNvSpPr/>
          <p:nvPr/>
        </p:nvSpPr>
        <p:spPr>
          <a:xfrm rot="9899926">
            <a:off x="-88078" y="-558371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873" name="xx%"/>
          <p:cNvSpPr txBox="1"/>
          <p:nvPr>
            <p:ph type="title" hasCustomPrompt="1"/>
          </p:nvPr>
        </p:nvSpPr>
        <p:spPr>
          <a:xfrm>
            <a:off x="719999" y="1897238"/>
            <a:ext cx="7704002" cy="1151401"/>
          </a:xfrm>
          <a:prstGeom prst="rect">
            <a:avLst/>
          </a:prstGeom>
        </p:spPr>
        <p:txBody>
          <a:bodyPr anchor="b"/>
          <a:lstStyle>
            <a:lvl1pPr rtl="0">
              <a:defRPr sz="7200">
                <a:latin typeface="Patrick Hand"/>
                <a:ea typeface="Patrick Hand"/>
                <a:cs typeface="Patrick Hand"/>
                <a:sym typeface="Patrick Hand"/>
              </a:defRPr>
            </a:lvl1pPr>
          </a:lstStyle>
          <a:p>
            <a:pPr/>
            <a:r>
              <a:t>xx%</a:t>
            </a:r>
          </a:p>
        </p:txBody>
      </p:sp>
      <p:grpSp>
        <p:nvGrpSpPr>
          <p:cNvPr id="3885" name="Google Shape;1931;p11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3874" name="Google Shape;1932;p11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5" name="Google Shape;1933;p11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6" name="Google Shape;1934;p11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7" name="Google Shape;1935;p11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8" name="Google Shape;1936;p11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9" name="Google Shape;1937;p11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0" name="Google Shape;1938;p11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1" name="Google Shape;1939;p11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2" name="Google Shape;1940;p11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3" name="Google Shape;1941;p11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4" name="Google Shape;1942;p11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886" name="Google Shape;1943;p11"/>
          <p:cNvSpPr/>
          <p:nvPr/>
        </p:nvSpPr>
        <p:spPr>
          <a:xfrm>
            <a:off x="-366087" y="3731174"/>
            <a:ext cx="1880134" cy="173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3904" name="Google Shape;1944;p11"/>
          <p:cNvGrpSpPr/>
          <p:nvPr/>
        </p:nvGrpSpPr>
        <p:grpSpPr>
          <a:xfrm>
            <a:off x="1168775" y="4176012"/>
            <a:ext cx="1255561" cy="847040"/>
            <a:chOff x="0" y="0"/>
            <a:chExt cx="1255559" cy="847039"/>
          </a:xfrm>
        </p:grpSpPr>
        <p:sp>
          <p:nvSpPr>
            <p:cNvPr id="3887" name="Google Shape;1945;p11"/>
            <p:cNvSpPr/>
            <p:nvPr/>
          </p:nvSpPr>
          <p:spPr>
            <a:xfrm>
              <a:off x="271184" y="206008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8" name="Google Shape;1946;p11"/>
            <p:cNvSpPr/>
            <p:nvPr/>
          </p:nvSpPr>
          <p:spPr>
            <a:xfrm>
              <a:off x="522179" y="158302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9" name="Google Shape;1947;p11"/>
            <p:cNvSpPr/>
            <p:nvPr/>
          </p:nvSpPr>
          <p:spPr>
            <a:xfrm>
              <a:off x="512777" y="350486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0" name="Google Shape;1948;p11"/>
            <p:cNvSpPr/>
            <p:nvPr/>
          </p:nvSpPr>
          <p:spPr>
            <a:xfrm>
              <a:off x="682122" y="282837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1" name="Google Shape;1949;p11"/>
            <p:cNvSpPr/>
            <p:nvPr/>
          </p:nvSpPr>
          <p:spPr>
            <a:xfrm>
              <a:off x="616948" y="53484"/>
              <a:ext cx="213110" cy="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2" name="Google Shape;1950;p11"/>
            <p:cNvSpPr/>
            <p:nvPr/>
          </p:nvSpPr>
          <p:spPr>
            <a:xfrm>
              <a:off x="995038" y="180399"/>
              <a:ext cx="153559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3" name="Google Shape;1951;p11"/>
            <p:cNvSpPr/>
            <p:nvPr/>
          </p:nvSpPr>
          <p:spPr>
            <a:xfrm>
              <a:off x="867909" y="456890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4" name="Google Shape;1952;p11"/>
            <p:cNvSpPr/>
            <p:nvPr/>
          </p:nvSpPr>
          <p:spPr>
            <a:xfrm>
              <a:off x="1121612" y="321364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5" name="Google Shape;1953;p11"/>
            <p:cNvSpPr/>
            <p:nvPr/>
          </p:nvSpPr>
          <p:spPr>
            <a:xfrm>
              <a:off x="425502" y="580519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6" name="Google Shape;1954;p11"/>
            <p:cNvSpPr/>
            <p:nvPr/>
          </p:nvSpPr>
          <p:spPr>
            <a:xfrm>
              <a:off x="135313" y="437740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7" name="Google Shape;1955;p11"/>
            <p:cNvSpPr/>
            <p:nvPr/>
          </p:nvSpPr>
          <p:spPr>
            <a:xfrm>
              <a:off x="662392" y="555475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8" name="Google Shape;1956;p11"/>
            <p:cNvSpPr/>
            <p:nvPr/>
          </p:nvSpPr>
          <p:spPr>
            <a:xfrm>
              <a:off x="1051242" y="57915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9" name="Google Shape;1957;p11"/>
            <p:cNvSpPr/>
            <p:nvPr/>
          </p:nvSpPr>
          <p:spPr>
            <a:xfrm>
              <a:off x="234006" y="0"/>
              <a:ext cx="184681" cy="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0" name="Google Shape;1958;p11"/>
            <p:cNvSpPr/>
            <p:nvPr/>
          </p:nvSpPr>
          <p:spPr>
            <a:xfrm>
              <a:off x="873766" y="747093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1" name="Google Shape;1959;p11"/>
            <p:cNvSpPr/>
            <p:nvPr/>
          </p:nvSpPr>
          <p:spPr>
            <a:xfrm>
              <a:off x="-1" y="276038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2" name="Google Shape;1960;p11"/>
            <p:cNvSpPr/>
            <p:nvPr/>
          </p:nvSpPr>
          <p:spPr>
            <a:xfrm>
              <a:off x="476176" y="783468"/>
              <a:ext cx="153613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3" name="Google Shape;1961;p11"/>
            <p:cNvSpPr/>
            <p:nvPr/>
          </p:nvSpPr>
          <p:spPr>
            <a:xfrm>
              <a:off x="130558" y="609527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905" name="مستوى النص الأول…"/>
          <p:cNvSpPr txBox="1"/>
          <p:nvPr>
            <p:ph type="body" sz="quarter" idx="1"/>
          </p:nvPr>
        </p:nvSpPr>
        <p:spPr>
          <a:xfrm>
            <a:off x="719999" y="2961815"/>
            <a:ext cx="7704002" cy="387001"/>
          </a:xfrm>
          <a:prstGeom prst="rect">
            <a:avLst/>
          </a:prstGeom>
        </p:spPr>
        <p:txBody>
          <a:bodyPr/>
          <a:lstStyle>
            <a:lvl1pPr indent="-317500" algn="ctr" rtl="0">
              <a:lnSpc>
                <a:spcPct val="115000"/>
              </a:lnSpc>
              <a:buSzPts val="1400"/>
              <a:buFont typeface="Helvetica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indent="-317500" algn="ctr" rtl="0">
              <a:lnSpc>
                <a:spcPct val="115000"/>
              </a:lnSpc>
              <a:buSzPts val="1400"/>
              <a:buFont typeface="Helvetica"/>
              <a:buChar char="○"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 rtl="0">
              <a:lnSpc>
                <a:spcPct val="115000"/>
              </a:lnSpc>
              <a:buSzPts val="1400"/>
              <a:buFont typeface="Helvetica"/>
              <a:buChar char="■"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 rtl="0">
              <a:lnSpc>
                <a:spcPct val="115000"/>
              </a:lnSpc>
              <a:buSzPts val="1400"/>
              <a:buFont typeface="Helvetica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 rtl="0">
              <a:lnSpc>
                <a:spcPct val="115000"/>
              </a:lnSpc>
              <a:buSzPts val="1400"/>
              <a:buFont typeface="Helvetica"/>
              <a:buChar char="○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925" name="Google Shape;1963;p11"/>
          <p:cNvGrpSpPr/>
          <p:nvPr/>
        </p:nvGrpSpPr>
        <p:grpSpPr>
          <a:xfrm>
            <a:off x="-156350" y="3527340"/>
            <a:ext cx="1355396" cy="1946518"/>
            <a:chOff x="0" y="0"/>
            <a:chExt cx="1355394" cy="1946516"/>
          </a:xfrm>
        </p:grpSpPr>
        <p:sp>
          <p:nvSpPr>
            <p:cNvPr id="3906" name="Google Shape;1964;p11"/>
            <p:cNvSpPr/>
            <p:nvPr/>
          </p:nvSpPr>
          <p:spPr>
            <a:xfrm>
              <a:off x="23486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7" name="Google Shape;1965;p11"/>
            <p:cNvSpPr/>
            <p:nvPr/>
          </p:nvSpPr>
          <p:spPr>
            <a:xfrm>
              <a:off x="0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8" name="Google Shape;1966;p11"/>
            <p:cNvSpPr/>
            <p:nvPr/>
          </p:nvSpPr>
          <p:spPr>
            <a:xfrm>
              <a:off x="670542" y="4838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9" name="Google Shape;1967;p11"/>
            <p:cNvSpPr/>
            <p:nvPr/>
          </p:nvSpPr>
          <p:spPr>
            <a:xfrm>
              <a:off x="273171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0" name="Google Shape;1968;p11"/>
            <p:cNvSpPr/>
            <p:nvPr/>
          </p:nvSpPr>
          <p:spPr>
            <a:xfrm>
              <a:off x="648960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1" name="Google Shape;1969;p11"/>
            <p:cNvSpPr/>
            <p:nvPr/>
          </p:nvSpPr>
          <p:spPr>
            <a:xfrm>
              <a:off x="700046" y="314775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2" name="Google Shape;1970;p11"/>
            <p:cNvSpPr/>
            <p:nvPr/>
          </p:nvSpPr>
          <p:spPr>
            <a:xfrm>
              <a:off x="709928" y="378841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3" name="Google Shape;1971;p11"/>
            <p:cNvSpPr/>
            <p:nvPr/>
          </p:nvSpPr>
          <p:spPr>
            <a:xfrm>
              <a:off x="1095500" y="652541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4" name="Google Shape;1972;p11"/>
            <p:cNvSpPr/>
            <p:nvPr/>
          </p:nvSpPr>
          <p:spPr>
            <a:xfrm>
              <a:off x="1143487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5" name="Google Shape;1973;p11"/>
            <p:cNvSpPr/>
            <p:nvPr/>
          </p:nvSpPr>
          <p:spPr>
            <a:xfrm>
              <a:off x="1166415" y="664812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6" name="Google Shape;1974;p11"/>
            <p:cNvSpPr/>
            <p:nvPr/>
          </p:nvSpPr>
          <p:spPr>
            <a:xfrm>
              <a:off x="42691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7" name="Google Shape;1975;p11"/>
            <p:cNvSpPr/>
            <p:nvPr/>
          </p:nvSpPr>
          <p:spPr>
            <a:xfrm>
              <a:off x="465538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8" name="Google Shape;1976;p11"/>
            <p:cNvSpPr/>
            <p:nvPr/>
          </p:nvSpPr>
          <p:spPr>
            <a:xfrm>
              <a:off x="732274" y="1047270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9" name="Google Shape;1977;p11"/>
            <p:cNvSpPr/>
            <p:nvPr/>
          </p:nvSpPr>
          <p:spPr>
            <a:xfrm>
              <a:off x="757914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0" name="Google Shape;1978;p11"/>
            <p:cNvSpPr/>
            <p:nvPr/>
          </p:nvSpPr>
          <p:spPr>
            <a:xfrm>
              <a:off x="803189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1" name="Google Shape;1979;p11"/>
            <p:cNvSpPr/>
            <p:nvPr/>
          </p:nvSpPr>
          <p:spPr>
            <a:xfrm>
              <a:off x="153205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2" name="Google Shape;1980;p11"/>
            <p:cNvSpPr/>
            <p:nvPr/>
          </p:nvSpPr>
          <p:spPr>
            <a:xfrm>
              <a:off x="167026" y="124321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3" name="Google Shape;1981;p11"/>
            <p:cNvSpPr/>
            <p:nvPr/>
          </p:nvSpPr>
          <p:spPr>
            <a:xfrm>
              <a:off x="1235811" y="51020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4" name="Google Shape;1982;p11"/>
            <p:cNvSpPr/>
            <p:nvPr/>
          </p:nvSpPr>
          <p:spPr>
            <a:xfrm>
              <a:off x="1281376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3938" name="Google Shape;1983;p11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3926" name="Google Shape;1984;p11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7" name="Google Shape;1985;p11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8" name="Google Shape;1986;p11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9" name="Google Shape;1987;p11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0" name="Google Shape;1988;p11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1" name="Google Shape;1989;p11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2" name="Google Shape;1990;p11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3" name="Google Shape;1991;p11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4" name="Google Shape;1992;p11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5" name="Google Shape;1993;p11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6" name="Google Shape;1994;p11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7" name="Google Shape;1995;p11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939" name="Google Shape;1996;p11"/>
          <p:cNvSpPr/>
          <p:nvPr/>
        </p:nvSpPr>
        <p:spPr>
          <a:xfrm rot="6975568">
            <a:off x="-463905" y="-38958"/>
            <a:ext cx="1473689" cy="117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6" h="21600" fill="norm" stroke="1" extrusionOk="0">
                <a:moveTo>
                  <a:pt x="10267" y="0"/>
                </a:moveTo>
                <a:cubicBezTo>
                  <a:pt x="9546" y="0"/>
                  <a:pt x="8762" y="482"/>
                  <a:pt x="8322" y="1247"/>
                </a:cubicBezTo>
                <a:cubicBezTo>
                  <a:pt x="7542" y="2648"/>
                  <a:pt x="7468" y="4508"/>
                  <a:pt x="7395" y="6204"/>
                </a:cubicBezTo>
                <a:cubicBezTo>
                  <a:pt x="7348" y="7134"/>
                  <a:pt x="7311" y="8113"/>
                  <a:pt x="6930" y="8894"/>
                </a:cubicBezTo>
                <a:cubicBezTo>
                  <a:pt x="6655" y="9531"/>
                  <a:pt x="6127" y="9987"/>
                  <a:pt x="5596" y="9987"/>
                </a:cubicBezTo>
                <a:cubicBezTo>
                  <a:pt x="5445" y="9987"/>
                  <a:pt x="5294" y="9952"/>
                  <a:pt x="5150" y="9873"/>
                </a:cubicBezTo>
                <a:cubicBezTo>
                  <a:pt x="4185" y="9303"/>
                  <a:pt x="4334" y="7443"/>
                  <a:pt x="4101" y="6056"/>
                </a:cubicBezTo>
                <a:cubicBezTo>
                  <a:pt x="3916" y="4965"/>
                  <a:pt x="3332" y="3628"/>
                  <a:pt x="2479" y="3628"/>
                </a:cubicBezTo>
                <a:cubicBezTo>
                  <a:pt x="-842" y="3678"/>
                  <a:pt x="-25" y="12611"/>
                  <a:pt x="438" y="14668"/>
                </a:cubicBezTo>
                <a:cubicBezTo>
                  <a:pt x="903" y="16737"/>
                  <a:pt x="1746" y="18694"/>
                  <a:pt x="3064" y="19933"/>
                </a:cubicBezTo>
                <a:cubicBezTo>
                  <a:pt x="4535" y="21278"/>
                  <a:pt x="6436" y="21600"/>
                  <a:pt x="8243" y="21600"/>
                </a:cubicBezTo>
                <a:cubicBezTo>
                  <a:pt x="8384" y="21600"/>
                  <a:pt x="8524" y="21598"/>
                  <a:pt x="8665" y="21594"/>
                </a:cubicBezTo>
                <a:cubicBezTo>
                  <a:pt x="11521" y="21544"/>
                  <a:pt x="14462" y="20863"/>
                  <a:pt x="16779" y="18757"/>
                </a:cubicBezTo>
                <a:cubicBezTo>
                  <a:pt x="19136" y="16588"/>
                  <a:pt x="20758" y="12661"/>
                  <a:pt x="20064" y="8993"/>
                </a:cubicBezTo>
                <a:cubicBezTo>
                  <a:pt x="19914" y="8014"/>
                  <a:pt x="19562" y="7084"/>
                  <a:pt x="19024" y="6465"/>
                </a:cubicBezTo>
                <a:cubicBezTo>
                  <a:pt x="18647" y="6065"/>
                  <a:pt x="18161" y="5814"/>
                  <a:pt x="17687" y="5814"/>
                </a:cubicBezTo>
                <a:cubicBezTo>
                  <a:pt x="17427" y="5814"/>
                  <a:pt x="17171" y="5890"/>
                  <a:pt x="16938" y="6056"/>
                </a:cubicBezTo>
                <a:cubicBezTo>
                  <a:pt x="16205" y="6613"/>
                  <a:pt x="15927" y="7754"/>
                  <a:pt x="15621" y="8782"/>
                </a:cubicBezTo>
                <a:cubicBezTo>
                  <a:pt x="15277" y="9823"/>
                  <a:pt x="14693" y="10901"/>
                  <a:pt x="13887" y="10901"/>
                </a:cubicBezTo>
                <a:cubicBezTo>
                  <a:pt x="13303" y="10851"/>
                  <a:pt x="12801" y="10282"/>
                  <a:pt x="12569" y="9562"/>
                </a:cubicBezTo>
                <a:cubicBezTo>
                  <a:pt x="12301" y="8894"/>
                  <a:pt x="12263" y="8113"/>
                  <a:pt x="12217" y="7345"/>
                </a:cubicBezTo>
                <a:cubicBezTo>
                  <a:pt x="12142" y="5845"/>
                  <a:pt x="12069" y="4396"/>
                  <a:pt x="11985" y="2958"/>
                </a:cubicBezTo>
                <a:cubicBezTo>
                  <a:pt x="11948" y="2227"/>
                  <a:pt x="11911" y="1459"/>
                  <a:pt x="11605" y="888"/>
                </a:cubicBezTo>
                <a:cubicBezTo>
                  <a:pt x="11308" y="270"/>
                  <a:pt x="10805" y="0"/>
                  <a:pt x="1026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0" name="Google Shape;1997;p11"/>
          <p:cNvSpPr/>
          <p:nvPr/>
        </p:nvSpPr>
        <p:spPr>
          <a:xfrm>
            <a:off x="718233" y="284456"/>
            <a:ext cx="85743" cy="8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fill="norm" stroke="1" extrusionOk="0">
                <a:moveTo>
                  <a:pt x="10451" y="0"/>
                </a:moveTo>
                <a:cubicBezTo>
                  <a:pt x="9227" y="0"/>
                  <a:pt x="7850" y="0"/>
                  <a:pt x="6625" y="629"/>
                </a:cubicBezTo>
                <a:cubicBezTo>
                  <a:pt x="5427" y="1232"/>
                  <a:pt x="4050" y="2018"/>
                  <a:pt x="2826" y="3277"/>
                </a:cubicBezTo>
                <a:cubicBezTo>
                  <a:pt x="2214" y="3906"/>
                  <a:pt x="1602" y="5164"/>
                  <a:pt x="990" y="6553"/>
                </a:cubicBezTo>
                <a:cubicBezTo>
                  <a:pt x="250" y="7812"/>
                  <a:pt x="-362" y="9070"/>
                  <a:pt x="250" y="10485"/>
                </a:cubicBezTo>
                <a:lnTo>
                  <a:pt x="250" y="13762"/>
                </a:lnTo>
                <a:cubicBezTo>
                  <a:pt x="990" y="15020"/>
                  <a:pt x="1602" y="16882"/>
                  <a:pt x="2826" y="18297"/>
                </a:cubicBezTo>
                <a:cubicBezTo>
                  <a:pt x="4050" y="18926"/>
                  <a:pt x="4815" y="19555"/>
                  <a:pt x="5427" y="20184"/>
                </a:cubicBezTo>
                <a:cubicBezTo>
                  <a:pt x="6625" y="20814"/>
                  <a:pt x="8615" y="21600"/>
                  <a:pt x="10451" y="21600"/>
                </a:cubicBezTo>
                <a:cubicBezTo>
                  <a:pt x="11649" y="21600"/>
                  <a:pt x="13026" y="20814"/>
                  <a:pt x="14251" y="20184"/>
                </a:cubicBezTo>
                <a:cubicBezTo>
                  <a:pt x="15475" y="20184"/>
                  <a:pt x="16826" y="19555"/>
                  <a:pt x="18050" y="18297"/>
                </a:cubicBezTo>
                <a:cubicBezTo>
                  <a:pt x="18662" y="16882"/>
                  <a:pt x="20039" y="16279"/>
                  <a:pt x="20039" y="15020"/>
                </a:cubicBezTo>
                <a:cubicBezTo>
                  <a:pt x="20651" y="13762"/>
                  <a:pt x="21238" y="12347"/>
                  <a:pt x="21238" y="10485"/>
                </a:cubicBezTo>
                <a:cubicBezTo>
                  <a:pt x="20651" y="9856"/>
                  <a:pt x="20651" y="8441"/>
                  <a:pt x="20651" y="7812"/>
                </a:cubicBezTo>
                <a:cubicBezTo>
                  <a:pt x="20039" y="5950"/>
                  <a:pt x="19274" y="4535"/>
                  <a:pt x="18050" y="3277"/>
                </a:cubicBezTo>
                <a:cubicBezTo>
                  <a:pt x="17438" y="2648"/>
                  <a:pt x="16826" y="2018"/>
                  <a:pt x="15475" y="1232"/>
                </a:cubicBezTo>
                <a:cubicBezTo>
                  <a:pt x="14251" y="629"/>
                  <a:pt x="12414" y="0"/>
                  <a:pt x="104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1" name="Google Shape;1998;p11"/>
          <p:cNvSpPr/>
          <p:nvPr/>
        </p:nvSpPr>
        <p:spPr>
          <a:xfrm>
            <a:off x="821888" y="79787"/>
            <a:ext cx="74334" cy="74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49" y="0"/>
                </a:moveTo>
                <a:cubicBezTo>
                  <a:pt x="8197" y="0"/>
                  <a:pt x="5176" y="1406"/>
                  <a:pt x="3022" y="3740"/>
                </a:cubicBezTo>
                <a:cubicBezTo>
                  <a:pt x="2304" y="4458"/>
                  <a:pt x="1406" y="5894"/>
                  <a:pt x="688" y="6612"/>
                </a:cubicBezTo>
                <a:cubicBezTo>
                  <a:pt x="688" y="8197"/>
                  <a:pt x="0" y="9633"/>
                  <a:pt x="0" y="11069"/>
                </a:cubicBezTo>
                <a:cubicBezTo>
                  <a:pt x="0" y="14091"/>
                  <a:pt x="1406" y="16245"/>
                  <a:pt x="3022" y="18578"/>
                </a:cubicBezTo>
                <a:cubicBezTo>
                  <a:pt x="5176" y="20702"/>
                  <a:pt x="8197" y="21600"/>
                  <a:pt x="11249" y="21600"/>
                </a:cubicBezTo>
                <a:cubicBezTo>
                  <a:pt x="13373" y="21600"/>
                  <a:pt x="16424" y="20702"/>
                  <a:pt x="18548" y="18578"/>
                </a:cubicBezTo>
                <a:cubicBezTo>
                  <a:pt x="19266" y="17860"/>
                  <a:pt x="20164" y="16245"/>
                  <a:pt x="20882" y="14809"/>
                </a:cubicBezTo>
                <a:cubicBezTo>
                  <a:pt x="21600" y="14091"/>
                  <a:pt x="21600" y="12685"/>
                  <a:pt x="21600" y="11069"/>
                </a:cubicBezTo>
                <a:cubicBezTo>
                  <a:pt x="21600" y="8197"/>
                  <a:pt x="20882" y="5176"/>
                  <a:pt x="18548" y="3740"/>
                </a:cubicBezTo>
                <a:cubicBezTo>
                  <a:pt x="16424" y="1406"/>
                  <a:pt x="14091" y="0"/>
                  <a:pt x="112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2" name="Google Shape;1999;p11"/>
          <p:cNvSpPr/>
          <p:nvPr/>
        </p:nvSpPr>
        <p:spPr>
          <a:xfrm>
            <a:off x="1106450" y="166370"/>
            <a:ext cx="66302" cy="6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8989" y="0"/>
                  <a:pt x="8184" y="995"/>
                  <a:pt x="6607" y="995"/>
                </a:cubicBezTo>
                <a:cubicBezTo>
                  <a:pt x="4998" y="1792"/>
                  <a:pt x="3991" y="2588"/>
                  <a:pt x="3186" y="3384"/>
                </a:cubicBezTo>
                <a:cubicBezTo>
                  <a:pt x="2381" y="4181"/>
                  <a:pt x="1576" y="5972"/>
                  <a:pt x="805" y="6735"/>
                </a:cubicBezTo>
                <a:cubicBezTo>
                  <a:pt x="0" y="8328"/>
                  <a:pt x="0" y="9124"/>
                  <a:pt x="0" y="10916"/>
                </a:cubicBezTo>
                <a:cubicBezTo>
                  <a:pt x="0" y="11712"/>
                  <a:pt x="0" y="12509"/>
                  <a:pt x="805" y="14068"/>
                </a:cubicBezTo>
                <a:cubicBezTo>
                  <a:pt x="805" y="15860"/>
                  <a:pt x="1576" y="17453"/>
                  <a:pt x="3186" y="18249"/>
                </a:cubicBezTo>
                <a:cubicBezTo>
                  <a:pt x="3991" y="19045"/>
                  <a:pt x="4998" y="19808"/>
                  <a:pt x="5802" y="19808"/>
                </a:cubicBezTo>
                <a:cubicBezTo>
                  <a:pt x="7412" y="20804"/>
                  <a:pt x="8989" y="21600"/>
                  <a:pt x="10800" y="21600"/>
                </a:cubicBezTo>
                <a:cubicBezTo>
                  <a:pt x="12410" y="21600"/>
                  <a:pt x="13215" y="21600"/>
                  <a:pt x="14993" y="20804"/>
                </a:cubicBezTo>
                <a:cubicBezTo>
                  <a:pt x="16602" y="19808"/>
                  <a:pt x="17407" y="19808"/>
                  <a:pt x="18212" y="18249"/>
                </a:cubicBezTo>
                <a:cubicBezTo>
                  <a:pt x="19017" y="17453"/>
                  <a:pt x="20024" y="16656"/>
                  <a:pt x="20829" y="14865"/>
                </a:cubicBezTo>
                <a:cubicBezTo>
                  <a:pt x="21600" y="14068"/>
                  <a:pt x="21600" y="12509"/>
                  <a:pt x="21600" y="10916"/>
                </a:cubicBezTo>
                <a:cubicBezTo>
                  <a:pt x="21600" y="9921"/>
                  <a:pt x="21600" y="9124"/>
                  <a:pt x="20829" y="8328"/>
                </a:cubicBezTo>
                <a:cubicBezTo>
                  <a:pt x="20829" y="6735"/>
                  <a:pt x="20024" y="4977"/>
                  <a:pt x="18212" y="3384"/>
                </a:cubicBezTo>
                <a:cubicBezTo>
                  <a:pt x="17407" y="2588"/>
                  <a:pt x="16602" y="2588"/>
                  <a:pt x="16602" y="1792"/>
                </a:cubicBezTo>
                <a:cubicBezTo>
                  <a:pt x="14993" y="995"/>
                  <a:pt x="12410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3" name="Google Shape;2000;p11"/>
          <p:cNvSpPr/>
          <p:nvPr/>
        </p:nvSpPr>
        <p:spPr>
          <a:xfrm>
            <a:off x="1157411" y="-73922"/>
            <a:ext cx="51065" cy="53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1" y="0"/>
                </a:moveTo>
                <a:cubicBezTo>
                  <a:pt x="9624" y="0"/>
                  <a:pt x="7534" y="997"/>
                  <a:pt x="6489" y="997"/>
                </a:cubicBezTo>
                <a:cubicBezTo>
                  <a:pt x="5487" y="1994"/>
                  <a:pt x="4442" y="1994"/>
                  <a:pt x="3135" y="2991"/>
                </a:cubicBezTo>
                <a:cubicBezTo>
                  <a:pt x="2090" y="3988"/>
                  <a:pt x="1045" y="5234"/>
                  <a:pt x="1045" y="7186"/>
                </a:cubicBezTo>
                <a:cubicBezTo>
                  <a:pt x="0" y="8183"/>
                  <a:pt x="0" y="9180"/>
                  <a:pt x="0" y="11423"/>
                </a:cubicBezTo>
                <a:lnTo>
                  <a:pt x="0" y="13417"/>
                </a:lnTo>
                <a:cubicBezTo>
                  <a:pt x="1045" y="15369"/>
                  <a:pt x="1045" y="17612"/>
                  <a:pt x="3135" y="18609"/>
                </a:cubicBezTo>
                <a:cubicBezTo>
                  <a:pt x="3135" y="18609"/>
                  <a:pt x="4442" y="19606"/>
                  <a:pt x="5487" y="20603"/>
                </a:cubicBezTo>
                <a:cubicBezTo>
                  <a:pt x="6489" y="20603"/>
                  <a:pt x="8579" y="21600"/>
                  <a:pt x="10931" y="21600"/>
                </a:cubicBezTo>
                <a:cubicBezTo>
                  <a:pt x="11976" y="21600"/>
                  <a:pt x="14066" y="21600"/>
                  <a:pt x="15068" y="20603"/>
                </a:cubicBezTo>
                <a:cubicBezTo>
                  <a:pt x="16113" y="20603"/>
                  <a:pt x="17419" y="19606"/>
                  <a:pt x="18465" y="18609"/>
                </a:cubicBezTo>
                <a:cubicBezTo>
                  <a:pt x="19510" y="17612"/>
                  <a:pt x="20555" y="16366"/>
                  <a:pt x="20555" y="15369"/>
                </a:cubicBezTo>
                <a:cubicBezTo>
                  <a:pt x="21600" y="13417"/>
                  <a:pt x="21600" y="12420"/>
                  <a:pt x="21600" y="11423"/>
                </a:cubicBezTo>
                <a:lnTo>
                  <a:pt x="21600" y="8183"/>
                </a:lnTo>
                <a:cubicBezTo>
                  <a:pt x="21600" y="6231"/>
                  <a:pt x="20555" y="5234"/>
                  <a:pt x="18465" y="2991"/>
                </a:cubicBezTo>
                <a:cubicBezTo>
                  <a:pt x="18465" y="2991"/>
                  <a:pt x="17419" y="1994"/>
                  <a:pt x="16113" y="1994"/>
                </a:cubicBezTo>
                <a:cubicBezTo>
                  <a:pt x="15068" y="997"/>
                  <a:pt x="13021" y="0"/>
                  <a:pt x="109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4" name="Google Shape;2001;p11"/>
          <p:cNvSpPr/>
          <p:nvPr/>
        </p:nvSpPr>
        <p:spPr>
          <a:xfrm>
            <a:off x="955212" y="411191"/>
            <a:ext cx="38093" cy="38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5" name="Google Shape;2002;p11"/>
          <p:cNvSpPr/>
          <p:nvPr/>
        </p:nvSpPr>
        <p:spPr>
          <a:xfrm>
            <a:off x="1003805" y="112937"/>
            <a:ext cx="50963" cy="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09" y="0"/>
                </a:moveTo>
                <a:cubicBezTo>
                  <a:pt x="9644" y="0"/>
                  <a:pt x="7549" y="1025"/>
                  <a:pt x="6502" y="1025"/>
                </a:cubicBezTo>
                <a:cubicBezTo>
                  <a:pt x="5455" y="2049"/>
                  <a:pt x="4407" y="2049"/>
                  <a:pt x="3098" y="3074"/>
                </a:cubicBezTo>
                <a:cubicBezTo>
                  <a:pt x="2051" y="4354"/>
                  <a:pt x="1047" y="5336"/>
                  <a:pt x="1047" y="7385"/>
                </a:cubicBezTo>
                <a:cubicBezTo>
                  <a:pt x="0" y="8409"/>
                  <a:pt x="0" y="9434"/>
                  <a:pt x="0" y="10715"/>
                </a:cubicBezTo>
                <a:lnTo>
                  <a:pt x="0" y="13745"/>
                </a:lnTo>
                <a:cubicBezTo>
                  <a:pt x="1047" y="15794"/>
                  <a:pt x="2051" y="17075"/>
                  <a:pt x="3098" y="19124"/>
                </a:cubicBezTo>
                <a:cubicBezTo>
                  <a:pt x="4407" y="19124"/>
                  <a:pt x="4407" y="20149"/>
                  <a:pt x="5455" y="20149"/>
                </a:cubicBezTo>
                <a:cubicBezTo>
                  <a:pt x="7549" y="21173"/>
                  <a:pt x="8596" y="21173"/>
                  <a:pt x="10909" y="21173"/>
                </a:cubicBezTo>
                <a:cubicBezTo>
                  <a:pt x="11258" y="21515"/>
                  <a:pt x="11738" y="21600"/>
                  <a:pt x="12262" y="21600"/>
                </a:cubicBezTo>
                <a:cubicBezTo>
                  <a:pt x="13265" y="21600"/>
                  <a:pt x="14400" y="21173"/>
                  <a:pt x="15098" y="21173"/>
                </a:cubicBezTo>
                <a:cubicBezTo>
                  <a:pt x="16145" y="20149"/>
                  <a:pt x="17455" y="20149"/>
                  <a:pt x="18502" y="19124"/>
                </a:cubicBezTo>
                <a:cubicBezTo>
                  <a:pt x="19505" y="18100"/>
                  <a:pt x="20553" y="17075"/>
                  <a:pt x="20553" y="14770"/>
                </a:cubicBezTo>
                <a:cubicBezTo>
                  <a:pt x="21600" y="13745"/>
                  <a:pt x="21600" y="12764"/>
                  <a:pt x="21600" y="10715"/>
                </a:cubicBezTo>
                <a:lnTo>
                  <a:pt x="21600" y="8409"/>
                </a:lnTo>
                <a:cubicBezTo>
                  <a:pt x="20553" y="6360"/>
                  <a:pt x="19505" y="5336"/>
                  <a:pt x="18502" y="3074"/>
                </a:cubicBezTo>
                <a:cubicBezTo>
                  <a:pt x="17455" y="3074"/>
                  <a:pt x="17455" y="2049"/>
                  <a:pt x="16145" y="2049"/>
                </a:cubicBezTo>
                <a:cubicBezTo>
                  <a:pt x="15098" y="1025"/>
                  <a:pt x="13004" y="0"/>
                  <a:pt x="1090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6" name="Google Shape;2003;p11"/>
          <p:cNvSpPr/>
          <p:nvPr/>
        </p:nvSpPr>
        <p:spPr>
          <a:xfrm>
            <a:off x="662140" y="18324"/>
            <a:ext cx="54634" cy="55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12296" y="0"/>
                </a:moveTo>
                <a:cubicBezTo>
                  <a:pt x="10152" y="0"/>
                  <a:pt x="9199" y="0"/>
                  <a:pt x="8246" y="965"/>
                </a:cubicBezTo>
                <a:cubicBezTo>
                  <a:pt x="6380" y="965"/>
                  <a:pt x="5427" y="1891"/>
                  <a:pt x="4236" y="2856"/>
                </a:cubicBezTo>
                <a:cubicBezTo>
                  <a:pt x="3283" y="2856"/>
                  <a:pt x="2330" y="3821"/>
                  <a:pt x="1377" y="5993"/>
                </a:cubicBezTo>
                <a:cubicBezTo>
                  <a:pt x="424" y="6959"/>
                  <a:pt x="424" y="7924"/>
                  <a:pt x="424" y="9855"/>
                </a:cubicBezTo>
                <a:cubicBezTo>
                  <a:pt x="-529" y="11021"/>
                  <a:pt x="424" y="11987"/>
                  <a:pt x="424" y="13917"/>
                </a:cubicBezTo>
                <a:cubicBezTo>
                  <a:pt x="424" y="14883"/>
                  <a:pt x="1377" y="15848"/>
                  <a:pt x="1377" y="15848"/>
                </a:cubicBezTo>
                <a:cubicBezTo>
                  <a:pt x="2330" y="17980"/>
                  <a:pt x="3283" y="18945"/>
                  <a:pt x="5427" y="19911"/>
                </a:cubicBezTo>
                <a:cubicBezTo>
                  <a:pt x="6380" y="20876"/>
                  <a:pt x="7293" y="20876"/>
                  <a:pt x="8246" y="20876"/>
                </a:cubicBezTo>
                <a:cubicBezTo>
                  <a:pt x="8722" y="21359"/>
                  <a:pt x="9517" y="21600"/>
                  <a:pt x="10390" y="21600"/>
                </a:cubicBezTo>
                <a:cubicBezTo>
                  <a:pt x="11264" y="21600"/>
                  <a:pt x="12296" y="21359"/>
                  <a:pt x="13249" y="20876"/>
                </a:cubicBezTo>
                <a:cubicBezTo>
                  <a:pt x="14202" y="20876"/>
                  <a:pt x="15155" y="20876"/>
                  <a:pt x="16068" y="19911"/>
                </a:cubicBezTo>
                <a:cubicBezTo>
                  <a:pt x="17259" y="18945"/>
                  <a:pt x="19165" y="17980"/>
                  <a:pt x="20118" y="15848"/>
                </a:cubicBezTo>
                <a:cubicBezTo>
                  <a:pt x="20118" y="15848"/>
                  <a:pt x="20118" y="14883"/>
                  <a:pt x="21071" y="13917"/>
                </a:cubicBezTo>
                <a:lnTo>
                  <a:pt x="21071" y="7924"/>
                </a:lnTo>
                <a:cubicBezTo>
                  <a:pt x="20118" y="6959"/>
                  <a:pt x="20118" y="5993"/>
                  <a:pt x="19165" y="3821"/>
                </a:cubicBezTo>
                <a:cubicBezTo>
                  <a:pt x="18212" y="2856"/>
                  <a:pt x="17259" y="1891"/>
                  <a:pt x="16068" y="1891"/>
                </a:cubicBezTo>
                <a:cubicBezTo>
                  <a:pt x="15155" y="965"/>
                  <a:pt x="13249" y="965"/>
                  <a:pt x="1229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7" name="Google Shape;2004;p11"/>
          <p:cNvSpPr/>
          <p:nvPr/>
        </p:nvSpPr>
        <p:spPr>
          <a:xfrm>
            <a:off x="445700" y="240804"/>
            <a:ext cx="40564" cy="3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84" y="0"/>
                </a:moveTo>
                <a:cubicBezTo>
                  <a:pt x="8169" y="0"/>
                  <a:pt x="6524" y="0"/>
                  <a:pt x="6524" y="1379"/>
                </a:cubicBezTo>
                <a:cubicBezTo>
                  <a:pt x="5263" y="1379"/>
                  <a:pt x="5263" y="1379"/>
                  <a:pt x="3947" y="3102"/>
                </a:cubicBezTo>
                <a:cubicBezTo>
                  <a:pt x="3947" y="3102"/>
                  <a:pt x="2631" y="3102"/>
                  <a:pt x="2631" y="4423"/>
                </a:cubicBezTo>
                <a:cubicBezTo>
                  <a:pt x="1316" y="4423"/>
                  <a:pt x="1316" y="5802"/>
                  <a:pt x="1316" y="7181"/>
                </a:cubicBezTo>
                <a:cubicBezTo>
                  <a:pt x="0" y="8560"/>
                  <a:pt x="0" y="9938"/>
                  <a:pt x="0" y="11662"/>
                </a:cubicBezTo>
                <a:lnTo>
                  <a:pt x="0" y="14419"/>
                </a:lnTo>
                <a:cubicBezTo>
                  <a:pt x="1316" y="14419"/>
                  <a:pt x="1316" y="15740"/>
                  <a:pt x="1316" y="15740"/>
                </a:cubicBezTo>
                <a:cubicBezTo>
                  <a:pt x="2631" y="17119"/>
                  <a:pt x="2631" y="17119"/>
                  <a:pt x="2631" y="18498"/>
                </a:cubicBezTo>
                <a:cubicBezTo>
                  <a:pt x="3947" y="18498"/>
                  <a:pt x="3947" y="20221"/>
                  <a:pt x="5263" y="20221"/>
                </a:cubicBezTo>
                <a:cubicBezTo>
                  <a:pt x="5263" y="20221"/>
                  <a:pt x="6524" y="21600"/>
                  <a:pt x="8169" y="21600"/>
                </a:cubicBezTo>
                <a:lnTo>
                  <a:pt x="14747" y="21600"/>
                </a:lnTo>
                <a:lnTo>
                  <a:pt x="17653" y="18498"/>
                </a:lnTo>
                <a:lnTo>
                  <a:pt x="18969" y="17119"/>
                </a:lnTo>
                <a:cubicBezTo>
                  <a:pt x="20284" y="15740"/>
                  <a:pt x="20284" y="15740"/>
                  <a:pt x="20284" y="14419"/>
                </a:cubicBezTo>
                <a:cubicBezTo>
                  <a:pt x="21600" y="13040"/>
                  <a:pt x="21600" y="11662"/>
                  <a:pt x="21600" y="11662"/>
                </a:cubicBezTo>
                <a:lnTo>
                  <a:pt x="21600" y="8560"/>
                </a:lnTo>
                <a:cubicBezTo>
                  <a:pt x="20284" y="7181"/>
                  <a:pt x="20284" y="5802"/>
                  <a:pt x="18969" y="4423"/>
                </a:cubicBezTo>
                <a:lnTo>
                  <a:pt x="17653" y="3102"/>
                </a:lnTo>
                <a:lnTo>
                  <a:pt x="16392" y="1379"/>
                </a:lnTo>
                <a:cubicBezTo>
                  <a:pt x="14747" y="1379"/>
                  <a:pt x="13431" y="0"/>
                  <a:pt x="134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8" name="Google Shape;2005;p11"/>
          <p:cNvSpPr/>
          <p:nvPr/>
        </p:nvSpPr>
        <p:spPr>
          <a:xfrm>
            <a:off x="755483" y="-117573"/>
            <a:ext cx="86688" cy="8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77" y="0"/>
                </a:moveTo>
                <a:cubicBezTo>
                  <a:pt x="9492" y="0"/>
                  <a:pt x="8260" y="0"/>
                  <a:pt x="6285" y="611"/>
                </a:cubicBezTo>
                <a:cubicBezTo>
                  <a:pt x="5054" y="1223"/>
                  <a:pt x="4438" y="1834"/>
                  <a:pt x="3207" y="3209"/>
                </a:cubicBezTo>
                <a:cubicBezTo>
                  <a:pt x="1821" y="3821"/>
                  <a:pt x="1231" y="5018"/>
                  <a:pt x="616" y="6393"/>
                </a:cubicBezTo>
                <a:cubicBezTo>
                  <a:pt x="0" y="7616"/>
                  <a:pt x="0" y="9450"/>
                  <a:pt x="0" y="10800"/>
                </a:cubicBezTo>
                <a:cubicBezTo>
                  <a:pt x="0" y="11411"/>
                  <a:pt x="0" y="12634"/>
                  <a:pt x="616" y="13245"/>
                </a:cubicBezTo>
                <a:cubicBezTo>
                  <a:pt x="616" y="15207"/>
                  <a:pt x="1821" y="17041"/>
                  <a:pt x="3207" y="18416"/>
                </a:cubicBezTo>
                <a:cubicBezTo>
                  <a:pt x="5054" y="20225"/>
                  <a:pt x="7645" y="21600"/>
                  <a:pt x="10877" y="21600"/>
                </a:cubicBezTo>
                <a:cubicBezTo>
                  <a:pt x="12083" y="21600"/>
                  <a:pt x="13930" y="21600"/>
                  <a:pt x="15315" y="20836"/>
                </a:cubicBezTo>
                <a:cubicBezTo>
                  <a:pt x="16546" y="20225"/>
                  <a:pt x="17752" y="19639"/>
                  <a:pt x="18522" y="18416"/>
                </a:cubicBezTo>
                <a:cubicBezTo>
                  <a:pt x="19753" y="17041"/>
                  <a:pt x="20369" y="16429"/>
                  <a:pt x="20984" y="14621"/>
                </a:cubicBezTo>
                <a:cubicBezTo>
                  <a:pt x="21600" y="13245"/>
                  <a:pt x="21600" y="12023"/>
                  <a:pt x="21600" y="10800"/>
                </a:cubicBezTo>
                <a:lnTo>
                  <a:pt x="21600" y="7616"/>
                </a:lnTo>
                <a:cubicBezTo>
                  <a:pt x="20984" y="5629"/>
                  <a:pt x="19753" y="4432"/>
                  <a:pt x="18522" y="3209"/>
                </a:cubicBezTo>
                <a:cubicBezTo>
                  <a:pt x="16546" y="1223"/>
                  <a:pt x="13930" y="0"/>
                  <a:pt x="108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9" name="Google Shape;2006;p11"/>
          <p:cNvSpPr/>
          <p:nvPr/>
        </p:nvSpPr>
        <p:spPr>
          <a:xfrm>
            <a:off x="1293307" y="192006"/>
            <a:ext cx="53434" cy="4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8698" y="0"/>
                  <a:pt x="5951" y="927"/>
                  <a:pt x="3954" y="2318"/>
                </a:cubicBezTo>
                <a:cubicBezTo>
                  <a:pt x="2955" y="3708"/>
                  <a:pt x="1956" y="4821"/>
                  <a:pt x="957" y="5933"/>
                </a:cubicBezTo>
                <a:cubicBezTo>
                  <a:pt x="0" y="6999"/>
                  <a:pt x="0" y="9224"/>
                  <a:pt x="0" y="10615"/>
                </a:cubicBezTo>
                <a:cubicBezTo>
                  <a:pt x="0" y="12839"/>
                  <a:pt x="0" y="13952"/>
                  <a:pt x="957" y="16130"/>
                </a:cubicBezTo>
                <a:cubicBezTo>
                  <a:pt x="1956" y="17521"/>
                  <a:pt x="2955" y="18633"/>
                  <a:pt x="3954" y="19746"/>
                </a:cubicBezTo>
                <a:cubicBezTo>
                  <a:pt x="5868" y="21044"/>
                  <a:pt x="8407" y="21600"/>
                  <a:pt x="10821" y="21600"/>
                </a:cubicBezTo>
                <a:cubicBezTo>
                  <a:pt x="12527" y="21600"/>
                  <a:pt x="14150" y="21322"/>
                  <a:pt x="15399" y="20858"/>
                </a:cubicBezTo>
                <a:cubicBezTo>
                  <a:pt x="15399" y="19746"/>
                  <a:pt x="16398" y="19746"/>
                  <a:pt x="17605" y="18633"/>
                </a:cubicBezTo>
                <a:cubicBezTo>
                  <a:pt x="19602" y="17521"/>
                  <a:pt x="21600" y="13952"/>
                  <a:pt x="21600" y="10615"/>
                </a:cubicBezTo>
                <a:cubicBezTo>
                  <a:pt x="21600" y="8112"/>
                  <a:pt x="19602" y="4821"/>
                  <a:pt x="17605" y="3708"/>
                </a:cubicBezTo>
                <a:cubicBezTo>
                  <a:pt x="16398" y="2318"/>
                  <a:pt x="15399" y="2318"/>
                  <a:pt x="15399" y="1205"/>
                </a:cubicBezTo>
                <a:cubicBezTo>
                  <a:pt x="14234" y="371"/>
                  <a:pt x="12777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0" name="Google Shape;2007;p11"/>
          <p:cNvSpPr/>
          <p:nvPr/>
        </p:nvSpPr>
        <p:spPr>
          <a:xfrm>
            <a:off x="1223815" y="438062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1" name="Google Shape;2008;p11"/>
          <p:cNvSpPr/>
          <p:nvPr/>
        </p:nvSpPr>
        <p:spPr>
          <a:xfrm>
            <a:off x="1456797" y="133220"/>
            <a:ext cx="45403" cy="51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fill="norm" stroke="1" extrusionOk="0">
                <a:moveTo>
                  <a:pt x="10921" y="0"/>
                </a:moveTo>
                <a:cubicBezTo>
                  <a:pt x="9809" y="1033"/>
                  <a:pt x="8650" y="1033"/>
                  <a:pt x="7200" y="1033"/>
                </a:cubicBezTo>
                <a:cubicBezTo>
                  <a:pt x="7200" y="1033"/>
                  <a:pt x="6040" y="1033"/>
                  <a:pt x="4881" y="2324"/>
                </a:cubicBezTo>
                <a:cubicBezTo>
                  <a:pt x="3721" y="2324"/>
                  <a:pt x="3721" y="3356"/>
                  <a:pt x="2561" y="4389"/>
                </a:cubicBezTo>
                <a:cubicBezTo>
                  <a:pt x="1401" y="5378"/>
                  <a:pt x="1401" y="6411"/>
                  <a:pt x="0" y="7444"/>
                </a:cubicBezTo>
                <a:lnTo>
                  <a:pt x="0" y="13855"/>
                </a:lnTo>
                <a:cubicBezTo>
                  <a:pt x="1401" y="16178"/>
                  <a:pt x="1401" y="17211"/>
                  <a:pt x="2561" y="18244"/>
                </a:cubicBezTo>
                <a:cubicBezTo>
                  <a:pt x="4881" y="20309"/>
                  <a:pt x="7200" y="21600"/>
                  <a:pt x="10921" y="21600"/>
                </a:cubicBezTo>
                <a:cubicBezTo>
                  <a:pt x="12081" y="21600"/>
                  <a:pt x="13240" y="21600"/>
                  <a:pt x="14400" y="20309"/>
                </a:cubicBezTo>
                <a:cubicBezTo>
                  <a:pt x="15850" y="20309"/>
                  <a:pt x="17009" y="19276"/>
                  <a:pt x="18169" y="18244"/>
                </a:cubicBezTo>
                <a:cubicBezTo>
                  <a:pt x="19329" y="17211"/>
                  <a:pt x="20440" y="16178"/>
                  <a:pt x="20440" y="13855"/>
                </a:cubicBezTo>
                <a:cubicBezTo>
                  <a:pt x="21600" y="12865"/>
                  <a:pt x="21600" y="10800"/>
                  <a:pt x="20440" y="9767"/>
                </a:cubicBezTo>
                <a:lnTo>
                  <a:pt x="20440" y="7444"/>
                </a:lnTo>
                <a:cubicBezTo>
                  <a:pt x="20440" y="6411"/>
                  <a:pt x="19329" y="5378"/>
                  <a:pt x="19329" y="5378"/>
                </a:cubicBezTo>
                <a:cubicBezTo>
                  <a:pt x="19329" y="4389"/>
                  <a:pt x="18169" y="3356"/>
                  <a:pt x="17009" y="2324"/>
                </a:cubicBezTo>
                <a:cubicBezTo>
                  <a:pt x="15850" y="2324"/>
                  <a:pt x="15850" y="1033"/>
                  <a:pt x="14400" y="1033"/>
                </a:cubicBezTo>
                <a:cubicBezTo>
                  <a:pt x="13240" y="1033"/>
                  <a:pt x="12081" y="0"/>
                  <a:pt x="109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2" name="Google Shape;2009;p11"/>
          <p:cNvSpPr/>
          <p:nvPr/>
        </p:nvSpPr>
        <p:spPr>
          <a:xfrm>
            <a:off x="1482432" y="332947"/>
            <a:ext cx="59919" cy="61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50" y="0"/>
                </a:moveTo>
                <a:cubicBezTo>
                  <a:pt x="-2784" y="0"/>
                  <a:pt x="-2784" y="21600"/>
                  <a:pt x="8350" y="21600"/>
                </a:cubicBezTo>
                <a:cubicBezTo>
                  <a:pt x="18816" y="21600"/>
                  <a:pt x="18816" y="0"/>
                  <a:pt x="835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3" name="Google Shape;2010;p11"/>
          <p:cNvSpPr/>
          <p:nvPr/>
        </p:nvSpPr>
        <p:spPr>
          <a:xfrm>
            <a:off x="747453" y="570459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4" name="Google Shape;2011;p11"/>
          <p:cNvSpPr/>
          <p:nvPr/>
        </p:nvSpPr>
        <p:spPr>
          <a:xfrm>
            <a:off x="1034485" y="630480"/>
            <a:ext cx="43654" cy="40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5" name="Google Shape;2012;p11"/>
          <p:cNvSpPr/>
          <p:nvPr/>
        </p:nvSpPr>
        <p:spPr>
          <a:xfrm>
            <a:off x="1398319" y="492215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6" name="Google Shape;2013;p11"/>
          <p:cNvSpPr/>
          <p:nvPr/>
        </p:nvSpPr>
        <p:spPr>
          <a:xfrm>
            <a:off x="499131" y="427663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7" name="Google Shape;2014;p11"/>
          <p:cNvSpPr/>
          <p:nvPr/>
        </p:nvSpPr>
        <p:spPr>
          <a:xfrm>
            <a:off x="936106" y="-194376"/>
            <a:ext cx="66253" cy="6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3" h="21600" fill="norm" stroke="1" extrusionOk="0">
                <a:moveTo>
                  <a:pt x="9939" y="0"/>
                </a:moveTo>
                <a:cubicBezTo>
                  <a:pt x="9011" y="0"/>
                  <a:pt x="7475" y="0"/>
                  <a:pt x="5939" y="804"/>
                </a:cubicBezTo>
                <a:cubicBezTo>
                  <a:pt x="5171" y="804"/>
                  <a:pt x="3443" y="1607"/>
                  <a:pt x="2707" y="2411"/>
                </a:cubicBezTo>
                <a:cubicBezTo>
                  <a:pt x="1939" y="4220"/>
                  <a:pt x="1171" y="4990"/>
                  <a:pt x="1171" y="6597"/>
                </a:cubicBezTo>
                <a:cubicBezTo>
                  <a:pt x="403" y="7401"/>
                  <a:pt x="-557" y="9209"/>
                  <a:pt x="403" y="10817"/>
                </a:cubicBezTo>
                <a:lnTo>
                  <a:pt x="403" y="13395"/>
                </a:lnTo>
                <a:cubicBezTo>
                  <a:pt x="1171" y="15003"/>
                  <a:pt x="1939" y="16610"/>
                  <a:pt x="2707" y="18385"/>
                </a:cubicBezTo>
                <a:cubicBezTo>
                  <a:pt x="3443" y="18385"/>
                  <a:pt x="4211" y="19189"/>
                  <a:pt x="5171" y="19993"/>
                </a:cubicBezTo>
                <a:cubicBezTo>
                  <a:pt x="6707" y="20796"/>
                  <a:pt x="8243" y="21600"/>
                  <a:pt x="9939" y="21600"/>
                </a:cubicBezTo>
                <a:cubicBezTo>
                  <a:pt x="11475" y="21600"/>
                  <a:pt x="13011" y="20796"/>
                  <a:pt x="13779" y="19993"/>
                </a:cubicBezTo>
                <a:cubicBezTo>
                  <a:pt x="15507" y="19993"/>
                  <a:pt x="16243" y="19189"/>
                  <a:pt x="17779" y="18385"/>
                </a:cubicBezTo>
                <a:cubicBezTo>
                  <a:pt x="18547" y="17414"/>
                  <a:pt x="19507" y="15807"/>
                  <a:pt x="19507" y="15003"/>
                </a:cubicBezTo>
                <a:cubicBezTo>
                  <a:pt x="20275" y="13395"/>
                  <a:pt x="21043" y="11587"/>
                  <a:pt x="20275" y="10817"/>
                </a:cubicBezTo>
                <a:lnTo>
                  <a:pt x="20275" y="7401"/>
                </a:lnTo>
                <a:cubicBezTo>
                  <a:pt x="19507" y="5793"/>
                  <a:pt x="18547" y="4220"/>
                  <a:pt x="17779" y="2411"/>
                </a:cubicBezTo>
                <a:cubicBezTo>
                  <a:pt x="17011" y="2411"/>
                  <a:pt x="16243" y="1607"/>
                  <a:pt x="15507" y="804"/>
                </a:cubicBezTo>
                <a:cubicBezTo>
                  <a:pt x="13779" y="0"/>
                  <a:pt x="12243" y="0"/>
                  <a:pt x="993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8" name="Google Shape;2015;p11"/>
          <p:cNvSpPr/>
          <p:nvPr/>
        </p:nvSpPr>
        <p:spPr>
          <a:xfrm>
            <a:off x="1384427" y="-48698"/>
            <a:ext cx="85240" cy="87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21600" fill="norm" stroke="1" extrusionOk="0">
                <a:moveTo>
                  <a:pt x="10362" y="0"/>
                </a:moveTo>
                <a:cubicBezTo>
                  <a:pt x="9131" y="0"/>
                  <a:pt x="7925" y="0"/>
                  <a:pt x="6540" y="1375"/>
                </a:cubicBezTo>
                <a:cubicBezTo>
                  <a:pt x="5308" y="1375"/>
                  <a:pt x="4077" y="1987"/>
                  <a:pt x="2717" y="3184"/>
                </a:cubicBezTo>
                <a:cubicBezTo>
                  <a:pt x="2102" y="3795"/>
                  <a:pt x="1486" y="5171"/>
                  <a:pt x="870" y="6393"/>
                </a:cubicBezTo>
                <a:cubicBezTo>
                  <a:pt x="255" y="7616"/>
                  <a:pt x="-361" y="8966"/>
                  <a:pt x="255" y="10800"/>
                </a:cubicBezTo>
                <a:lnTo>
                  <a:pt x="255" y="13373"/>
                </a:lnTo>
                <a:cubicBezTo>
                  <a:pt x="870" y="15207"/>
                  <a:pt x="1486" y="17193"/>
                  <a:pt x="2717" y="18391"/>
                </a:cubicBezTo>
                <a:cubicBezTo>
                  <a:pt x="4077" y="18391"/>
                  <a:pt x="4693" y="19002"/>
                  <a:pt x="5308" y="19766"/>
                </a:cubicBezTo>
                <a:cubicBezTo>
                  <a:pt x="6540" y="20989"/>
                  <a:pt x="8515" y="20989"/>
                  <a:pt x="10362" y="21600"/>
                </a:cubicBezTo>
                <a:cubicBezTo>
                  <a:pt x="12363" y="21600"/>
                  <a:pt x="13569" y="20989"/>
                  <a:pt x="14954" y="20377"/>
                </a:cubicBezTo>
                <a:cubicBezTo>
                  <a:pt x="16185" y="19766"/>
                  <a:pt x="17417" y="19002"/>
                  <a:pt x="18032" y="18391"/>
                </a:cubicBezTo>
                <a:cubicBezTo>
                  <a:pt x="19392" y="17193"/>
                  <a:pt x="20008" y="15971"/>
                  <a:pt x="20623" y="14595"/>
                </a:cubicBezTo>
                <a:cubicBezTo>
                  <a:pt x="21239" y="13373"/>
                  <a:pt x="21239" y="12175"/>
                  <a:pt x="21239" y="10800"/>
                </a:cubicBezTo>
                <a:cubicBezTo>
                  <a:pt x="21239" y="9577"/>
                  <a:pt x="21239" y="8966"/>
                  <a:pt x="20623" y="7616"/>
                </a:cubicBezTo>
                <a:cubicBezTo>
                  <a:pt x="20623" y="6393"/>
                  <a:pt x="19392" y="4559"/>
                  <a:pt x="18032" y="3184"/>
                </a:cubicBezTo>
                <a:cubicBezTo>
                  <a:pt x="17417" y="2598"/>
                  <a:pt x="16801" y="1987"/>
                  <a:pt x="16185" y="1375"/>
                </a:cubicBezTo>
                <a:cubicBezTo>
                  <a:pt x="14184" y="764"/>
                  <a:pt x="12363" y="0"/>
                  <a:pt x="103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9" name="Google Shape;2016;p11"/>
          <p:cNvSpPr/>
          <p:nvPr/>
        </p:nvSpPr>
        <p:spPr>
          <a:xfrm>
            <a:off x="1609320" y="222994"/>
            <a:ext cx="47205" cy="41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2" h="21600" fill="norm" stroke="1" extrusionOk="0">
                <a:moveTo>
                  <a:pt x="9770" y="0"/>
                </a:moveTo>
                <a:cubicBezTo>
                  <a:pt x="7299" y="0"/>
                  <a:pt x="5102" y="1296"/>
                  <a:pt x="2951" y="4158"/>
                </a:cubicBezTo>
                <a:cubicBezTo>
                  <a:pt x="2951" y="4158"/>
                  <a:pt x="1853" y="5454"/>
                  <a:pt x="1853" y="6750"/>
                </a:cubicBezTo>
                <a:cubicBezTo>
                  <a:pt x="-618" y="9342"/>
                  <a:pt x="-618" y="13500"/>
                  <a:pt x="1853" y="16092"/>
                </a:cubicBezTo>
                <a:lnTo>
                  <a:pt x="2951" y="17388"/>
                </a:lnTo>
                <a:cubicBezTo>
                  <a:pt x="4050" y="20304"/>
                  <a:pt x="7299" y="21600"/>
                  <a:pt x="9770" y="21600"/>
                </a:cubicBezTo>
                <a:cubicBezTo>
                  <a:pt x="11967" y="21600"/>
                  <a:pt x="13065" y="21600"/>
                  <a:pt x="15490" y="20304"/>
                </a:cubicBezTo>
                <a:lnTo>
                  <a:pt x="17687" y="20304"/>
                </a:lnTo>
                <a:cubicBezTo>
                  <a:pt x="17687" y="18684"/>
                  <a:pt x="18785" y="17388"/>
                  <a:pt x="19884" y="17388"/>
                </a:cubicBezTo>
                <a:cubicBezTo>
                  <a:pt x="20982" y="14796"/>
                  <a:pt x="20982" y="13500"/>
                  <a:pt x="20982" y="10638"/>
                </a:cubicBezTo>
                <a:cubicBezTo>
                  <a:pt x="20982" y="9342"/>
                  <a:pt x="20982" y="8046"/>
                  <a:pt x="19884" y="5454"/>
                </a:cubicBezTo>
                <a:cubicBezTo>
                  <a:pt x="18785" y="4158"/>
                  <a:pt x="16589" y="1296"/>
                  <a:pt x="15490" y="1296"/>
                </a:cubicBezTo>
                <a:cubicBezTo>
                  <a:pt x="13065" y="1296"/>
                  <a:pt x="11967" y="0"/>
                  <a:pt x="977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0" name="Google Shape;2017;p11"/>
          <p:cNvSpPr/>
          <p:nvPr/>
        </p:nvSpPr>
        <p:spPr>
          <a:xfrm>
            <a:off x="897592" y="264175"/>
            <a:ext cx="49590" cy="48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1600" fill="norm" stroke="1" extrusionOk="0">
                <a:moveTo>
                  <a:pt x="10371" y="0"/>
                </a:moveTo>
                <a:cubicBezTo>
                  <a:pt x="9062" y="0"/>
                  <a:pt x="6967" y="0"/>
                  <a:pt x="5920" y="1101"/>
                </a:cubicBezTo>
                <a:cubicBezTo>
                  <a:pt x="4873" y="1101"/>
                  <a:pt x="3825" y="2155"/>
                  <a:pt x="2560" y="3256"/>
                </a:cubicBezTo>
                <a:cubicBezTo>
                  <a:pt x="1513" y="4357"/>
                  <a:pt x="1513" y="5732"/>
                  <a:pt x="465" y="6833"/>
                </a:cubicBezTo>
                <a:cubicBezTo>
                  <a:pt x="465" y="7934"/>
                  <a:pt x="-582" y="9034"/>
                  <a:pt x="465" y="10135"/>
                </a:cubicBezTo>
                <a:lnTo>
                  <a:pt x="465" y="13666"/>
                </a:lnTo>
                <a:cubicBezTo>
                  <a:pt x="465" y="14767"/>
                  <a:pt x="1513" y="16968"/>
                  <a:pt x="2560" y="18069"/>
                </a:cubicBezTo>
                <a:cubicBezTo>
                  <a:pt x="3825" y="18069"/>
                  <a:pt x="4873" y="19445"/>
                  <a:pt x="4873" y="19445"/>
                </a:cubicBezTo>
                <a:cubicBezTo>
                  <a:pt x="6967" y="20499"/>
                  <a:pt x="8014" y="21600"/>
                  <a:pt x="10371" y="21600"/>
                </a:cubicBezTo>
                <a:cubicBezTo>
                  <a:pt x="10371" y="21600"/>
                  <a:pt x="11418" y="21600"/>
                  <a:pt x="11418" y="20499"/>
                </a:cubicBezTo>
                <a:cubicBezTo>
                  <a:pt x="13469" y="20499"/>
                  <a:pt x="14516" y="20499"/>
                  <a:pt x="15563" y="19445"/>
                </a:cubicBezTo>
                <a:cubicBezTo>
                  <a:pt x="15563" y="19445"/>
                  <a:pt x="16873" y="18069"/>
                  <a:pt x="17920" y="18069"/>
                </a:cubicBezTo>
                <a:lnTo>
                  <a:pt x="17920" y="16968"/>
                </a:lnTo>
                <a:cubicBezTo>
                  <a:pt x="18967" y="16968"/>
                  <a:pt x="20014" y="15868"/>
                  <a:pt x="20014" y="14767"/>
                </a:cubicBezTo>
                <a:cubicBezTo>
                  <a:pt x="21018" y="13666"/>
                  <a:pt x="21018" y="11190"/>
                  <a:pt x="21018" y="10135"/>
                </a:cubicBezTo>
                <a:lnTo>
                  <a:pt x="21018" y="7934"/>
                </a:lnTo>
                <a:cubicBezTo>
                  <a:pt x="20014" y="6833"/>
                  <a:pt x="18967" y="4357"/>
                  <a:pt x="17920" y="3256"/>
                </a:cubicBezTo>
                <a:cubicBezTo>
                  <a:pt x="16873" y="2155"/>
                  <a:pt x="15563" y="2155"/>
                  <a:pt x="15563" y="1101"/>
                </a:cubicBezTo>
                <a:cubicBezTo>
                  <a:pt x="14516" y="1101"/>
                  <a:pt x="13469" y="1101"/>
                  <a:pt x="1346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1" name="Google Shape;2018;p11"/>
          <p:cNvSpPr/>
          <p:nvPr/>
        </p:nvSpPr>
        <p:spPr>
          <a:xfrm>
            <a:off x="8026068" y="238924"/>
            <a:ext cx="801903" cy="78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4" y="0"/>
                </a:moveTo>
                <a:cubicBezTo>
                  <a:pt x="7641" y="0"/>
                  <a:pt x="6758" y="138"/>
                  <a:pt x="5969" y="439"/>
                </a:cubicBezTo>
                <a:cubicBezTo>
                  <a:pt x="3286" y="1487"/>
                  <a:pt x="1210" y="4109"/>
                  <a:pt x="409" y="7251"/>
                </a:cubicBezTo>
                <a:cubicBezTo>
                  <a:pt x="-1267" y="14045"/>
                  <a:pt x="2485" y="19111"/>
                  <a:pt x="6734" y="20967"/>
                </a:cubicBezTo>
                <a:cubicBezTo>
                  <a:pt x="7720" y="21397"/>
                  <a:pt x="8761" y="21600"/>
                  <a:pt x="9807" y="21600"/>
                </a:cubicBezTo>
                <a:cubicBezTo>
                  <a:pt x="13268" y="21600"/>
                  <a:pt x="16760" y="19370"/>
                  <a:pt x="18318" y="15789"/>
                </a:cubicBezTo>
                <a:cubicBezTo>
                  <a:pt x="20333" y="11142"/>
                  <a:pt x="18816" y="4864"/>
                  <a:pt x="14978" y="2073"/>
                </a:cubicBezTo>
                <a:cubicBezTo>
                  <a:pt x="13252" y="832"/>
                  <a:pt x="10805" y="0"/>
                  <a:pt x="85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2" name="Google Shape;2019;p11"/>
          <p:cNvSpPr/>
          <p:nvPr/>
        </p:nvSpPr>
        <p:spPr>
          <a:xfrm rot="7885463">
            <a:off x="7729643" y="859530"/>
            <a:ext cx="1019511" cy="64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600" fill="norm" stroke="1" extrusionOk="0">
                <a:moveTo>
                  <a:pt x="10840" y="0"/>
                </a:moveTo>
                <a:cubicBezTo>
                  <a:pt x="8916" y="0"/>
                  <a:pt x="7023" y="810"/>
                  <a:pt x="5327" y="2511"/>
                </a:cubicBezTo>
                <a:cubicBezTo>
                  <a:pt x="2830" y="4961"/>
                  <a:pt x="976" y="9104"/>
                  <a:pt x="277" y="13622"/>
                </a:cubicBezTo>
                <a:cubicBezTo>
                  <a:pt x="99" y="14741"/>
                  <a:pt x="0" y="15915"/>
                  <a:pt x="0" y="17035"/>
                </a:cubicBezTo>
                <a:cubicBezTo>
                  <a:pt x="0" y="17407"/>
                  <a:pt x="143" y="17764"/>
                  <a:pt x="377" y="17854"/>
                </a:cubicBezTo>
                <a:cubicBezTo>
                  <a:pt x="400" y="17860"/>
                  <a:pt x="424" y="17863"/>
                  <a:pt x="448" y="17863"/>
                </a:cubicBezTo>
                <a:cubicBezTo>
                  <a:pt x="671" y="17863"/>
                  <a:pt x="932" y="17586"/>
                  <a:pt x="932" y="17249"/>
                </a:cubicBezTo>
                <a:cubicBezTo>
                  <a:pt x="976" y="12731"/>
                  <a:pt x="2319" y="8431"/>
                  <a:pt x="4395" y="5408"/>
                </a:cubicBezTo>
                <a:cubicBezTo>
                  <a:pt x="5461" y="3913"/>
                  <a:pt x="6660" y="2811"/>
                  <a:pt x="8003" y="2135"/>
                </a:cubicBezTo>
                <a:cubicBezTo>
                  <a:pt x="8912" y="1692"/>
                  <a:pt x="9842" y="1474"/>
                  <a:pt x="10779" y="1474"/>
                </a:cubicBezTo>
                <a:cubicBezTo>
                  <a:pt x="11225" y="1474"/>
                  <a:pt x="11673" y="1522"/>
                  <a:pt x="12121" y="1620"/>
                </a:cubicBezTo>
                <a:cubicBezTo>
                  <a:pt x="14895" y="2207"/>
                  <a:pt x="17537" y="4589"/>
                  <a:pt x="19148" y="8288"/>
                </a:cubicBezTo>
                <a:cubicBezTo>
                  <a:pt x="20034" y="10295"/>
                  <a:pt x="20635" y="12803"/>
                  <a:pt x="20401" y="15257"/>
                </a:cubicBezTo>
                <a:cubicBezTo>
                  <a:pt x="20313" y="16147"/>
                  <a:pt x="20168" y="16963"/>
                  <a:pt x="19891" y="17764"/>
                </a:cubicBezTo>
                <a:cubicBezTo>
                  <a:pt x="19802" y="18208"/>
                  <a:pt x="19657" y="18580"/>
                  <a:pt x="19525" y="18955"/>
                </a:cubicBezTo>
                <a:cubicBezTo>
                  <a:pt x="19335" y="19328"/>
                  <a:pt x="19203" y="19542"/>
                  <a:pt x="19014" y="19771"/>
                </a:cubicBezTo>
                <a:cubicBezTo>
                  <a:pt x="18969" y="19843"/>
                  <a:pt x="18924" y="19914"/>
                  <a:pt x="18870" y="19914"/>
                </a:cubicBezTo>
                <a:cubicBezTo>
                  <a:pt x="18870" y="19914"/>
                  <a:pt x="18870" y="19914"/>
                  <a:pt x="18870" y="19914"/>
                </a:cubicBezTo>
                <a:cubicBezTo>
                  <a:pt x="18848" y="19950"/>
                  <a:pt x="18848" y="19968"/>
                  <a:pt x="18854" y="19968"/>
                </a:cubicBezTo>
                <a:cubicBezTo>
                  <a:pt x="18856" y="19968"/>
                  <a:pt x="18857" y="19968"/>
                  <a:pt x="18859" y="19962"/>
                </a:cubicBezTo>
                <a:cubicBezTo>
                  <a:pt x="18846" y="19986"/>
                  <a:pt x="18826" y="19986"/>
                  <a:pt x="18826" y="19986"/>
                </a:cubicBezTo>
                <a:cubicBezTo>
                  <a:pt x="18781" y="20075"/>
                  <a:pt x="18737" y="20075"/>
                  <a:pt x="18647" y="20147"/>
                </a:cubicBezTo>
                <a:cubicBezTo>
                  <a:pt x="18677" y="20123"/>
                  <a:pt x="18681" y="20114"/>
                  <a:pt x="18672" y="20114"/>
                </a:cubicBezTo>
                <a:cubicBezTo>
                  <a:pt x="18651" y="20114"/>
                  <a:pt x="18577" y="20147"/>
                  <a:pt x="18547" y="20147"/>
                </a:cubicBezTo>
                <a:lnTo>
                  <a:pt x="18504" y="20147"/>
                </a:lnTo>
                <a:cubicBezTo>
                  <a:pt x="18504" y="20147"/>
                  <a:pt x="18445" y="20114"/>
                  <a:pt x="18432" y="20114"/>
                </a:cubicBezTo>
                <a:cubicBezTo>
                  <a:pt x="18424" y="20114"/>
                  <a:pt x="18430" y="20123"/>
                  <a:pt x="18460" y="20147"/>
                </a:cubicBezTo>
                <a:cubicBezTo>
                  <a:pt x="18370" y="20075"/>
                  <a:pt x="18315" y="20075"/>
                  <a:pt x="18270" y="19986"/>
                </a:cubicBezTo>
                <a:cubicBezTo>
                  <a:pt x="18225" y="19986"/>
                  <a:pt x="18181" y="19914"/>
                  <a:pt x="18181" y="19914"/>
                </a:cubicBezTo>
                <a:cubicBezTo>
                  <a:pt x="18166" y="19902"/>
                  <a:pt x="18156" y="19897"/>
                  <a:pt x="18149" y="19894"/>
                </a:cubicBezTo>
                <a:cubicBezTo>
                  <a:pt x="18149" y="19885"/>
                  <a:pt x="18145" y="19870"/>
                  <a:pt x="18138" y="19843"/>
                </a:cubicBezTo>
                <a:lnTo>
                  <a:pt x="18093" y="19771"/>
                </a:lnTo>
                <a:cubicBezTo>
                  <a:pt x="18093" y="19700"/>
                  <a:pt x="18093" y="19771"/>
                  <a:pt x="18037" y="19631"/>
                </a:cubicBezTo>
                <a:cubicBezTo>
                  <a:pt x="17993" y="19471"/>
                  <a:pt x="17993" y="19328"/>
                  <a:pt x="17993" y="19098"/>
                </a:cubicBezTo>
                <a:cubicBezTo>
                  <a:pt x="17948" y="18741"/>
                  <a:pt x="17993" y="18297"/>
                  <a:pt x="18037" y="17854"/>
                </a:cubicBezTo>
                <a:cubicBezTo>
                  <a:pt x="18093" y="16734"/>
                  <a:pt x="18138" y="15772"/>
                  <a:pt x="17993" y="14741"/>
                </a:cubicBezTo>
                <a:cubicBezTo>
                  <a:pt x="17859" y="13622"/>
                  <a:pt x="17627" y="12520"/>
                  <a:pt x="17260" y="11469"/>
                </a:cubicBezTo>
                <a:cubicBezTo>
                  <a:pt x="15938" y="7526"/>
                  <a:pt x="13359" y="4854"/>
                  <a:pt x="10555" y="4854"/>
                </a:cubicBezTo>
                <a:cubicBezTo>
                  <a:pt x="10416" y="4854"/>
                  <a:pt x="10275" y="4860"/>
                  <a:pt x="10133" y="4875"/>
                </a:cubicBezTo>
                <a:cubicBezTo>
                  <a:pt x="7270" y="5104"/>
                  <a:pt x="4496" y="8145"/>
                  <a:pt x="3386" y="12430"/>
                </a:cubicBezTo>
                <a:cubicBezTo>
                  <a:pt x="3051" y="13765"/>
                  <a:pt x="2919" y="15328"/>
                  <a:pt x="3386" y="16591"/>
                </a:cubicBezTo>
                <a:cubicBezTo>
                  <a:pt x="3695" y="17368"/>
                  <a:pt x="4245" y="17854"/>
                  <a:pt x="4816" y="17854"/>
                </a:cubicBezTo>
                <a:cubicBezTo>
                  <a:pt x="5002" y="17854"/>
                  <a:pt x="5189" y="17803"/>
                  <a:pt x="5372" y="17693"/>
                </a:cubicBezTo>
                <a:cubicBezTo>
                  <a:pt x="6015" y="17321"/>
                  <a:pt x="6437" y="16287"/>
                  <a:pt x="6803" y="15400"/>
                </a:cubicBezTo>
                <a:cubicBezTo>
                  <a:pt x="7170" y="14438"/>
                  <a:pt x="7636" y="13622"/>
                  <a:pt x="8192" y="12874"/>
                </a:cubicBezTo>
                <a:cubicBezTo>
                  <a:pt x="9003" y="11859"/>
                  <a:pt x="10027" y="11195"/>
                  <a:pt x="11063" y="11195"/>
                </a:cubicBezTo>
                <a:cubicBezTo>
                  <a:pt x="11387" y="11195"/>
                  <a:pt x="11712" y="11260"/>
                  <a:pt x="12032" y="11400"/>
                </a:cubicBezTo>
                <a:cubicBezTo>
                  <a:pt x="13276" y="11915"/>
                  <a:pt x="14430" y="13622"/>
                  <a:pt x="14663" y="15629"/>
                </a:cubicBezTo>
                <a:cubicBezTo>
                  <a:pt x="14808" y="16519"/>
                  <a:pt x="14763" y="17550"/>
                  <a:pt x="14341" y="18208"/>
                </a:cubicBezTo>
                <a:cubicBezTo>
                  <a:pt x="14243" y="18327"/>
                  <a:pt x="14138" y="18396"/>
                  <a:pt x="14016" y="18396"/>
                </a:cubicBezTo>
                <a:cubicBezTo>
                  <a:pt x="13971" y="18396"/>
                  <a:pt x="13925" y="18387"/>
                  <a:pt x="13874" y="18369"/>
                </a:cubicBezTo>
                <a:cubicBezTo>
                  <a:pt x="13653" y="18208"/>
                  <a:pt x="13508" y="17764"/>
                  <a:pt x="13376" y="17407"/>
                </a:cubicBezTo>
                <a:cubicBezTo>
                  <a:pt x="13186" y="16802"/>
                  <a:pt x="13041" y="16287"/>
                  <a:pt x="12820" y="15772"/>
                </a:cubicBezTo>
                <a:cubicBezTo>
                  <a:pt x="12543" y="15257"/>
                  <a:pt x="12210" y="14813"/>
                  <a:pt x="11844" y="14509"/>
                </a:cubicBezTo>
                <a:cubicBezTo>
                  <a:pt x="11493" y="14152"/>
                  <a:pt x="11072" y="13961"/>
                  <a:pt x="10648" y="13961"/>
                </a:cubicBezTo>
                <a:cubicBezTo>
                  <a:pt x="10295" y="13961"/>
                  <a:pt x="9942" y="14092"/>
                  <a:pt x="9624" y="14369"/>
                </a:cubicBezTo>
                <a:cubicBezTo>
                  <a:pt x="8979" y="15024"/>
                  <a:pt x="8514" y="16076"/>
                  <a:pt x="8601" y="17321"/>
                </a:cubicBezTo>
                <a:cubicBezTo>
                  <a:pt x="8627" y="17761"/>
                  <a:pt x="8828" y="17955"/>
                  <a:pt x="9036" y="17955"/>
                </a:cubicBezTo>
                <a:cubicBezTo>
                  <a:pt x="9291" y="17955"/>
                  <a:pt x="9559" y="17666"/>
                  <a:pt x="9535" y="17178"/>
                </a:cubicBezTo>
                <a:cubicBezTo>
                  <a:pt x="9434" y="16216"/>
                  <a:pt x="10089" y="15471"/>
                  <a:pt x="10645" y="15400"/>
                </a:cubicBezTo>
                <a:cubicBezTo>
                  <a:pt x="11333" y="15400"/>
                  <a:pt x="11931" y="16287"/>
                  <a:pt x="12309" y="17249"/>
                </a:cubicBezTo>
                <a:cubicBezTo>
                  <a:pt x="12675" y="18297"/>
                  <a:pt x="12954" y="19542"/>
                  <a:pt x="13785" y="19843"/>
                </a:cubicBezTo>
                <a:cubicBezTo>
                  <a:pt x="13867" y="19870"/>
                  <a:pt x="13947" y="19885"/>
                  <a:pt x="14025" y="19885"/>
                </a:cubicBezTo>
                <a:cubicBezTo>
                  <a:pt x="14620" y="19885"/>
                  <a:pt x="15122" y="19146"/>
                  <a:pt x="15407" y="18297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8" y="10528"/>
                  <a:pt x="12279" y="9709"/>
                  <a:pt x="10961" y="9709"/>
                </a:cubicBezTo>
                <a:cubicBezTo>
                  <a:pt x="10764" y="9709"/>
                  <a:pt x="10565" y="9726"/>
                  <a:pt x="10368" y="9762"/>
                </a:cubicBezTo>
                <a:cubicBezTo>
                  <a:pt x="8836" y="10137"/>
                  <a:pt x="7449" y="11540"/>
                  <a:pt x="6482" y="13550"/>
                </a:cubicBezTo>
                <a:cubicBezTo>
                  <a:pt x="6104" y="14369"/>
                  <a:pt x="5827" y="15400"/>
                  <a:pt x="5327" y="16076"/>
                </a:cubicBezTo>
                <a:cubicBezTo>
                  <a:pt x="5136" y="16251"/>
                  <a:pt x="4974" y="16376"/>
                  <a:pt x="4767" y="16376"/>
                </a:cubicBezTo>
                <a:cubicBezTo>
                  <a:pt x="4725" y="16376"/>
                  <a:pt x="4678" y="16370"/>
                  <a:pt x="4628" y="16359"/>
                </a:cubicBezTo>
                <a:cubicBezTo>
                  <a:pt x="4351" y="16287"/>
                  <a:pt x="4161" y="15843"/>
                  <a:pt x="4074" y="15400"/>
                </a:cubicBezTo>
                <a:cubicBezTo>
                  <a:pt x="3795" y="14298"/>
                  <a:pt x="4262" y="12874"/>
                  <a:pt x="4583" y="11915"/>
                </a:cubicBezTo>
                <a:cubicBezTo>
                  <a:pt x="4905" y="10953"/>
                  <a:pt x="5372" y="10066"/>
                  <a:pt x="5827" y="9318"/>
                </a:cubicBezTo>
                <a:cubicBezTo>
                  <a:pt x="6893" y="7844"/>
                  <a:pt x="8192" y="6811"/>
                  <a:pt x="9579" y="6439"/>
                </a:cubicBezTo>
                <a:cubicBezTo>
                  <a:pt x="9888" y="6364"/>
                  <a:pt x="10197" y="6328"/>
                  <a:pt x="10503" y="6328"/>
                </a:cubicBezTo>
                <a:cubicBezTo>
                  <a:pt x="12961" y="6328"/>
                  <a:pt x="15317" y="8660"/>
                  <a:pt x="16472" y="12216"/>
                </a:cubicBezTo>
                <a:cubicBezTo>
                  <a:pt x="16794" y="13246"/>
                  <a:pt x="17028" y="14298"/>
                  <a:pt x="17160" y="15400"/>
                </a:cubicBezTo>
                <a:cubicBezTo>
                  <a:pt x="17260" y="16359"/>
                  <a:pt x="17115" y="17249"/>
                  <a:pt x="17071" y="18208"/>
                </a:cubicBezTo>
                <a:cubicBezTo>
                  <a:pt x="17028" y="19256"/>
                  <a:pt x="17071" y="20290"/>
                  <a:pt x="17582" y="21034"/>
                </a:cubicBezTo>
                <a:cubicBezTo>
                  <a:pt x="17844" y="21406"/>
                  <a:pt x="18203" y="21600"/>
                  <a:pt x="18558" y="21600"/>
                </a:cubicBezTo>
                <a:cubicBezTo>
                  <a:pt x="18763" y="21600"/>
                  <a:pt x="18965" y="21537"/>
                  <a:pt x="19148" y="21409"/>
                </a:cubicBezTo>
                <a:cubicBezTo>
                  <a:pt x="19657" y="21034"/>
                  <a:pt x="20079" y="20290"/>
                  <a:pt x="20358" y="19542"/>
                </a:cubicBezTo>
                <a:cubicBezTo>
                  <a:pt x="20724" y="18652"/>
                  <a:pt x="20957" y="17764"/>
                  <a:pt x="21144" y="16802"/>
                </a:cubicBezTo>
                <a:cubicBezTo>
                  <a:pt x="21600" y="14369"/>
                  <a:pt x="21368" y="11844"/>
                  <a:pt x="20680" y="9551"/>
                </a:cubicBezTo>
                <a:cubicBezTo>
                  <a:pt x="19380" y="5176"/>
                  <a:pt x="16749" y="1992"/>
                  <a:pt x="13874" y="661"/>
                </a:cubicBezTo>
                <a:cubicBezTo>
                  <a:pt x="12872" y="226"/>
                  <a:pt x="11851" y="0"/>
                  <a:pt x="1084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3" name="Google Shape;2020;p11"/>
          <p:cNvSpPr/>
          <p:nvPr/>
        </p:nvSpPr>
        <p:spPr>
          <a:xfrm rot="18739122">
            <a:off x="6471761" y="-49948"/>
            <a:ext cx="1184370" cy="1181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929;p8"/>
          <p:cNvSpPr/>
          <p:nvPr/>
        </p:nvSpPr>
        <p:spPr>
          <a:xfrm flipH="1" rot="10800000">
            <a:off x="-2204476" y="-259252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rgbClr val="FFF2D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72" name="Google Shape;930;p8"/>
          <p:cNvSpPr/>
          <p:nvPr/>
        </p:nvSpPr>
        <p:spPr>
          <a:xfrm>
            <a:off x="-2362766" y="421918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73" name="Google Shape;931;p8"/>
          <p:cNvSpPr/>
          <p:nvPr/>
        </p:nvSpPr>
        <p:spPr>
          <a:xfrm>
            <a:off x="1434624" y="3961036"/>
            <a:ext cx="4986652" cy="31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006" name="Google Shape;934;p8"/>
          <p:cNvGrpSpPr/>
          <p:nvPr/>
        </p:nvGrpSpPr>
        <p:grpSpPr>
          <a:xfrm>
            <a:off x="2826624" y="3359760"/>
            <a:ext cx="487450" cy="349704"/>
            <a:chOff x="0" y="0"/>
            <a:chExt cx="487448" cy="349703"/>
          </a:xfrm>
        </p:grpSpPr>
        <p:sp>
          <p:nvSpPr>
            <p:cNvPr id="3974" name="Google Shape;935;p8"/>
            <p:cNvSpPr/>
            <p:nvPr/>
          </p:nvSpPr>
          <p:spPr>
            <a:xfrm>
              <a:off x="-1" y="95617"/>
              <a:ext cx="487450" cy="2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9757" y="0"/>
                  </a:moveTo>
                  <a:cubicBezTo>
                    <a:pt x="19506" y="0"/>
                    <a:pt x="19172" y="0"/>
                    <a:pt x="18948" y="216"/>
                  </a:cubicBezTo>
                  <a:cubicBezTo>
                    <a:pt x="18586" y="704"/>
                    <a:pt x="18364" y="1355"/>
                    <a:pt x="18252" y="2058"/>
                  </a:cubicBezTo>
                  <a:lnTo>
                    <a:pt x="18252" y="2493"/>
                  </a:lnTo>
                  <a:cubicBezTo>
                    <a:pt x="18001" y="3413"/>
                    <a:pt x="17666" y="4280"/>
                    <a:pt x="17415" y="4985"/>
                  </a:cubicBezTo>
                  <a:cubicBezTo>
                    <a:pt x="16719" y="6556"/>
                    <a:pt x="15911" y="8127"/>
                    <a:pt x="15102" y="9265"/>
                  </a:cubicBezTo>
                  <a:cubicBezTo>
                    <a:pt x="13820" y="11270"/>
                    <a:pt x="12538" y="12896"/>
                    <a:pt x="11033" y="13979"/>
                  </a:cubicBezTo>
                  <a:cubicBezTo>
                    <a:pt x="10587" y="14467"/>
                    <a:pt x="10113" y="14685"/>
                    <a:pt x="9640" y="14901"/>
                  </a:cubicBezTo>
                  <a:cubicBezTo>
                    <a:pt x="9305" y="15117"/>
                    <a:pt x="8831" y="15117"/>
                    <a:pt x="8358" y="15334"/>
                  </a:cubicBezTo>
                  <a:cubicBezTo>
                    <a:pt x="7362" y="15528"/>
                    <a:pt x="6367" y="15694"/>
                    <a:pt x="5371" y="15694"/>
                  </a:cubicBezTo>
                  <a:cubicBezTo>
                    <a:pt x="4973" y="15694"/>
                    <a:pt x="4575" y="15668"/>
                    <a:pt x="4177" y="15605"/>
                  </a:cubicBezTo>
                  <a:cubicBezTo>
                    <a:pt x="3842" y="15334"/>
                    <a:pt x="3480" y="15334"/>
                    <a:pt x="3257" y="15117"/>
                  </a:cubicBezTo>
                  <a:cubicBezTo>
                    <a:pt x="3257" y="14901"/>
                    <a:pt x="3368" y="14685"/>
                    <a:pt x="3480" y="14467"/>
                  </a:cubicBezTo>
                  <a:cubicBezTo>
                    <a:pt x="3954" y="13330"/>
                    <a:pt x="4539" y="12192"/>
                    <a:pt x="5013" y="11270"/>
                  </a:cubicBezTo>
                  <a:cubicBezTo>
                    <a:pt x="5570" y="11054"/>
                    <a:pt x="5932" y="10620"/>
                    <a:pt x="6407" y="9916"/>
                  </a:cubicBezTo>
                  <a:cubicBezTo>
                    <a:pt x="6630" y="9482"/>
                    <a:pt x="6853" y="9265"/>
                    <a:pt x="7103" y="8833"/>
                  </a:cubicBezTo>
                  <a:cubicBezTo>
                    <a:pt x="7438" y="8345"/>
                    <a:pt x="7549" y="7694"/>
                    <a:pt x="7800" y="7207"/>
                  </a:cubicBezTo>
                  <a:cubicBezTo>
                    <a:pt x="8023" y="6556"/>
                    <a:pt x="8135" y="5418"/>
                    <a:pt x="8023" y="4767"/>
                  </a:cubicBezTo>
                  <a:cubicBezTo>
                    <a:pt x="7912" y="4064"/>
                    <a:pt x="7660" y="3413"/>
                    <a:pt x="7327" y="2925"/>
                  </a:cubicBezTo>
                  <a:cubicBezTo>
                    <a:pt x="7103" y="2709"/>
                    <a:pt x="6741" y="2709"/>
                    <a:pt x="6518" y="2709"/>
                  </a:cubicBezTo>
                  <a:lnTo>
                    <a:pt x="6045" y="2709"/>
                  </a:lnTo>
                  <a:cubicBezTo>
                    <a:pt x="5821" y="2925"/>
                    <a:pt x="5570" y="3142"/>
                    <a:pt x="5348" y="3629"/>
                  </a:cubicBezTo>
                  <a:cubicBezTo>
                    <a:pt x="4762" y="3629"/>
                    <a:pt x="4066" y="4064"/>
                    <a:pt x="3731" y="5202"/>
                  </a:cubicBezTo>
                  <a:lnTo>
                    <a:pt x="3731" y="5418"/>
                  </a:lnTo>
                  <a:cubicBezTo>
                    <a:pt x="2922" y="7207"/>
                    <a:pt x="1975" y="8561"/>
                    <a:pt x="1167" y="10403"/>
                  </a:cubicBezTo>
                  <a:cubicBezTo>
                    <a:pt x="693" y="11542"/>
                    <a:pt x="358" y="12625"/>
                    <a:pt x="136" y="13979"/>
                  </a:cubicBezTo>
                  <a:cubicBezTo>
                    <a:pt x="-115" y="15334"/>
                    <a:pt x="-4" y="16960"/>
                    <a:pt x="358" y="18044"/>
                  </a:cubicBezTo>
                  <a:cubicBezTo>
                    <a:pt x="944" y="20103"/>
                    <a:pt x="2226" y="21025"/>
                    <a:pt x="3257" y="21241"/>
                  </a:cubicBezTo>
                  <a:cubicBezTo>
                    <a:pt x="4009" y="21495"/>
                    <a:pt x="4797" y="21600"/>
                    <a:pt x="5580" y="21600"/>
                  </a:cubicBezTo>
                  <a:cubicBezTo>
                    <a:pt x="6134" y="21600"/>
                    <a:pt x="6684" y="21548"/>
                    <a:pt x="7215" y="21457"/>
                  </a:cubicBezTo>
                  <a:cubicBezTo>
                    <a:pt x="8246" y="21457"/>
                    <a:pt x="9417" y="21241"/>
                    <a:pt x="10448" y="20753"/>
                  </a:cubicBezTo>
                  <a:cubicBezTo>
                    <a:pt x="11033" y="20537"/>
                    <a:pt x="11507" y="20103"/>
                    <a:pt x="11981" y="19670"/>
                  </a:cubicBezTo>
                  <a:cubicBezTo>
                    <a:pt x="12789" y="19183"/>
                    <a:pt x="13486" y="18316"/>
                    <a:pt x="14183" y="17610"/>
                  </a:cubicBezTo>
                  <a:cubicBezTo>
                    <a:pt x="15687" y="16039"/>
                    <a:pt x="17193" y="13979"/>
                    <a:pt x="18364" y="11758"/>
                  </a:cubicBezTo>
                  <a:cubicBezTo>
                    <a:pt x="19646" y="9482"/>
                    <a:pt x="20676" y="6773"/>
                    <a:pt x="21262" y="3629"/>
                  </a:cubicBezTo>
                  <a:cubicBezTo>
                    <a:pt x="21485" y="2275"/>
                    <a:pt x="20900" y="433"/>
                    <a:pt x="200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5" name="Google Shape;936;p8"/>
            <p:cNvSpPr/>
            <p:nvPr/>
          </p:nvSpPr>
          <p:spPr>
            <a:xfrm>
              <a:off x="24140" y="177829"/>
              <a:ext cx="170212" cy="1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" y="4826"/>
                    <a:pt x="323" y="10110"/>
                    <a:pt x="969" y="14820"/>
                  </a:cubicBezTo>
                  <a:cubicBezTo>
                    <a:pt x="2345" y="16315"/>
                    <a:pt x="3722" y="16774"/>
                    <a:pt x="5419" y="17691"/>
                  </a:cubicBezTo>
                  <a:cubicBezTo>
                    <a:pt x="8089" y="18728"/>
                    <a:pt x="11083" y="19646"/>
                    <a:pt x="14157" y="20104"/>
                  </a:cubicBezTo>
                  <a:cubicBezTo>
                    <a:pt x="16504" y="21138"/>
                    <a:pt x="19173" y="21138"/>
                    <a:pt x="21600" y="21600"/>
                  </a:cubicBezTo>
                  <a:lnTo>
                    <a:pt x="21600" y="19187"/>
                  </a:lnTo>
                  <a:cubicBezTo>
                    <a:pt x="21197" y="14820"/>
                    <a:pt x="20872" y="10110"/>
                    <a:pt x="20872" y="5746"/>
                  </a:cubicBezTo>
                  <a:lnTo>
                    <a:pt x="20549" y="5746"/>
                  </a:lnTo>
                  <a:cubicBezTo>
                    <a:pt x="17150" y="4367"/>
                    <a:pt x="13106" y="3909"/>
                    <a:pt x="9466" y="3334"/>
                  </a:cubicBezTo>
                  <a:cubicBezTo>
                    <a:pt x="6390" y="2875"/>
                    <a:pt x="2991" y="19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6" name="Google Shape;937;p8"/>
            <p:cNvSpPr/>
            <p:nvPr/>
          </p:nvSpPr>
          <p:spPr>
            <a:xfrm>
              <a:off x="220505" y="164459"/>
              <a:ext cx="50356" cy="12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8" y="537"/>
                    <a:pt x="18316" y="972"/>
                    <a:pt x="16133" y="1403"/>
                  </a:cubicBezTo>
                  <a:lnTo>
                    <a:pt x="16133" y="1834"/>
                  </a:lnTo>
                  <a:cubicBezTo>
                    <a:pt x="14764" y="1834"/>
                    <a:pt x="14764" y="2265"/>
                    <a:pt x="14764" y="2265"/>
                  </a:cubicBezTo>
                  <a:cubicBezTo>
                    <a:pt x="7928" y="8639"/>
                    <a:pt x="4644" y="15335"/>
                    <a:pt x="0" y="21600"/>
                  </a:cubicBezTo>
                  <a:cubicBezTo>
                    <a:pt x="1092" y="21166"/>
                    <a:pt x="3553" y="20734"/>
                    <a:pt x="4644" y="20303"/>
                  </a:cubicBezTo>
                  <a:cubicBezTo>
                    <a:pt x="9297" y="13498"/>
                    <a:pt x="16133" y="680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7" name="Google Shape;938;p8"/>
            <p:cNvSpPr/>
            <p:nvPr/>
          </p:nvSpPr>
          <p:spPr>
            <a:xfrm>
              <a:off x="297988" y="172739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06"/>
                    <a:pt x="14928" y="4106"/>
                    <a:pt x="6672" y="4106"/>
                  </a:cubicBezTo>
                  <a:cubicBezTo>
                    <a:pt x="6672" y="8212"/>
                    <a:pt x="0" y="17494"/>
                    <a:pt x="0" y="21600"/>
                  </a:cubicBezTo>
                  <a:cubicBezTo>
                    <a:pt x="0" y="17494"/>
                    <a:pt x="6672" y="17494"/>
                    <a:pt x="14928" y="12347"/>
                  </a:cubicBezTo>
                  <a:cubicBezTo>
                    <a:pt x="21600" y="12347"/>
                    <a:pt x="21600" y="17494"/>
                    <a:pt x="21600" y="1749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3980" name="Google Shape;940;p8"/>
            <p:cNvGrpSpPr/>
            <p:nvPr/>
          </p:nvGrpSpPr>
          <p:grpSpPr>
            <a:xfrm>
              <a:off x="254924" y="172761"/>
              <a:ext cx="1" cy="12701"/>
              <a:chOff x="0" y="0"/>
              <a:chExt cx="0" cy="12699"/>
            </a:xfrm>
          </p:grpSpPr>
          <p:sp>
            <p:nvSpPr>
              <p:cNvPr id="397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397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3981" name="Google Shape;941;p8"/>
            <p:cNvSpPr/>
            <p:nvPr/>
          </p:nvSpPr>
          <p:spPr>
            <a:xfrm>
              <a:off x="244724" y="154261"/>
              <a:ext cx="50374" cy="12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01" y="0"/>
                  </a:moveTo>
                  <a:cubicBezTo>
                    <a:pt x="19409" y="0"/>
                    <a:pt x="18041" y="452"/>
                    <a:pt x="16949" y="452"/>
                  </a:cubicBezTo>
                  <a:lnTo>
                    <a:pt x="16949" y="903"/>
                  </a:lnTo>
                  <a:cubicBezTo>
                    <a:pt x="11207" y="8030"/>
                    <a:pt x="4374" y="14588"/>
                    <a:pt x="0" y="21600"/>
                  </a:cubicBezTo>
                  <a:cubicBezTo>
                    <a:pt x="3282" y="20697"/>
                    <a:pt x="6834" y="20245"/>
                    <a:pt x="9024" y="19339"/>
                  </a:cubicBezTo>
                  <a:lnTo>
                    <a:pt x="9024" y="18773"/>
                  </a:lnTo>
                  <a:cubicBezTo>
                    <a:pt x="12576" y="13118"/>
                    <a:pt x="16949" y="7464"/>
                    <a:pt x="21600" y="2372"/>
                  </a:cubicBezTo>
                  <a:cubicBezTo>
                    <a:pt x="21600" y="1355"/>
                    <a:pt x="21600" y="452"/>
                    <a:pt x="20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2" name="Google Shape;942;p8"/>
            <p:cNvSpPr/>
            <p:nvPr/>
          </p:nvSpPr>
          <p:spPr>
            <a:xfrm>
              <a:off x="279160" y="188672"/>
              <a:ext cx="26765" cy="6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6" y="0"/>
                  </a:moveTo>
                  <a:cubicBezTo>
                    <a:pt x="10793" y="6856"/>
                    <a:pt x="4109" y="14744"/>
                    <a:pt x="0" y="21600"/>
                  </a:cubicBezTo>
                  <a:cubicBezTo>
                    <a:pt x="8738" y="19936"/>
                    <a:pt x="14916" y="18067"/>
                    <a:pt x="21600" y="16409"/>
                  </a:cubicBezTo>
                  <a:lnTo>
                    <a:pt x="21600" y="15574"/>
                  </a:lnTo>
                  <a:cubicBezTo>
                    <a:pt x="19040" y="10382"/>
                    <a:pt x="16970" y="6020"/>
                    <a:pt x="14916" y="829"/>
                  </a:cubicBezTo>
                  <a:lnTo>
                    <a:pt x="1491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3" name="Google Shape;943;p8"/>
            <p:cNvSpPr/>
            <p:nvPr/>
          </p:nvSpPr>
          <p:spPr>
            <a:xfrm>
              <a:off x="207114" y="180392"/>
              <a:ext cx="35065" cy="10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4" y="0"/>
                    <a:pt x="18066" y="647"/>
                    <a:pt x="14919" y="1164"/>
                  </a:cubicBezTo>
                  <a:lnTo>
                    <a:pt x="14919" y="1680"/>
                  </a:lnTo>
                  <a:cubicBezTo>
                    <a:pt x="13351" y="2197"/>
                    <a:pt x="13351" y="3233"/>
                    <a:pt x="11783" y="3881"/>
                  </a:cubicBezTo>
                  <a:cubicBezTo>
                    <a:pt x="8249" y="7114"/>
                    <a:pt x="3534" y="10864"/>
                    <a:pt x="0" y="14097"/>
                  </a:cubicBezTo>
                  <a:cubicBezTo>
                    <a:pt x="0" y="16814"/>
                    <a:pt x="1966" y="18883"/>
                    <a:pt x="1966" y="21600"/>
                  </a:cubicBezTo>
                  <a:cubicBezTo>
                    <a:pt x="5102" y="17850"/>
                    <a:pt x="8249" y="13580"/>
                    <a:pt x="11783" y="9700"/>
                  </a:cubicBezTo>
                  <a:cubicBezTo>
                    <a:pt x="14919" y="6467"/>
                    <a:pt x="18066" y="3233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4" name="Google Shape;944;p8"/>
            <p:cNvSpPr/>
            <p:nvPr/>
          </p:nvSpPr>
          <p:spPr>
            <a:xfrm>
              <a:off x="203623" y="196326"/>
              <a:ext cx="12701" cy="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2350"/>
                    <a:pt x="5106" y="4225"/>
                    <a:pt x="0" y="7974"/>
                  </a:cubicBezTo>
                  <a:lnTo>
                    <a:pt x="0" y="21600"/>
                  </a:lnTo>
                  <a:cubicBezTo>
                    <a:pt x="11461" y="14088"/>
                    <a:pt x="16531" y="610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3987" name="Google Shape;945;p8"/>
            <p:cNvGrpSpPr/>
            <p:nvPr/>
          </p:nvGrpSpPr>
          <p:grpSpPr>
            <a:xfrm>
              <a:off x="194351" y="287180"/>
              <a:ext cx="1" cy="12701"/>
              <a:chOff x="0" y="0"/>
              <a:chExt cx="0" cy="12700"/>
            </a:xfrm>
          </p:grpSpPr>
          <p:sp>
            <p:nvSpPr>
              <p:cNvPr id="3985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398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3988" name="Google Shape;946;p8"/>
            <p:cNvSpPr/>
            <p:nvPr/>
          </p:nvSpPr>
          <p:spPr>
            <a:xfrm>
              <a:off x="34968" y="111551"/>
              <a:ext cx="239084" cy="8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31" y="9708"/>
                  </a:moveTo>
                  <a:cubicBezTo>
                    <a:pt x="14861" y="9708"/>
                    <a:pt x="14861" y="10546"/>
                    <a:pt x="14861" y="10546"/>
                  </a:cubicBezTo>
                  <a:cubicBezTo>
                    <a:pt x="14861" y="11219"/>
                    <a:pt x="14861" y="11219"/>
                    <a:pt x="14631" y="11219"/>
                  </a:cubicBezTo>
                  <a:cubicBezTo>
                    <a:pt x="14399" y="11219"/>
                    <a:pt x="14399" y="11219"/>
                    <a:pt x="14399" y="10546"/>
                  </a:cubicBezTo>
                  <a:cubicBezTo>
                    <a:pt x="14399" y="10546"/>
                    <a:pt x="14399" y="9708"/>
                    <a:pt x="14631" y="9708"/>
                  </a:cubicBezTo>
                  <a:close/>
                  <a:moveTo>
                    <a:pt x="15841" y="11888"/>
                  </a:moveTo>
                  <a:cubicBezTo>
                    <a:pt x="16071" y="11888"/>
                    <a:pt x="16301" y="12556"/>
                    <a:pt x="16301" y="13224"/>
                  </a:cubicBezTo>
                  <a:cubicBezTo>
                    <a:pt x="16301" y="13898"/>
                    <a:pt x="16071" y="14731"/>
                    <a:pt x="15841" y="14731"/>
                  </a:cubicBezTo>
                  <a:cubicBezTo>
                    <a:pt x="15321" y="14731"/>
                    <a:pt x="15091" y="13898"/>
                    <a:pt x="15091" y="13224"/>
                  </a:cubicBezTo>
                  <a:cubicBezTo>
                    <a:pt x="15091" y="12556"/>
                    <a:pt x="15321" y="11888"/>
                    <a:pt x="15841" y="11888"/>
                  </a:cubicBezTo>
                  <a:close/>
                  <a:moveTo>
                    <a:pt x="13651" y="12556"/>
                  </a:moveTo>
                  <a:cubicBezTo>
                    <a:pt x="14113" y="12556"/>
                    <a:pt x="14631" y="13898"/>
                    <a:pt x="14631" y="16073"/>
                  </a:cubicBezTo>
                  <a:cubicBezTo>
                    <a:pt x="14631" y="17410"/>
                    <a:pt x="14113" y="18921"/>
                    <a:pt x="13651" y="18921"/>
                  </a:cubicBezTo>
                  <a:cubicBezTo>
                    <a:pt x="12960" y="18921"/>
                    <a:pt x="12441" y="17410"/>
                    <a:pt x="12441" y="16073"/>
                  </a:cubicBezTo>
                  <a:cubicBezTo>
                    <a:pt x="12441" y="13898"/>
                    <a:pt x="12960" y="12556"/>
                    <a:pt x="13651" y="12556"/>
                  </a:cubicBezTo>
                  <a:close/>
                  <a:moveTo>
                    <a:pt x="7201" y="0"/>
                  </a:moveTo>
                  <a:cubicBezTo>
                    <a:pt x="6221" y="1337"/>
                    <a:pt x="5011" y="3517"/>
                    <a:pt x="4033" y="5522"/>
                  </a:cubicBezTo>
                  <a:cubicBezTo>
                    <a:pt x="2593" y="8371"/>
                    <a:pt x="1151" y="11219"/>
                    <a:pt x="0" y="13224"/>
                  </a:cubicBezTo>
                  <a:cubicBezTo>
                    <a:pt x="462" y="13898"/>
                    <a:pt x="922" y="14731"/>
                    <a:pt x="1440" y="15404"/>
                  </a:cubicBezTo>
                  <a:cubicBezTo>
                    <a:pt x="5472" y="18921"/>
                    <a:pt x="9792" y="18083"/>
                    <a:pt x="14113" y="21600"/>
                  </a:cubicBezTo>
                  <a:cubicBezTo>
                    <a:pt x="14631" y="20927"/>
                    <a:pt x="15091" y="19590"/>
                    <a:pt x="15841" y="18083"/>
                  </a:cubicBezTo>
                  <a:cubicBezTo>
                    <a:pt x="16301" y="16741"/>
                    <a:pt x="16992" y="16073"/>
                    <a:pt x="17741" y="14731"/>
                  </a:cubicBezTo>
                  <a:cubicBezTo>
                    <a:pt x="18950" y="12556"/>
                    <a:pt x="20390" y="11219"/>
                    <a:pt x="21600" y="9039"/>
                  </a:cubicBezTo>
                  <a:cubicBezTo>
                    <a:pt x="19180" y="7702"/>
                    <a:pt x="16762" y="7029"/>
                    <a:pt x="14399" y="5522"/>
                  </a:cubicBezTo>
                  <a:cubicBezTo>
                    <a:pt x="14113" y="5522"/>
                    <a:pt x="13651" y="4185"/>
                    <a:pt x="13881" y="2844"/>
                  </a:cubicBezTo>
                  <a:cubicBezTo>
                    <a:pt x="13421" y="2175"/>
                    <a:pt x="12960" y="2175"/>
                    <a:pt x="12441" y="2175"/>
                  </a:cubicBezTo>
                  <a:cubicBezTo>
                    <a:pt x="12441" y="2844"/>
                    <a:pt x="11981" y="3517"/>
                    <a:pt x="11750" y="3517"/>
                  </a:cubicBezTo>
                  <a:cubicBezTo>
                    <a:pt x="10310" y="2844"/>
                    <a:pt x="8640" y="1337"/>
                    <a:pt x="72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9" name="Google Shape;947;p8"/>
            <p:cNvSpPr/>
            <p:nvPr/>
          </p:nvSpPr>
          <p:spPr>
            <a:xfrm>
              <a:off x="133150" y="15932"/>
              <a:ext cx="300285" cy="11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5" y="2413"/>
                  </a:moveTo>
                  <a:cubicBezTo>
                    <a:pt x="11649" y="2413"/>
                    <a:pt x="11832" y="2872"/>
                    <a:pt x="11832" y="2872"/>
                  </a:cubicBezTo>
                  <a:cubicBezTo>
                    <a:pt x="11832" y="3331"/>
                    <a:pt x="11649" y="3331"/>
                    <a:pt x="11465" y="3331"/>
                  </a:cubicBezTo>
                  <a:cubicBezTo>
                    <a:pt x="11465" y="3331"/>
                    <a:pt x="11282" y="3331"/>
                    <a:pt x="11282" y="2872"/>
                  </a:cubicBezTo>
                  <a:lnTo>
                    <a:pt x="11465" y="2413"/>
                  </a:lnTo>
                  <a:close/>
                  <a:moveTo>
                    <a:pt x="10318" y="5285"/>
                  </a:moveTo>
                  <a:cubicBezTo>
                    <a:pt x="10503" y="5285"/>
                    <a:pt x="10686" y="5744"/>
                    <a:pt x="10686" y="5744"/>
                  </a:cubicBezTo>
                  <a:cubicBezTo>
                    <a:pt x="10686" y="6203"/>
                    <a:pt x="10503" y="6665"/>
                    <a:pt x="10318" y="6665"/>
                  </a:cubicBezTo>
                  <a:cubicBezTo>
                    <a:pt x="10135" y="6665"/>
                    <a:pt x="10135" y="6203"/>
                    <a:pt x="10135" y="5744"/>
                  </a:cubicBezTo>
                  <a:cubicBezTo>
                    <a:pt x="10135" y="5744"/>
                    <a:pt x="10135" y="5285"/>
                    <a:pt x="10318" y="5285"/>
                  </a:cubicBezTo>
                  <a:close/>
                  <a:moveTo>
                    <a:pt x="7062" y="15856"/>
                  </a:moveTo>
                  <a:cubicBezTo>
                    <a:pt x="7246" y="15856"/>
                    <a:pt x="7246" y="15856"/>
                    <a:pt x="7246" y="16315"/>
                  </a:cubicBezTo>
                  <a:cubicBezTo>
                    <a:pt x="7246" y="16773"/>
                    <a:pt x="7246" y="16773"/>
                    <a:pt x="7062" y="16773"/>
                  </a:cubicBezTo>
                  <a:cubicBezTo>
                    <a:pt x="6879" y="16773"/>
                    <a:pt x="6879" y="16773"/>
                    <a:pt x="6879" y="16315"/>
                  </a:cubicBezTo>
                  <a:cubicBezTo>
                    <a:pt x="6879" y="15856"/>
                    <a:pt x="6879" y="15856"/>
                    <a:pt x="7062" y="15856"/>
                  </a:cubicBezTo>
                  <a:close/>
                  <a:moveTo>
                    <a:pt x="9723" y="14822"/>
                  </a:moveTo>
                  <a:cubicBezTo>
                    <a:pt x="10135" y="14822"/>
                    <a:pt x="10318" y="15856"/>
                    <a:pt x="10318" y="16315"/>
                  </a:cubicBezTo>
                  <a:cubicBezTo>
                    <a:pt x="10318" y="17235"/>
                    <a:pt x="10135" y="17694"/>
                    <a:pt x="9723" y="17694"/>
                  </a:cubicBezTo>
                  <a:cubicBezTo>
                    <a:pt x="9540" y="17694"/>
                    <a:pt x="9355" y="17235"/>
                    <a:pt x="9355" y="16315"/>
                  </a:cubicBezTo>
                  <a:cubicBezTo>
                    <a:pt x="9355" y="15856"/>
                    <a:pt x="9540" y="14822"/>
                    <a:pt x="9723" y="14822"/>
                  </a:cubicBezTo>
                  <a:close/>
                  <a:moveTo>
                    <a:pt x="8576" y="17235"/>
                  </a:moveTo>
                  <a:cubicBezTo>
                    <a:pt x="8759" y="17235"/>
                    <a:pt x="8989" y="17694"/>
                    <a:pt x="8989" y="18153"/>
                  </a:cubicBezTo>
                  <a:cubicBezTo>
                    <a:pt x="8989" y="18728"/>
                    <a:pt x="8759" y="19187"/>
                    <a:pt x="8576" y="19187"/>
                  </a:cubicBezTo>
                  <a:cubicBezTo>
                    <a:pt x="8393" y="19187"/>
                    <a:pt x="8209" y="18728"/>
                    <a:pt x="8209" y="18153"/>
                  </a:cubicBezTo>
                  <a:cubicBezTo>
                    <a:pt x="8209" y="17694"/>
                    <a:pt x="8393" y="17235"/>
                    <a:pt x="8576" y="17235"/>
                  </a:cubicBezTo>
                  <a:close/>
                  <a:moveTo>
                    <a:pt x="10135" y="0"/>
                  </a:moveTo>
                  <a:cubicBezTo>
                    <a:pt x="10135" y="0"/>
                    <a:pt x="10135" y="459"/>
                    <a:pt x="9906" y="459"/>
                  </a:cubicBezTo>
                  <a:cubicBezTo>
                    <a:pt x="10318" y="459"/>
                    <a:pt x="10686" y="917"/>
                    <a:pt x="10686" y="1955"/>
                  </a:cubicBezTo>
                  <a:cubicBezTo>
                    <a:pt x="10686" y="2872"/>
                    <a:pt x="10318" y="3331"/>
                    <a:pt x="9906" y="3331"/>
                  </a:cubicBezTo>
                  <a:cubicBezTo>
                    <a:pt x="9540" y="3331"/>
                    <a:pt x="9355" y="2872"/>
                    <a:pt x="9355" y="1955"/>
                  </a:cubicBezTo>
                  <a:cubicBezTo>
                    <a:pt x="9355" y="1493"/>
                    <a:pt x="9355" y="917"/>
                    <a:pt x="9540" y="917"/>
                  </a:cubicBezTo>
                  <a:cubicBezTo>
                    <a:pt x="9355" y="917"/>
                    <a:pt x="9172" y="917"/>
                    <a:pt x="8989" y="1493"/>
                  </a:cubicBezTo>
                  <a:cubicBezTo>
                    <a:pt x="8209" y="2413"/>
                    <a:pt x="7613" y="3331"/>
                    <a:pt x="6879" y="4365"/>
                  </a:cubicBezTo>
                  <a:cubicBezTo>
                    <a:pt x="6099" y="5744"/>
                    <a:pt x="5320" y="6665"/>
                    <a:pt x="4770" y="7699"/>
                  </a:cubicBezTo>
                  <a:cubicBezTo>
                    <a:pt x="3256" y="10112"/>
                    <a:pt x="1880" y="12409"/>
                    <a:pt x="368" y="14363"/>
                  </a:cubicBezTo>
                  <a:cubicBezTo>
                    <a:pt x="183" y="14822"/>
                    <a:pt x="0" y="14822"/>
                    <a:pt x="0" y="15281"/>
                  </a:cubicBezTo>
                  <a:cubicBezTo>
                    <a:pt x="734" y="15856"/>
                    <a:pt x="1514" y="16315"/>
                    <a:pt x="2477" y="16773"/>
                  </a:cubicBezTo>
                  <a:cubicBezTo>
                    <a:pt x="2843" y="16773"/>
                    <a:pt x="3026" y="17694"/>
                    <a:pt x="2843" y="18153"/>
                  </a:cubicBezTo>
                  <a:lnTo>
                    <a:pt x="2843" y="18728"/>
                  </a:lnTo>
                  <a:cubicBezTo>
                    <a:pt x="3256" y="18728"/>
                    <a:pt x="3623" y="18728"/>
                    <a:pt x="3990" y="19187"/>
                  </a:cubicBezTo>
                  <a:cubicBezTo>
                    <a:pt x="3990" y="18728"/>
                    <a:pt x="4402" y="18153"/>
                    <a:pt x="4587" y="18153"/>
                  </a:cubicBezTo>
                  <a:cubicBezTo>
                    <a:pt x="6879" y="19187"/>
                    <a:pt x="8989" y="20107"/>
                    <a:pt x="11052" y="20566"/>
                  </a:cubicBezTo>
                  <a:cubicBezTo>
                    <a:pt x="11282" y="21025"/>
                    <a:pt x="11465" y="21025"/>
                    <a:pt x="11465" y="21600"/>
                  </a:cubicBezTo>
                  <a:cubicBezTo>
                    <a:pt x="11649" y="21025"/>
                    <a:pt x="11832" y="21025"/>
                    <a:pt x="11832" y="20566"/>
                  </a:cubicBezTo>
                  <a:cubicBezTo>
                    <a:pt x="12428" y="20107"/>
                    <a:pt x="12795" y="19187"/>
                    <a:pt x="13346" y="18728"/>
                  </a:cubicBezTo>
                  <a:cubicBezTo>
                    <a:pt x="14309" y="16773"/>
                    <a:pt x="15456" y="14822"/>
                    <a:pt x="16419" y="13443"/>
                  </a:cubicBezTo>
                  <a:cubicBezTo>
                    <a:pt x="17381" y="11488"/>
                    <a:pt x="18529" y="10112"/>
                    <a:pt x="19675" y="8157"/>
                  </a:cubicBezTo>
                  <a:cubicBezTo>
                    <a:pt x="20041" y="7237"/>
                    <a:pt x="20638" y="6665"/>
                    <a:pt x="21004" y="5744"/>
                  </a:cubicBezTo>
                  <a:cubicBezTo>
                    <a:pt x="21187" y="5285"/>
                    <a:pt x="21372" y="5285"/>
                    <a:pt x="21600" y="4827"/>
                  </a:cubicBezTo>
                  <a:cubicBezTo>
                    <a:pt x="17748" y="2872"/>
                    <a:pt x="13942" y="2413"/>
                    <a:pt x="101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0" name="Google Shape;948;p8"/>
            <p:cNvSpPr/>
            <p:nvPr/>
          </p:nvSpPr>
          <p:spPr>
            <a:xfrm>
              <a:off x="308488" y="127484"/>
              <a:ext cx="26137" cy="6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8" y="863"/>
                    <a:pt x="13170" y="2806"/>
                    <a:pt x="8430" y="3669"/>
                  </a:cubicBezTo>
                  <a:cubicBezTo>
                    <a:pt x="4207" y="4538"/>
                    <a:pt x="2104" y="5400"/>
                    <a:pt x="0" y="5400"/>
                  </a:cubicBezTo>
                  <a:cubicBezTo>
                    <a:pt x="0" y="8206"/>
                    <a:pt x="2104" y="10800"/>
                    <a:pt x="2104" y="13606"/>
                  </a:cubicBezTo>
                  <a:cubicBezTo>
                    <a:pt x="2104" y="14475"/>
                    <a:pt x="2104" y="15338"/>
                    <a:pt x="0" y="15338"/>
                  </a:cubicBezTo>
                  <a:lnTo>
                    <a:pt x="0" y="19012"/>
                  </a:lnTo>
                  <a:cubicBezTo>
                    <a:pt x="2104" y="19012"/>
                    <a:pt x="4207" y="19875"/>
                    <a:pt x="4207" y="20737"/>
                  </a:cubicBezTo>
                  <a:lnTo>
                    <a:pt x="4207" y="21600"/>
                  </a:lnTo>
                  <a:cubicBezTo>
                    <a:pt x="8430" y="14475"/>
                    <a:pt x="15274" y="7125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1" name="Google Shape;949;p8"/>
            <p:cNvSpPr/>
            <p:nvPr/>
          </p:nvSpPr>
          <p:spPr>
            <a:xfrm>
              <a:off x="374779" y="72031"/>
              <a:ext cx="45284" cy="11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77" y="471"/>
                    <a:pt x="17641" y="943"/>
                    <a:pt x="15212" y="1414"/>
                  </a:cubicBezTo>
                  <a:lnTo>
                    <a:pt x="15212" y="1889"/>
                  </a:lnTo>
                  <a:cubicBezTo>
                    <a:pt x="12775" y="5901"/>
                    <a:pt x="10039" y="9323"/>
                    <a:pt x="6388" y="12748"/>
                  </a:cubicBezTo>
                  <a:cubicBezTo>
                    <a:pt x="3651" y="15699"/>
                    <a:pt x="1223" y="18649"/>
                    <a:pt x="0" y="21600"/>
                  </a:cubicBezTo>
                  <a:cubicBezTo>
                    <a:pt x="3651" y="20657"/>
                    <a:pt x="7611" y="19592"/>
                    <a:pt x="11253" y="18649"/>
                  </a:cubicBezTo>
                  <a:cubicBezTo>
                    <a:pt x="10039" y="18649"/>
                    <a:pt x="10039" y="18178"/>
                    <a:pt x="10039" y="177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2" name="Google Shape;950;p8"/>
            <p:cNvSpPr/>
            <p:nvPr/>
          </p:nvSpPr>
          <p:spPr>
            <a:xfrm>
              <a:off x="318687" y="108987"/>
              <a:ext cx="45266" cy="1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464"/>
                    <a:pt x="16733" y="926"/>
                    <a:pt x="15210" y="1387"/>
                  </a:cubicBezTo>
                  <a:cubicBezTo>
                    <a:pt x="7605" y="7739"/>
                    <a:pt x="2737" y="14439"/>
                    <a:pt x="0" y="21139"/>
                  </a:cubicBezTo>
                  <a:lnTo>
                    <a:pt x="0" y="21600"/>
                  </a:lnTo>
                  <a:cubicBezTo>
                    <a:pt x="2737" y="21139"/>
                    <a:pt x="5167" y="20678"/>
                    <a:pt x="7605" y="19752"/>
                  </a:cubicBezTo>
                  <a:cubicBezTo>
                    <a:pt x="6390" y="19752"/>
                    <a:pt x="6390" y="19291"/>
                    <a:pt x="6390" y="18713"/>
                  </a:cubicBezTo>
                  <a:cubicBezTo>
                    <a:pt x="11557" y="12474"/>
                    <a:pt x="16733" y="623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3" name="Google Shape;951;p8"/>
            <p:cNvSpPr/>
            <p:nvPr/>
          </p:nvSpPr>
          <p:spPr>
            <a:xfrm>
              <a:off x="409216" y="52908"/>
              <a:ext cx="36983" cy="11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3" y="614"/>
                    <a:pt x="17129" y="1111"/>
                    <a:pt x="14145" y="1603"/>
                  </a:cubicBezTo>
                  <a:lnTo>
                    <a:pt x="14145" y="2096"/>
                  </a:lnTo>
                  <a:cubicBezTo>
                    <a:pt x="9308" y="8763"/>
                    <a:pt x="4837" y="14933"/>
                    <a:pt x="0" y="21600"/>
                  </a:cubicBezTo>
                  <a:cubicBezTo>
                    <a:pt x="1487" y="21104"/>
                    <a:pt x="4837" y="20611"/>
                    <a:pt x="6335" y="20118"/>
                  </a:cubicBezTo>
                  <a:lnTo>
                    <a:pt x="6335" y="19129"/>
                  </a:lnTo>
                  <a:cubicBezTo>
                    <a:pt x="12292" y="12959"/>
                    <a:pt x="17129" y="6170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4" name="Google Shape;952;p8"/>
            <p:cNvSpPr/>
            <p:nvPr/>
          </p:nvSpPr>
          <p:spPr>
            <a:xfrm>
              <a:off x="433434" y="77121"/>
              <a:ext cx="2104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cubicBezTo>
                    <a:pt x="13100" y="7401"/>
                    <a:pt x="7856" y="14199"/>
                    <a:pt x="0" y="21600"/>
                  </a:cubicBezTo>
                  <a:cubicBezTo>
                    <a:pt x="7856" y="20003"/>
                    <a:pt x="16375" y="18400"/>
                    <a:pt x="21600" y="16601"/>
                  </a:cubicBezTo>
                  <a:lnTo>
                    <a:pt x="21600" y="15802"/>
                  </a:lnTo>
                  <a:cubicBezTo>
                    <a:pt x="18988" y="10803"/>
                    <a:pt x="18988" y="4999"/>
                    <a:pt x="18988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5" name="Google Shape;953;p8"/>
            <p:cNvSpPr/>
            <p:nvPr/>
          </p:nvSpPr>
          <p:spPr>
            <a:xfrm>
              <a:off x="345451" y="87965"/>
              <a:ext cx="50375" cy="12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18" y="885"/>
                    <a:pt x="15858" y="1330"/>
                    <a:pt x="13675" y="2214"/>
                  </a:cubicBezTo>
                  <a:lnTo>
                    <a:pt x="13675" y="2769"/>
                  </a:lnTo>
                  <a:cubicBezTo>
                    <a:pt x="9024" y="8749"/>
                    <a:pt x="4651" y="15174"/>
                    <a:pt x="0" y="21600"/>
                  </a:cubicBezTo>
                  <a:cubicBezTo>
                    <a:pt x="2191" y="20712"/>
                    <a:pt x="4651" y="19828"/>
                    <a:pt x="7933" y="19386"/>
                  </a:cubicBezTo>
                  <a:lnTo>
                    <a:pt x="7933" y="18831"/>
                  </a:lnTo>
                  <a:cubicBezTo>
                    <a:pt x="9024" y="15174"/>
                    <a:pt x="11484" y="11963"/>
                    <a:pt x="14766" y="8749"/>
                  </a:cubicBezTo>
                  <a:cubicBezTo>
                    <a:pt x="17226" y="5980"/>
                    <a:pt x="19417" y="276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6" name="Google Shape;954;p8"/>
            <p:cNvSpPr/>
            <p:nvPr/>
          </p:nvSpPr>
          <p:spPr>
            <a:xfrm>
              <a:off x="172678" y="159351"/>
              <a:ext cx="24237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34" y="0"/>
                  </a:moveTo>
                  <a:cubicBezTo>
                    <a:pt x="5112" y="0"/>
                    <a:pt x="0" y="4553"/>
                    <a:pt x="0" y="11934"/>
                  </a:cubicBezTo>
                  <a:cubicBezTo>
                    <a:pt x="0" y="16471"/>
                    <a:pt x="5112" y="21600"/>
                    <a:pt x="11934" y="21600"/>
                  </a:cubicBezTo>
                  <a:cubicBezTo>
                    <a:pt x="16488" y="21600"/>
                    <a:pt x="21600" y="16471"/>
                    <a:pt x="21600" y="11934"/>
                  </a:cubicBezTo>
                  <a:cubicBezTo>
                    <a:pt x="21600" y="4553"/>
                    <a:pt x="16488" y="0"/>
                    <a:pt x="119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7" name="Google Shape;955;p8"/>
            <p:cNvSpPr/>
            <p:nvPr/>
          </p:nvSpPr>
          <p:spPr>
            <a:xfrm>
              <a:off x="202005" y="155869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8" y="0"/>
                  </a:moveTo>
                  <a:cubicBezTo>
                    <a:pt x="4106" y="0"/>
                    <a:pt x="0" y="5078"/>
                    <a:pt x="0" y="10156"/>
                  </a:cubicBezTo>
                  <a:cubicBezTo>
                    <a:pt x="0" y="15271"/>
                    <a:pt x="4106" y="21600"/>
                    <a:pt x="13388" y="21600"/>
                  </a:cubicBezTo>
                  <a:cubicBezTo>
                    <a:pt x="17494" y="21600"/>
                    <a:pt x="21600" y="15271"/>
                    <a:pt x="21600" y="10156"/>
                  </a:cubicBezTo>
                  <a:cubicBezTo>
                    <a:pt x="21600" y="5078"/>
                    <a:pt x="17494" y="0"/>
                    <a:pt x="133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8" name="Google Shape;956;p8"/>
            <p:cNvSpPr/>
            <p:nvPr/>
          </p:nvSpPr>
          <p:spPr>
            <a:xfrm>
              <a:off x="190555" y="1450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0" y="0"/>
                    <a:pt x="0" y="11977"/>
                    <a:pt x="0" y="11977"/>
                  </a:cubicBezTo>
                  <a:cubicBezTo>
                    <a:pt x="0" y="21600"/>
                    <a:pt x="0" y="21600"/>
                    <a:pt x="10839" y="21600"/>
                  </a:cubicBezTo>
                  <a:cubicBezTo>
                    <a:pt x="21600" y="21600"/>
                    <a:pt x="21600" y="21600"/>
                    <a:pt x="21600" y="11977"/>
                  </a:cubicBezTo>
                  <a:cubicBezTo>
                    <a:pt x="21600" y="11977"/>
                    <a:pt x="21600" y="0"/>
                    <a:pt x="108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9" name="Google Shape;957;p8"/>
            <p:cNvSpPr/>
            <p:nvPr/>
          </p:nvSpPr>
          <p:spPr>
            <a:xfrm>
              <a:off x="263206" y="18478"/>
              <a:ext cx="185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8937" y="0"/>
                    <a:pt x="5965" y="0"/>
                    <a:pt x="2993" y="3450"/>
                  </a:cubicBezTo>
                  <a:cubicBezTo>
                    <a:pt x="0" y="3450"/>
                    <a:pt x="0" y="7775"/>
                    <a:pt x="0" y="11250"/>
                  </a:cubicBezTo>
                  <a:cubicBezTo>
                    <a:pt x="0" y="18150"/>
                    <a:pt x="2993" y="21600"/>
                    <a:pt x="8937" y="21600"/>
                  </a:cubicBezTo>
                  <a:cubicBezTo>
                    <a:pt x="15635" y="21600"/>
                    <a:pt x="21600" y="18150"/>
                    <a:pt x="21600" y="11250"/>
                  </a:cubicBezTo>
                  <a:cubicBezTo>
                    <a:pt x="21600" y="3450"/>
                    <a:pt x="15635" y="0"/>
                    <a:pt x="8937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0" name="Google Shape;958;p8"/>
            <p:cNvSpPr/>
            <p:nvPr/>
          </p:nvSpPr>
          <p:spPr>
            <a:xfrm>
              <a:off x="287465" y="255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0" y="10800"/>
                  </a:lnTo>
                  <a:cubicBezTo>
                    <a:pt x="0" y="21600"/>
                    <a:pt x="7183" y="21600"/>
                    <a:pt x="7183" y="21600"/>
                  </a:cubicBezTo>
                  <a:cubicBezTo>
                    <a:pt x="14417" y="21600"/>
                    <a:pt x="21600" y="21600"/>
                    <a:pt x="21600" y="10800"/>
                  </a:cubicBezTo>
                  <a:cubicBezTo>
                    <a:pt x="21600" y="10800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1" name="Google Shape;959;p8"/>
            <p:cNvSpPr/>
            <p:nvPr/>
          </p:nvSpPr>
          <p:spPr>
            <a:xfrm>
              <a:off x="271528" y="42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0" y="0"/>
                    <a:pt x="0" y="7183"/>
                    <a:pt x="0" y="7183"/>
                  </a:cubicBezTo>
                  <a:cubicBezTo>
                    <a:pt x="0" y="14365"/>
                    <a:pt x="0" y="21600"/>
                    <a:pt x="7183" y="21600"/>
                  </a:cubicBezTo>
                  <a:cubicBezTo>
                    <a:pt x="14417" y="21600"/>
                    <a:pt x="21600" y="14365"/>
                    <a:pt x="21600" y="7183"/>
                  </a:cubicBezTo>
                  <a:cubicBezTo>
                    <a:pt x="21600" y="7183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2" name="Google Shape;960;p8"/>
            <p:cNvSpPr/>
            <p:nvPr/>
          </p:nvSpPr>
          <p:spPr>
            <a:xfrm>
              <a:off x="224982" y="1000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0"/>
                    <a:pt x="0" y="10800"/>
                  </a:cubicBezTo>
                  <a:cubicBezTo>
                    <a:pt x="0" y="21600"/>
                    <a:pt x="0" y="21600"/>
                    <a:pt x="10800" y="21600"/>
                  </a:cubicBezTo>
                  <a:cubicBezTo>
                    <a:pt x="21600" y="21600"/>
                    <a:pt x="21600" y="21600"/>
                    <a:pt x="21600" y="10800"/>
                  </a:cubicBezTo>
                  <a:cubicBezTo>
                    <a:pt x="21600" y="0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3" name="Google Shape;961;p8"/>
            <p:cNvSpPr/>
            <p:nvPr/>
          </p:nvSpPr>
          <p:spPr>
            <a:xfrm>
              <a:off x="246341" y="110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cubicBezTo>
                    <a:pt x="5106" y="0"/>
                    <a:pt x="0" y="5078"/>
                    <a:pt x="0" y="10156"/>
                  </a:cubicBezTo>
                  <a:cubicBezTo>
                    <a:pt x="0" y="16522"/>
                    <a:pt x="5106" y="21600"/>
                    <a:pt x="10176" y="21600"/>
                  </a:cubicBezTo>
                  <a:cubicBezTo>
                    <a:pt x="15245" y="21600"/>
                    <a:pt x="21600" y="16522"/>
                    <a:pt x="21600" y="10156"/>
                  </a:cubicBezTo>
                  <a:cubicBezTo>
                    <a:pt x="21600" y="5078"/>
                    <a:pt x="15245" y="0"/>
                    <a:pt x="10176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4" name="Google Shape;962;p8"/>
            <p:cNvSpPr/>
            <p:nvPr/>
          </p:nvSpPr>
          <p:spPr>
            <a:xfrm>
              <a:off x="263206" y="98163"/>
              <a:ext cx="13392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0"/>
                    <a:pt x="0" y="7775"/>
                    <a:pt x="0" y="11225"/>
                  </a:cubicBezTo>
                  <a:cubicBezTo>
                    <a:pt x="0" y="18150"/>
                    <a:pt x="4136" y="21600"/>
                    <a:pt x="8241" y="21600"/>
                  </a:cubicBezTo>
                  <a:cubicBezTo>
                    <a:pt x="17494" y="21600"/>
                    <a:pt x="21600" y="18150"/>
                    <a:pt x="21600" y="11225"/>
                  </a:cubicBezTo>
                  <a:cubicBezTo>
                    <a:pt x="21600" y="7775"/>
                    <a:pt x="17494" y="0"/>
                    <a:pt x="8241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5" name="Google Shape;963;p8"/>
            <p:cNvSpPr/>
            <p:nvPr/>
          </p:nvSpPr>
          <p:spPr>
            <a:xfrm>
              <a:off x="8186" y="0"/>
              <a:ext cx="463285" cy="31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0623" y="5269"/>
                  </a:moveTo>
                  <a:cubicBezTo>
                    <a:pt x="20623" y="6358"/>
                    <a:pt x="20623" y="7621"/>
                    <a:pt x="20741" y="8710"/>
                  </a:cubicBezTo>
                  <a:lnTo>
                    <a:pt x="20741" y="8884"/>
                  </a:lnTo>
                  <a:cubicBezTo>
                    <a:pt x="20504" y="9276"/>
                    <a:pt x="20119" y="9624"/>
                    <a:pt x="19763" y="9972"/>
                  </a:cubicBezTo>
                  <a:cubicBezTo>
                    <a:pt x="20119" y="8361"/>
                    <a:pt x="20356" y="6880"/>
                    <a:pt x="20623" y="5269"/>
                  </a:cubicBezTo>
                  <a:close/>
                  <a:moveTo>
                    <a:pt x="20356" y="3615"/>
                  </a:moveTo>
                  <a:cubicBezTo>
                    <a:pt x="20000" y="5792"/>
                    <a:pt x="19616" y="8187"/>
                    <a:pt x="19142" y="10364"/>
                  </a:cubicBezTo>
                  <a:lnTo>
                    <a:pt x="19142" y="10713"/>
                  </a:lnTo>
                  <a:cubicBezTo>
                    <a:pt x="19022" y="10887"/>
                    <a:pt x="18756" y="11061"/>
                    <a:pt x="18637" y="11236"/>
                  </a:cubicBezTo>
                  <a:cubicBezTo>
                    <a:pt x="19022" y="8884"/>
                    <a:pt x="19378" y="6707"/>
                    <a:pt x="19763" y="4354"/>
                  </a:cubicBezTo>
                  <a:lnTo>
                    <a:pt x="19763" y="4180"/>
                  </a:lnTo>
                  <a:cubicBezTo>
                    <a:pt x="20000" y="4007"/>
                    <a:pt x="20237" y="3831"/>
                    <a:pt x="20356" y="3615"/>
                  </a:cubicBezTo>
                  <a:close/>
                  <a:moveTo>
                    <a:pt x="19142" y="4921"/>
                  </a:moveTo>
                  <a:lnTo>
                    <a:pt x="18015" y="11453"/>
                  </a:lnTo>
                  <a:cubicBezTo>
                    <a:pt x="18015" y="11628"/>
                    <a:pt x="18015" y="11802"/>
                    <a:pt x="18133" y="11802"/>
                  </a:cubicBezTo>
                  <a:cubicBezTo>
                    <a:pt x="17779" y="12149"/>
                    <a:pt x="17393" y="12542"/>
                    <a:pt x="17037" y="12890"/>
                  </a:cubicBezTo>
                  <a:cubicBezTo>
                    <a:pt x="17156" y="11802"/>
                    <a:pt x="17393" y="10713"/>
                    <a:pt x="17659" y="9624"/>
                  </a:cubicBezTo>
                  <a:cubicBezTo>
                    <a:pt x="18015" y="8361"/>
                    <a:pt x="18282" y="7098"/>
                    <a:pt x="18519" y="5618"/>
                  </a:cubicBezTo>
                  <a:lnTo>
                    <a:pt x="18519" y="5443"/>
                  </a:lnTo>
                  <a:cubicBezTo>
                    <a:pt x="18756" y="5269"/>
                    <a:pt x="19022" y="5095"/>
                    <a:pt x="19142" y="4921"/>
                  </a:cubicBezTo>
                  <a:close/>
                  <a:moveTo>
                    <a:pt x="15171" y="8710"/>
                  </a:moveTo>
                  <a:cubicBezTo>
                    <a:pt x="14815" y="10146"/>
                    <a:pt x="14430" y="11628"/>
                    <a:pt x="14193" y="13064"/>
                  </a:cubicBezTo>
                  <a:lnTo>
                    <a:pt x="14193" y="12890"/>
                  </a:lnTo>
                  <a:cubicBezTo>
                    <a:pt x="14193" y="12716"/>
                    <a:pt x="14075" y="12542"/>
                    <a:pt x="13956" y="12542"/>
                  </a:cubicBezTo>
                  <a:cubicBezTo>
                    <a:pt x="13956" y="12542"/>
                    <a:pt x="13956" y="12324"/>
                    <a:pt x="13837" y="12324"/>
                  </a:cubicBezTo>
                  <a:cubicBezTo>
                    <a:pt x="13690" y="12542"/>
                    <a:pt x="13571" y="12542"/>
                    <a:pt x="13571" y="12716"/>
                  </a:cubicBezTo>
                  <a:cubicBezTo>
                    <a:pt x="13571" y="12542"/>
                    <a:pt x="13690" y="12149"/>
                    <a:pt x="13690" y="11976"/>
                  </a:cubicBezTo>
                  <a:cubicBezTo>
                    <a:pt x="13837" y="11976"/>
                    <a:pt x="13956" y="11976"/>
                    <a:pt x="13956" y="11802"/>
                  </a:cubicBezTo>
                  <a:cubicBezTo>
                    <a:pt x="14075" y="11802"/>
                    <a:pt x="14075" y="11628"/>
                    <a:pt x="14075" y="11453"/>
                  </a:cubicBezTo>
                  <a:cubicBezTo>
                    <a:pt x="14075" y="10887"/>
                    <a:pt x="13956" y="10364"/>
                    <a:pt x="13956" y="9798"/>
                  </a:cubicBezTo>
                  <a:cubicBezTo>
                    <a:pt x="14075" y="9798"/>
                    <a:pt x="14193" y="9624"/>
                    <a:pt x="14430" y="9449"/>
                  </a:cubicBezTo>
                  <a:cubicBezTo>
                    <a:pt x="14697" y="9276"/>
                    <a:pt x="14933" y="8884"/>
                    <a:pt x="15171" y="8710"/>
                  </a:cubicBezTo>
                  <a:close/>
                  <a:moveTo>
                    <a:pt x="12356" y="1089"/>
                  </a:moveTo>
                  <a:cubicBezTo>
                    <a:pt x="14815" y="2003"/>
                    <a:pt x="17275" y="2177"/>
                    <a:pt x="19763" y="2918"/>
                  </a:cubicBezTo>
                  <a:cubicBezTo>
                    <a:pt x="19616" y="3092"/>
                    <a:pt x="19496" y="3092"/>
                    <a:pt x="19378" y="3266"/>
                  </a:cubicBezTo>
                  <a:cubicBezTo>
                    <a:pt x="19142" y="3615"/>
                    <a:pt x="18756" y="3831"/>
                    <a:pt x="18519" y="4180"/>
                  </a:cubicBezTo>
                  <a:cubicBezTo>
                    <a:pt x="17779" y="4921"/>
                    <a:pt x="17037" y="5443"/>
                    <a:pt x="16416" y="6184"/>
                  </a:cubicBezTo>
                  <a:cubicBezTo>
                    <a:pt x="15793" y="6707"/>
                    <a:pt x="15053" y="7446"/>
                    <a:pt x="14430" y="8187"/>
                  </a:cubicBezTo>
                  <a:cubicBezTo>
                    <a:pt x="14075" y="8361"/>
                    <a:pt x="13837" y="8710"/>
                    <a:pt x="13452" y="8884"/>
                  </a:cubicBezTo>
                  <a:cubicBezTo>
                    <a:pt x="13452" y="9058"/>
                    <a:pt x="13334" y="9058"/>
                    <a:pt x="13215" y="9276"/>
                  </a:cubicBezTo>
                  <a:cubicBezTo>
                    <a:pt x="13215" y="9058"/>
                    <a:pt x="13096" y="9058"/>
                    <a:pt x="12948" y="8884"/>
                  </a:cubicBezTo>
                  <a:cubicBezTo>
                    <a:pt x="11615" y="8710"/>
                    <a:pt x="10252" y="8361"/>
                    <a:pt x="8771" y="7969"/>
                  </a:cubicBezTo>
                  <a:cubicBezTo>
                    <a:pt x="8652" y="7969"/>
                    <a:pt x="8385" y="8187"/>
                    <a:pt x="8385" y="8361"/>
                  </a:cubicBezTo>
                  <a:cubicBezTo>
                    <a:pt x="8267" y="8710"/>
                    <a:pt x="8504" y="9058"/>
                    <a:pt x="8652" y="9058"/>
                  </a:cubicBezTo>
                  <a:cubicBezTo>
                    <a:pt x="9867" y="9449"/>
                    <a:pt x="11111" y="9624"/>
                    <a:pt x="12356" y="9972"/>
                  </a:cubicBezTo>
                  <a:cubicBezTo>
                    <a:pt x="11734" y="10539"/>
                    <a:pt x="10993" y="10887"/>
                    <a:pt x="10371" y="11453"/>
                  </a:cubicBezTo>
                  <a:cubicBezTo>
                    <a:pt x="9986" y="11802"/>
                    <a:pt x="9630" y="11976"/>
                    <a:pt x="9393" y="12324"/>
                  </a:cubicBezTo>
                  <a:cubicBezTo>
                    <a:pt x="9008" y="12716"/>
                    <a:pt x="8771" y="13064"/>
                    <a:pt x="8504" y="13239"/>
                  </a:cubicBezTo>
                  <a:cubicBezTo>
                    <a:pt x="6282" y="12324"/>
                    <a:pt x="4060" y="12542"/>
                    <a:pt x="1985" y="11628"/>
                  </a:cubicBezTo>
                  <a:cubicBezTo>
                    <a:pt x="1719" y="11453"/>
                    <a:pt x="1482" y="11236"/>
                    <a:pt x="1245" y="11061"/>
                  </a:cubicBezTo>
                  <a:cubicBezTo>
                    <a:pt x="1837" y="10539"/>
                    <a:pt x="2578" y="9798"/>
                    <a:pt x="3319" y="9058"/>
                  </a:cubicBezTo>
                  <a:cubicBezTo>
                    <a:pt x="3822" y="8536"/>
                    <a:pt x="4445" y="7969"/>
                    <a:pt x="4949" y="7621"/>
                  </a:cubicBezTo>
                  <a:cubicBezTo>
                    <a:pt x="5689" y="7969"/>
                    <a:pt x="6548" y="8361"/>
                    <a:pt x="7289" y="8536"/>
                  </a:cubicBezTo>
                  <a:cubicBezTo>
                    <a:pt x="7408" y="8536"/>
                    <a:pt x="7645" y="8361"/>
                    <a:pt x="7645" y="8187"/>
                  </a:cubicBezTo>
                  <a:lnTo>
                    <a:pt x="7645" y="7969"/>
                  </a:lnTo>
                  <a:cubicBezTo>
                    <a:pt x="7763" y="7795"/>
                    <a:pt x="7645" y="7446"/>
                    <a:pt x="7408" y="7446"/>
                  </a:cubicBezTo>
                  <a:cubicBezTo>
                    <a:pt x="6786" y="7272"/>
                    <a:pt x="6282" y="7098"/>
                    <a:pt x="5808" y="6880"/>
                  </a:cubicBezTo>
                  <a:cubicBezTo>
                    <a:pt x="5808" y="6707"/>
                    <a:pt x="5926" y="6707"/>
                    <a:pt x="6045" y="6533"/>
                  </a:cubicBezTo>
                  <a:cubicBezTo>
                    <a:pt x="7022" y="5792"/>
                    <a:pt x="7911" y="4921"/>
                    <a:pt x="8889" y="4007"/>
                  </a:cubicBezTo>
                  <a:cubicBezTo>
                    <a:pt x="9245" y="3615"/>
                    <a:pt x="9748" y="3266"/>
                    <a:pt x="10252" y="2743"/>
                  </a:cubicBezTo>
                  <a:cubicBezTo>
                    <a:pt x="10726" y="2351"/>
                    <a:pt x="11111" y="2003"/>
                    <a:pt x="11615" y="1654"/>
                  </a:cubicBezTo>
                  <a:cubicBezTo>
                    <a:pt x="11734" y="1436"/>
                    <a:pt x="11852" y="1436"/>
                    <a:pt x="11971" y="1436"/>
                  </a:cubicBezTo>
                  <a:cubicBezTo>
                    <a:pt x="12089" y="1262"/>
                    <a:pt x="12208" y="1262"/>
                    <a:pt x="12208" y="1262"/>
                  </a:cubicBezTo>
                  <a:cubicBezTo>
                    <a:pt x="12356" y="1262"/>
                    <a:pt x="12356" y="1089"/>
                    <a:pt x="12356" y="1089"/>
                  </a:cubicBezTo>
                  <a:close/>
                  <a:moveTo>
                    <a:pt x="18015" y="6010"/>
                  </a:moveTo>
                  <a:cubicBezTo>
                    <a:pt x="17779" y="7098"/>
                    <a:pt x="17541" y="8361"/>
                    <a:pt x="17275" y="9449"/>
                  </a:cubicBezTo>
                  <a:cubicBezTo>
                    <a:pt x="16919" y="10713"/>
                    <a:pt x="16652" y="11976"/>
                    <a:pt x="16534" y="13413"/>
                  </a:cubicBezTo>
                  <a:lnTo>
                    <a:pt x="16534" y="13631"/>
                  </a:lnTo>
                  <a:cubicBezTo>
                    <a:pt x="16178" y="13805"/>
                    <a:pt x="15912" y="14153"/>
                    <a:pt x="15674" y="14502"/>
                  </a:cubicBezTo>
                  <a:cubicBezTo>
                    <a:pt x="16178" y="11976"/>
                    <a:pt x="16652" y="9449"/>
                    <a:pt x="17156" y="7098"/>
                  </a:cubicBezTo>
                  <a:lnTo>
                    <a:pt x="17156" y="6880"/>
                  </a:lnTo>
                  <a:cubicBezTo>
                    <a:pt x="17393" y="6533"/>
                    <a:pt x="17659" y="6358"/>
                    <a:pt x="18015" y="6010"/>
                  </a:cubicBezTo>
                  <a:close/>
                  <a:moveTo>
                    <a:pt x="9630" y="13413"/>
                  </a:moveTo>
                  <a:cubicBezTo>
                    <a:pt x="9512" y="13979"/>
                    <a:pt x="9393" y="14720"/>
                    <a:pt x="9126" y="15416"/>
                  </a:cubicBezTo>
                  <a:lnTo>
                    <a:pt x="9126" y="14153"/>
                  </a:lnTo>
                  <a:cubicBezTo>
                    <a:pt x="9245" y="13805"/>
                    <a:pt x="9512" y="13631"/>
                    <a:pt x="9630" y="13413"/>
                  </a:cubicBezTo>
                  <a:close/>
                  <a:moveTo>
                    <a:pt x="16534" y="7446"/>
                  </a:moveTo>
                  <a:cubicBezTo>
                    <a:pt x="16060" y="9798"/>
                    <a:pt x="15556" y="12149"/>
                    <a:pt x="15053" y="14502"/>
                  </a:cubicBezTo>
                  <a:cubicBezTo>
                    <a:pt x="15053" y="14720"/>
                    <a:pt x="15053" y="14893"/>
                    <a:pt x="15171" y="14893"/>
                  </a:cubicBezTo>
                  <a:cubicBezTo>
                    <a:pt x="14933" y="15242"/>
                    <a:pt x="14697" y="15416"/>
                    <a:pt x="14430" y="15590"/>
                  </a:cubicBezTo>
                  <a:lnTo>
                    <a:pt x="14430" y="15416"/>
                  </a:lnTo>
                  <a:cubicBezTo>
                    <a:pt x="14697" y="12890"/>
                    <a:pt x="15171" y="10364"/>
                    <a:pt x="15912" y="7969"/>
                  </a:cubicBezTo>
                  <a:cubicBezTo>
                    <a:pt x="16060" y="7795"/>
                    <a:pt x="16296" y="7621"/>
                    <a:pt x="16534" y="7446"/>
                  </a:cubicBezTo>
                  <a:close/>
                  <a:moveTo>
                    <a:pt x="13452" y="12890"/>
                  </a:moveTo>
                  <a:lnTo>
                    <a:pt x="13452" y="13064"/>
                  </a:lnTo>
                  <a:cubicBezTo>
                    <a:pt x="13571" y="14153"/>
                    <a:pt x="13690" y="15067"/>
                    <a:pt x="13837" y="16156"/>
                  </a:cubicBezTo>
                  <a:lnTo>
                    <a:pt x="13837" y="16331"/>
                  </a:lnTo>
                  <a:cubicBezTo>
                    <a:pt x="13452" y="16679"/>
                    <a:pt x="13096" y="17071"/>
                    <a:pt x="12593" y="17420"/>
                  </a:cubicBezTo>
                  <a:cubicBezTo>
                    <a:pt x="12830" y="15982"/>
                    <a:pt x="13215" y="14328"/>
                    <a:pt x="13452" y="12890"/>
                  </a:cubicBezTo>
                  <a:close/>
                  <a:moveTo>
                    <a:pt x="13215" y="10539"/>
                  </a:moveTo>
                  <a:cubicBezTo>
                    <a:pt x="13334" y="10713"/>
                    <a:pt x="13334" y="11061"/>
                    <a:pt x="13334" y="11453"/>
                  </a:cubicBezTo>
                  <a:cubicBezTo>
                    <a:pt x="12830" y="13413"/>
                    <a:pt x="12356" y="15590"/>
                    <a:pt x="11971" y="17767"/>
                  </a:cubicBezTo>
                  <a:lnTo>
                    <a:pt x="11971" y="17985"/>
                  </a:lnTo>
                  <a:cubicBezTo>
                    <a:pt x="11734" y="18334"/>
                    <a:pt x="11349" y="18508"/>
                    <a:pt x="10993" y="18856"/>
                  </a:cubicBezTo>
                  <a:cubicBezTo>
                    <a:pt x="11467" y="16156"/>
                    <a:pt x="12208" y="13631"/>
                    <a:pt x="12830" y="10887"/>
                  </a:cubicBezTo>
                  <a:lnTo>
                    <a:pt x="12830" y="10713"/>
                  </a:lnTo>
                  <a:cubicBezTo>
                    <a:pt x="12948" y="10713"/>
                    <a:pt x="13096" y="10539"/>
                    <a:pt x="13215" y="10539"/>
                  </a:cubicBezTo>
                  <a:close/>
                  <a:moveTo>
                    <a:pt x="10875" y="12324"/>
                  </a:moveTo>
                  <a:cubicBezTo>
                    <a:pt x="10608" y="13413"/>
                    <a:pt x="10371" y="14502"/>
                    <a:pt x="10134" y="15590"/>
                  </a:cubicBezTo>
                  <a:cubicBezTo>
                    <a:pt x="9867" y="16897"/>
                    <a:pt x="9630" y="18334"/>
                    <a:pt x="9393" y="19597"/>
                  </a:cubicBezTo>
                  <a:cubicBezTo>
                    <a:pt x="9393" y="18682"/>
                    <a:pt x="9245" y="17985"/>
                    <a:pt x="9245" y="17071"/>
                  </a:cubicBezTo>
                  <a:cubicBezTo>
                    <a:pt x="9512" y="15982"/>
                    <a:pt x="9867" y="14720"/>
                    <a:pt x="10134" y="13631"/>
                  </a:cubicBezTo>
                  <a:cubicBezTo>
                    <a:pt x="10252" y="13413"/>
                    <a:pt x="10252" y="13064"/>
                    <a:pt x="10371" y="12890"/>
                  </a:cubicBezTo>
                  <a:lnTo>
                    <a:pt x="10371" y="12716"/>
                  </a:lnTo>
                  <a:cubicBezTo>
                    <a:pt x="10608" y="12542"/>
                    <a:pt x="10726" y="12324"/>
                    <a:pt x="10875" y="12324"/>
                  </a:cubicBezTo>
                  <a:close/>
                  <a:moveTo>
                    <a:pt x="12208" y="11236"/>
                  </a:moveTo>
                  <a:cubicBezTo>
                    <a:pt x="11615" y="13979"/>
                    <a:pt x="10875" y="16679"/>
                    <a:pt x="10371" y="19423"/>
                  </a:cubicBezTo>
                  <a:cubicBezTo>
                    <a:pt x="10252" y="19597"/>
                    <a:pt x="9986" y="19771"/>
                    <a:pt x="9867" y="19946"/>
                  </a:cubicBezTo>
                  <a:cubicBezTo>
                    <a:pt x="10371" y="17420"/>
                    <a:pt x="10726" y="14720"/>
                    <a:pt x="11467" y="12149"/>
                  </a:cubicBezTo>
                  <a:cubicBezTo>
                    <a:pt x="11467" y="12149"/>
                    <a:pt x="11467" y="11976"/>
                    <a:pt x="11615" y="11976"/>
                  </a:cubicBezTo>
                  <a:lnTo>
                    <a:pt x="11615" y="11802"/>
                  </a:lnTo>
                  <a:cubicBezTo>
                    <a:pt x="11852" y="11628"/>
                    <a:pt x="12089" y="11453"/>
                    <a:pt x="12208" y="11236"/>
                  </a:cubicBezTo>
                  <a:close/>
                  <a:moveTo>
                    <a:pt x="741" y="12149"/>
                  </a:moveTo>
                  <a:cubicBezTo>
                    <a:pt x="1837" y="12890"/>
                    <a:pt x="3082" y="13239"/>
                    <a:pt x="4208" y="13413"/>
                  </a:cubicBezTo>
                  <a:cubicBezTo>
                    <a:pt x="5541" y="13631"/>
                    <a:pt x="7022" y="13805"/>
                    <a:pt x="8267" y="14328"/>
                  </a:cubicBezTo>
                  <a:lnTo>
                    <a:pt x="8385" y="14328"/>
                  </a:lnTo>
                  <a:cubicBezTo>
                    <a:pt x="8385" y="15982"/>
                    <a:pt x="8504" y="17767"/>
                    <a:pt x="8652" y="19423"/>
                  </a:cubicBezTo>
                  <a:lnTo>
                    <a:pt x="8652" y="20338"/>
                  </a:lnTo>
                  <a:cubicBezTo>
                    <a:pt x="7763" y="20162"/>
                    <a:pt x="6786" y="20162"/>
                    <a:pt x="5926" y="19771"/>
                  </a:cubicBezTo>
                  <a:cubicBezTo>
                    <a:pt x="4800" y="19597"/>
                    <a:pt x="3704" y="19249"/>
                    <a:pt x="2726" y="18856"/>
                  </a:cubicBezTo>
                  <a:cubicBezTo>
                    <a:pt x="2104" y="18508"/>
                    <a:pt x="1600" y="18334"/>
                    <a:pt x="1096" y="17767"/>
                  </a:cubicBezTo>
                  <a:cubicBezTo>
                    <a:pt x="860" y="15982"/>
                    <a:pt x="860" y="13979"/>
                    <a:pt x="741" y="12149"/>
                  </a:cubicBezTo>
                  <a:close/>
                  <a:moveTo>
                    <a:pt x="12208" y="0"/>
                  </a:moveTo>
                  <a:lnTo>
                    <a:pt x="12089" y="174"/>
                  </a:lnTo>
                  <a:cubicBezTo>
                    <a:pt x="11615" y="348"/>
                    <a:pt x="11111" y="740"/>
                    <a:pt x="10608" y="1089"/>
                  </a:cubicBezTo>
                  <a:cubicBezTo>
                    <a:pt x="10134" y="1654"/>
                    <a:pt x="9630" y="2003"/>
                    <a:pt x="9126" y="2526"/>
                  </a:cubicBezTo>
                  <a:cubicBezTo>
                    <a:pt x="8149" y="3440"/>
                    <a:pt x="7171" y="4354"/>
                    <a:pt x="6163" y="5269"/>
                  </a:cubicBezTo>
                  <a:cubicBezTo>
                    <a:pt x="5067" y="6184"/>
                    <a:pt x="4060" y="7098"/>
                    <a:pt x="3082" y="7969"/>
                  </a:cubicBezTo>
                  <a:cubicBezTo>
                    <a:pt x="2104" y="8884"/>
                    <a:pt x="1096" y="9798"/>
                    <a:pt x="119" y="10887"/>
                  </a:cubicBezTo>
                  <a:cubicBezTo>
                    <a:pt x="0" y="10887"/>
                    <a:pt x="0" y="11061"/>
                    <a:pt x="0" y="11453"/>
                  </a:cubicBezTo>
                  <a:cubicBezTo>
                    <a:pt x="119" y="13805"/>
                    <a:pt x="119" y="15982"/>
                    <a:pt x="356" y="18159"/>
                  </a:cubicBezTo>
                  <a:lnTo>
                    <a:pt x="356" y="18508"/>
                  </a:lnTo>
                  <a:cubicBezTo>
                    <a:pt x="504" y="18508"/>
                    <a:pt x="504" y="18682"/>
                    <a:pt x="622" y="18682"/>
                  </a:cubicBezTo>
                  <a:cubicBezTo>
                    <a:pt x="1245" y="19249"/>
                    <a:pt x="1837" y="19597"/>
                    <a:pt x="2459" y="19946"/>
                  </a:cubicBezTo>
                  <a:cubicBezTo>
                    <a:pt x="3200" y="20338"/>
                    <a:pt x="3941" y="20511"/>
                    <a:pt x="4682" y="20685"/>
                  </a:cubicBezTo>
                  <a:cubicBezTo>
                    <a:pt x="6045" y="21034"/>
                    <a:pt x="7526" y="21252"/>
                    <a:pt x="8889" y="21600"/>
                  </a:cubicBezTo>
                  <a:lnTo>
                    <a:pt x="9245" y="21600"/>
                  </a:lnTo>
                  <a:cubicBezTo>
                    <a:pt x="9393" y="21600"/>
                    <a:pt x="9512" y="21600"/>
                    <a:pt x="9512" y="21426"/>
                  </a:cubicBezTo>
                  <a:cubicBezTo>
                    <a:pt x="13690" y="17985"/>
                    <a:pt x="17659" y="13979"/>
                    <a:pt x="21363" y="9624"/>
                  </a:cubicBezTo>
                  <a:cubicBezTo>
                    <a:pt x="21482" y="9449"/>
                    <a:pt x="21600" y="9058"/>
                    <a:pt x="21482" y="8884"/>
                  </a:cubicBezTo>
                  <a:lnTo>
                    <a:pt x="21482" y="8536"/>
                  </a:lnTo>
                  <a:cubicBezTo>
                    <a:pt x="21482" y="7621"/>
                    <a:pt x="21482" y="6707"/>
                    <a:pt x="21363" y="5618"/>
                  </a:cubicBezTo>
                  <a:lnTo>
                    <a:pt x="21363" y="4180"/>
                  </a:lnTo>
                  <a:cubicBezTo>
                    <a:pt x="21363" y="3831"/>
                    <a:pt x="21245" y="3440"/>
                    <a:pt x="21245" y="3092"/>
                  </a:cubicBezTo>
                  <a:cubicBezTo>
                    <a:pt x="21245" y="2918"/>
                    <a:pt x="21245" y="2743"/>
                    <a:pt x="21097" y="2526"/>
                  </a:cubicBezTo>
                  <a:cubicBezTo>
                    <a:pt x="21097" y="2526"/>
                    <a:pt x="21097" y="2351"/>
                    <a:pt x="20979" y="2351"/>
                  </a:cubicBezTo>
                  <a:lnTo>
                    <a:pt x="20859" y="2351"/>
                  </a:lnTo>
                  <a:cubicBezTo>
                    <a:pt x="20859" y="2177"/>
                    <a:pt x="20741" y="2177"/>
                    <a:pt x="20623" y="2003"/>
                  </a:cubicBezTo>
                  <a:cubicBezTo>
                    <a:pt x="18015" y="1262"/>
                    <a:pt x="15171" y="915"/>
                    <a:pt x="12593" y="0"/>
                  </a:cubicBezTo>
                  <a:lnTo>
                    <a:pt x="12474" y="0"/>
                  </a:lnTo>
                  <a:cubicBezTo>
                    <a:pt x="12474" y="0"/>
                    <a:pt x="12356" y="0"/>
                    <a:pt x="12356" y="174"/>
                  </a:cubicBezTo>
                  <a:lnTo>
                    <a:pt x="1220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09" name="Google Shape;965;p8"/>
          <p:cNvGrpSpPr/>
          <p:nvPr/>
        </p:nvGrpSpPr>
        <p:grpSpPr>
          <a:xfrm>
            <a:off x="3595124" y="3990429"/>
            <a:ext cx="1" cy="12701"/>
            <a:chOff x="0" y="0"/>
            <a:chExt cx="0" cy="12699"/>
          </a:xfrm>
        </p:grpSpPr>
        <p:sp>
          <p:nvSpPr>
            <p:cNvPr id="4007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8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2" name="Google Shape;966;p8"/>
          <p:cNvGrpSpPr/>
          <p:nvPr/>
        </p:nvGrpSpPr>
        <p:grpSpPr>
          <a:xfrm>
            <a:off x="3510356" y="3722041"/>
            <a:ext cx="12701" cy="12701"/>
            <a:chOff x="0" y="0"/>
            <a:chExt cx="12699" cy="12700"/>
          </a:xfrm>
        </p:grpSpPr>
        <p:sp>
          <p:nvSpPr>
            <p:cNvPr id="4010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17"/>
                    <a:pt x="0" y="7235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1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35"/>
                    <a:pt x="21600" y="14417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5" name="Google Shape;967;p8"/>
          <p:cNvGrpSpPr/>
          <p:nvPr/>
        </p:nvGrpSpPr>
        <p:grpSpPr>
          <a:xfrm>
            <a:off x="3507151" y="3694000"/>
            <a:ext cx="1" cy="12701"/>
            <a:chOff x="0" y="0"/>
            <a:chExt cx="0" cy="12699"/>
          </a:xfrm>
        </p:grpSpPr>
        <p:sp>
          <p:nvSpPr>
            <p:cNvPr id="4013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4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8" name="Google Shape;968;p8"/>
          <p:cNvGrpSpPr/>
          <p:nvPr/>
        </p:nvGrpSpPr>
        <p:grpSpPr>
          <a:xfrm>
            <a:off x="3520878" y="3753919"/>
            <a:ext cx="12701" cy="12701"/>
            <a:chOff x="0" y="0"/>
            <a:chExt cx="12700" cy="12700"/>
          </a:xfrm>
        </p:grpSpPr>
        <p:sp>
          <p:nvSpPr>
            <p:cNvPr id="4016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00"/>
                    <a:pt x="0" y="7200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7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21" name="Google Shape;969;p8"/>
          <p:cNvGrpSpPr/>
          <p:nvPr/>
        </p:nvGrpSpPr>
        <p:grpSpPr>
          <a:xfrm>
            <a:off x="3584280" y="3959824"/>
            <a:ext cx="1" cy="12701"/>
            <a:chOff x="0" y="0"/>
            <a:chExt cx="0" cy="12700"/>
          </a:xfrm>
        </p:grpSpPr>
        <p:sp>
          <p:nvSpPr>
            <p:cNvPr id="4019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20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022" name="Google Shape;970;p8"/>
          <p:cNvSpPr/>
          <p:nvPr/>
        </p:nvSpPr>
        <p:spPr>
          <a:xfrm>
            <a:off x="3496953" y="3668481"/>
            <a:ext cx="76492" cy="13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44" y="0"/>
                </a:moveTo>
                <a:cubicBezTo>
                  <a:pt x="15522" y="5415"/>
                  <a:pt x="11521" y="11306"/>
                  <a:pt x="7542" y="15858"/>
                </a:cubicBezTo>
                <a:cubicBezTo>
                  <a:pt x="12417" y="11306"/>
                  <a:pt x="17204" y="5415"/>
                  <a:pt x="21600" y="0"/>
                </a:cubicBezTo>
                <a:close/>
                <a:moveTo>
                  <a:pt x="7542" y="15858"/>
                </a:moveTo>
                <a:cubicBezTo>
                  <a:pt x="5037" y="18208"/>
                  <a:pt x="2505" y="20202"/>
                  <a:pt x="0" y="21600"/>
                </a:cubicBezTo>
                <a:lnTo>
                  <a:pt x="1438" y="21600"/>
                </a:lnTo>
                <a:cubicBezTo>
                  <a:pt x="3459" y="20202"/>
                  <a:pt x="5500" y="18208"/>
                  <a:pt x="7542" y="15858"/>
                </a:cubicBezTo>
                <a:close/>
              </a:path>
            </a:pathLst>
          </a:custGeom>
          <a:solidFill>
            <a:srgbClr val="E9DDC8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025" name="Google Shape;971;p8"/>
          <p:cNvGrpSpPr/>
          <p:nvPr/>
        </p:nvGrpSpPr>
        <p:grpSpPr>
          <a:xfrm>
            <a:off x="4816549" y="4275691"/>
            <a:ext cx="1" cy="12701"/>
            <a:chOff x="0" y="0"/>
            <a:chExt cx="0" cy="12700"/>
          </a:xfrm>
        </p:grpSpPr>
        <p:sp>
          <p:nvSpPr>
            <p:cNvPr id="4023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24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026" name="Google Shape;972;p8"/>
          <p:cNvSpPr/>
          <p:nvPr/>
        </p:nvSpPr>
        <p:spPr>
          <a:xfrm>
            <a:off x="4774462" y="4291626"/>
            <a:ext cx="2613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978" y="4747"/>
                  <a:pt x="15884" y="8427"/>
                  <a:pt x="12728" y="11444"/>
                </a:cubicBezTo>
                <a:lnTo>
                  <a:pt x="15289" y="11444"/>
                </a:lnTo>
                <a:cubicBezTo>
                  <a:pt x="17393" y="5078"/>
                  <a:pt x="19496" y="5078"/>
                  <a:pt x="21600" y="0"/>
                </a:cubicBezTo>
                <a:close/>
                <a:moveTo>
                  <a:pt x="11067" y="11444"/>
                </a:moveTo>
                <a:cubicBezTo>
                  <a:pt x="6326" y="16522"/>
                  <a:pt x="2104" y="16522"/>
                  <a:pt x="0" y="21600"/>
                </a:cubicBezTo>
                <a:cubicBezTo>
                  <a:pt x="3689" y="18656"/>
                  <a:pt x="8277" y="15676"/>
                  <a:pt x="12728" y="11444"/>
                </a:cubicBez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027" name="Google Shape;973;p8"/>
          <p:cNvSpPr/>
          <p:nvPr/>
        </p:nvSpPr>
        <p:spPr>
          <a:xfrm>
            <a:off x="4808918" y="427983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0"/>
                  <a:pt x="0" y="21600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028" name="Google Shape;975;p8"/>
          <p:cNvSpPr/>
          <p:nvPr/>
        </p:nvSpPr>
        <p:spPr>
          <a:xfrm>
            <a:off x="3600569" y="352825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9F0E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238" name="Google Shape;977;p8"/>
          <p:cNvGrpSpPr/>
          <p:nvPr/>
        </p:nvGrpSpPr>
        <p:grpSpPr>
          <a:xfrm>
            <a:off x="3371166" y="3760269"/>
            <a:ext cx="1372588" cy="1382839"/>
            <a:chOff x="0" y="0"/>
            <a:chExt cx="1372586" cy="1382837"/>
          </a:xfrm>
        </p:grpSpPr>
        <p:sp>
          <p:nvSpPr>
            <p:cNvPr id="4029" name="Google Shape;978;p8"/>
            <p:cNvSpPr/>
            <p:nvPr/>
          </p:nvSpPr>
          <p:spPr>
            <a:xfrm>
              <a:off x="-1" y="391358"/>
              <a:ext cx="1372588" cy="99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559" y="0"/>
                  </a:moveTo>
                  <a:cubicBezTo>
                    <a:pt x="389" y="0"/>
                    <a:pt x="269" y="55"/>
                    <a:pt x="139" y="180"/>
                  </a:cubicBezTo>
                  <a:cubicBezTo>
                    <a:pt x="19" y="403"/>
                    <a:pt x="-31" y="694"/>
                    <a:pt x="19" y="930"/>
                  </a:cubicBezTo>
                  <a:cubicBezTo>
                    <a:pt x="969" y="5680"/>
                    <a:pt x="2020" y="10415"/>
                    <a:pt x="3180" y="15053"/>
                  </a:cubicBezTo>
                  <a:cubicBezTo>
                    <a:pt x="3310" y="15678"/>
                    <a:pt x="3430" y="16317"/>
                    <a:pt x="3601" y="16900"/>
                  </a:cubicBezTo>
                  <a:cubicBezTo>
                    <a:pt x="3771" y="17705"/>
                    <a:pt x="3931" y="18455"/>
                    <a:pt x="4141" y="19150"/>
                  </a:cubicBezTo>
                  <a:cubicBezTo>
                    <a:pt x="4351" y="19788"/>
                    <a:pt x="4561" y="20483"/>
                    <a:pt x="4931" y="20955"/>
                  </a:cubicBezTo>
                  <a:cubicBezTo>
                    <a:pt x="5311" y="21469"/>
                    <a:pt x="5852" y="21580"/>
                    <a:pt x="6312" y="21580"/>
                  </a:cubicBezTo>
                  <a:cubicBezTo>
                    <a:pt x="6436" y="21594"/>
                    <a:pt x="6559" y="21600"/>
                    <a:pt x="6681" y="21600"/>
                  </a:cubicBezTo>
                  <a:cubicBezTo>
                    <a:pt x="7168" y="21600"/>
                    <a:pt x="7638" y="21502"/>
                    <a:pt x="8103" y="21413"/>
                  </a:cubicBezTo>
                  <a:cubicBezTo>
                    <a:pt x="8603" y="21302"/>
                    <a:pt x="9063" y="21177"/>
                    <a:pt x="9563" y="21066"/>
                  </a:cubicBezTo>
                  <a:cubicBezTo>
                    <a:pt x="9934" y="21011"/>
                    <a:pt x="10314" y="21011"/>
                    <a:pt x="10684" y="20955"/>
                  </a:cubicBezTo>
                  <a:cubicBezTo>
                    <a:pt x="11224" y="20886"/>
                    <a:pt x="11724" y="20886"/>
                    <a:pt x="12275" y="20830"/>
                  </a:cubicBezTo>
                  <a:cubicBezTo>
                    <a:pt x="13275" y="20719"/>
                    <a:pt x="14276" y="20539"/>
                    <a:pt x="15276" y="20080"/>
                  </a:cubicBezTo>
                  <a:cubicBezTo>
                    <a:pt x="15726" y="19844"/>
                    <a:pt x="16187" y="19497"/>
                    <a:pt x="16607" y="19094"/>
                  </a:cubicBezTo>
                  <a:cubicBezTo>
                    <a:pt x="16857" y="18872"/>
                    <a:pt x="17067" y="18636"/>
                    <a:pt x="17277" y="18400"/>
                  </a:cubicBezTo>
                  <a:cubicBezTo>
                    <a:pt x="17437" y="18108"/>
                    <a:pt x="17647" y="17886"/>
                    <a:pt x="17817" y="17594"/>
                  </a:cubicBezTo>
                  <a:cubicBezTo>
                    <a:pt x="18438" y="16719"/>
                    <a:pt x="19068" y="15803"/>
                    <a:pt x="19568" y="14817"/>
                  </a:cubicBezTo>
                  <a:cubicBezTo>
                    <a:pt x="20108" y="14706"/>
                    <a:pt x="20609" y="14525"/>
                    <a:pt x="21149" y="14415"/>
                  </a:cubicBezTo>
                  <a:cubicBezTo>
                    <a:pt x="21359" y="14359"/>
                    <a:pt x="21529" y="14012"/>
                    <a:pt x="21529" y="13665"/>
                  </a:cubicBezTo>
                  <a:cubicBezTo>
                    <a:pt x="21569" y="13373"/>
                    <a:pt x="21479" y="13026"/>
                    <a:pt x="21399" y="12734"/>
                  </a:cubicBezTo>
                  <a:cubicBezTo>
                    <a:pt x="21319" y="12442"/>
                    <a:pt x="21149" y="12207"/>
                    <a:pt x="20979" y="11984"/>
                  </a:cubicBezTo>
                  <a:cubicBezTo>
                    <a:pt x="20859" y="11859"/>
                    <a:pt x="20728" y="11748"/>
                    <a:pt x="20568" y="11748"/>
                  </a:cubicBezTo>
                  <a:cubicBezTo>
                    <a:pt x="20438" y="11748"/>
                    <a:pt x="20278" y="11859"/>
                    <a:pt x="20188" y="11984"/>
                  </a:cubicBezTo>
                  <a:cubicBezTo>
                    <a:pt x="19978" y="12276"/>
                    <a:pt x="19938" y="12789"/>
                    <a:pt x="20188" y="13081"/>
                  </a:cubicBezTo>
                  <a:cubicBezTo>
                    <a:pt x="20148" y="13137"/>
                    <a:pt x="20108" y="13137"/>
                    <a:pt x="20068" y="13137"/>
                  </a:cubicBezTo>
                  <a:cubicBezTo>
                    <a:pt x="20028" y="12970"/>
                    <a:pt x="19938" y="12845"/>
                    <a:pt x="19818" y="12734"/>
                  </a:cubicBezTo>
                  <a:cubicBezTo>
                    <a:pt x="19741" y="12679"/>
                    <a:pt x="19655" y="12652"/>
                    <a:pt x="19569" y="12652"/>
                  </a:cubicBezTo>
                  <a:cubicBezTo>
                    <a:pt x="19375" y="12652"/>
                    <a:pt x="19178" y="12785"/>
                    <a:pt x="19068" y="13026"/>
                  </a:cubicBezTo>
                  <a:cubicBezTo>
                    <a:pt x="19028" y="13192"/>
                    <a:pt x="18938" y="13317"/>
                    <a:pt x="18898" y="13484"/>
                  </a:cubicBezTo>
                  <a:cubicBezTo>
                    <a:pt x="18818" y="13540"/>
                    <a:pt x="18778" y="13665"/>
                    <a:pt x="18728" y="13720"/>
                  </a:cubicBezTo>
                  <a:cubicBezTo>
                    <a:pt x="18688" y="13776"/>
                    <a:pt x="18688" y="13831"/>
                    <a:pt x="18688" y="13887"/>
                  </a:cubicBezTo>
                  <a:cubicBezTo>
                    <a:pt x="18608" y="14012"/>
                    <a:pt x="18528" y="14178"/>
                    <a:pt x="18477" y="14289"/>
                  </a:cubicBezTo>
                  <a:cubicBezTo>
                    <a:pt x="18147" y="14873"/>
                    <a:pt x="17777" y="15456"/>
                    <a:pt x="17397" y="16025"/>
                  </a:cubicBezTo>
                  <a:cubicBezTo>
                    <a:pt x="17027" y="16553"/>
                    <a:pt x="16647" y="17136"/>
                    <a:pt x="16187" y="17650"/>
                  </a:cubicBezTo>
                  <a:cubicBezTo>
                    <a:pt x="15856" y="17997"/>
                    <a:pt x="15526" y="18233"/>
                    <a:pt x="15146" y="18455"/>
                  </a:cubicBezTo>
                  <a:cubicBezTo>
                    <a:pt x="14526" y="18803"/>
                    <a:pt x="13855" y="19039"/>
                    <a:pt x="13185" y="19150"/>
                  </a:cubicBezTo>
                  <a:cubicBezTo>
                    <a:pt x="12144" y="19330"/>
                    <a:pt x="11144" y="19386"/>
                    <a:pt x="10104" y="19441"/>
                  </a:cubicBezTo>
                  <a:cubicBezTo>
                    <a:pt x="9273" y="19566"/>
                    <a:pt x="8473" y="19788"/>
                    <a:pt x="7682" y="19913"/>
                  </a:cubicBezTo>
                  <a:cubicBezTo>
                    <a:pt x="7287" y="19995"/>
                    <a:pt x="6892" y="20046"/>
                    <a:pt x="6496" y="20046"/>
                  </a:cubicBezTo>
                  <a:cubicBezTo>
                    <a:pt x="6351" y="20046"/>
                    <a:pt x="6207" y="20040"/>
                    <a:pt x="6062" y="20025"/>
                  </a:cubicBezTo>
                  <a:cubicBezTo>
                    <a:pt x="5932" y="20025"/>
                    <a:pt x="5852" y="19969"/>
                    <a:pt x="5771" y="19913"/>
                  </a:cubicBezTo>
                  <a:lnTo>
                    <a:pt x="5681" y="19913"/>
                  </a:lnTo>
                  <a:cubicBezTo>
                    <a:pt x="5681" y="19844"/>
                    <a:pt x="5642" y="19788"/>
                    <a:pt x="5602" y="19733"/>
                  </a:cubicBezTo>
                  <a:cubicBezTo>
                    <a:pt x="5431" y="19386"/>
                    <a:pt x="5311" y="19039"/>
                    <a:pt x="5181" y="18692"/>
                  </a:cubicBezTo>
                  <a:cubicBezTo>
                    <a:pt x="4891" y="17650"/>
                    <a:pt x="4681" y="16609"/>
                    <a:pt x="4431" y="15511"/>
                  </a:cubicBezTo>
                  <a:cubicBezTo>
                    <a:pt x="4311" y="14928"/>
                    <a:pt x="4181" y="14415"/>
                    <a:pt x="4021" y="13831"/>
                  </a:cubicBezTo>
                  <a:cubicBezTo>
                    <a:pt x="3811" y="12970"/>
                    <a:pt x="3601" y="12040"/>
                    <a:pt x="3391" y="11165"/>
                  </a:cubicBezTo>
                  <a:cubicBezTo>
                    <a:pt x="2680" y="8110"/>
                    <a:pt x="2020" y="5096"/>
                    <a:pt x="1390" y="2028"/>
                  </a:cubicBezTo>
                  <a:cubicBezTo>
                    <a:pt x="1430" y="2083"/>
                    <a:pt x="1520" y="2139"/>
                    <a:pt x="1560" y="2208"/>
                  </a:cubicBezTo>
                  <a:cubicBezTo>
                    <a:pt x="1600" y="2208"/>
                    <a:pt x="1600" y="2263"/>
                    <a:pt x="1640" y="2263"/>
                  </a:cubicBezTo>
                  <a:cubicBezTo>
                    <a:pt x="1770" y="2430"/>
                    <a:pt x="1850" y="2486"/>
                    <a:pt x="2020" y="2486"/>
                  </a:cubicBezTo>
                  <a:cubicBezTo>
                    <a:pt x="2180" y="2486"/>
                    <a:pt x="2310" y="2430"/>
                    <a:pt x="2430" y="2263"/>
                  </a:cubicBezTo>
                  <a:cubicBezTo>
                    <a:pt x="2520" y="2139"/>
                    <a:pt x="2560" y="1916"/>
                    <a:pt x="2560" y="1736"/>
                  </a:cubicBezTo>
                  <a:cubicBezTo>
                    <a:pt x="2560" y="1569"/>
                    <a:pt x="2520" y="1333"/>
                    <a:pt x="2430" y="1167"/>
                  </a:cubicBezTo>
                  <a:cubicBezTo>
                    <a:pt x="1930" y="583"/>
                    <a:pt x="1350" y="18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30" name="Google Shape;979;p8"/>
            <p:cNvSpPr/>
            <p:nvPr/>
          </p:nvSpPr>
          <p:spPr>
            <a:xfrm>
              <a:off x="110654" y="229462"/>
              <a:ext cx="130634" cy="23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4170" y="0"/>
                  </a:moveTo>
                  <a:cubicBezTo>
                    <a:pt x="2932" y="233"/>
                    <a:pt x="1586" y="760"/>
                    <a:pt x="761" y="1462"/>
                  </a:cubicBezTo>
                  <a:cubicBezTo>
                    <a:pt x="-169" y="2455"/>
                    <a:pt x="-169" y="3157"/>
                    <a:pt x="345" y="4152"/>
                  </a:cubicBezTo>
                  <a:cubicBezTo>
                    <a:pt x="1999" y="9766"/>
                    <a:pt x="5928" y="14854"/>
                    <a:pt x="10682" y="20001"/>
                  </a:cubicBezTo>
                  <a:cubicBezTo>
                    <a:pt x="11498" y="21116"/>
                    <a:pt x="13478" y="21600"/>
                    <a:pt x="15472" y="21600"/>
                  </a:cubicBezTo>
                  <a:cubicBezTo>
                    <a:pt x="16509" y="21600"/>
                    <a:pt x="17550" y="21470"/>
                    <a:pt x="18432" y="21229"/>
                  </a:cubicBezTo>
                  <a:cubicBezTo>
                    <a:pt x="19673" y="20703"/>
                    <a:pt x="20501" y="20001"/>
                    <a:pt x="21015" y="19240"/>
                  </a:cubicBezTo>
                  <a:cubicBezTo>
                    <a:pt x="21431" y="18304"/>
                    <a:pt x="21015" y="17544"/>
                    <a:pt x="20085" y="16842"/>
                  </a:cubicBezTo>
                  <a:cubicBezTo>
                    <a:pt x="18848" y="15088"/>
                    <a:pt x="17502" y="13626"/>
                    <a:pt x="16261" y="11930"/>
                  </a:cubicBezTo>
                  <a:cubicBezTo>
                    <a:pt x="14093" y="8771"/>
                    <a:pt x="12335" y="5614"/>
                    <a:pt x="11094" y="2222"/>
                  </a:cubicBezTo>
                  <a:cubicBezTo>
                    <a:pt x="11094" y="1462"/>
                    <a:pt x="9752" y="760"/>
                    <a:pt x="8511" y="467"/>
                  </a:cubicBezTo>
                  <a:cubicBezTo>
                    <a:pt x="7581" y="0"/>
                    <a:pt x="6753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33" name="Google Shape;980;p8"/>
            <p:cNvGrpSpPr/>
            <p:nvPr/>
          </p:nvGrpSpPr>
          <p:grpSpPr>
            <a:xfrm>
              <a:off x="383771" y="980045"/>
              <a:ext cx="12701" cy="12701"/>
              <a:chOff x="0" y="0"/>
              <a:chExt cx="12700" cy="12700"/>
            </a:xfrm>
          </p:grpSpPr>
          <p:sp>
            <p:nvSpPr>
              <p:cNvPr id="4031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1201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3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15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34" name="Google Shape;981;p8"/>
            <p:cNvSpPr/>
            <p:nvPr/>
          </p:nvSpPr>
          <p:spPr>
            <a:xfrm>
              <a:off x="858733" y="1095737"/>
              <a:ext cx="216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1600"/>
                    <a:pt x="8254" y="21600"/>
                    <a:pt x="0" y="21600"/>
                  </a:cubicBezTo>
                  <a:lnTo>
                    <a:pt x="190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37" name="Google Shape;982;p8"/>
            <p:cNvGrpSpPr/>
            <p:nvPr/>
          </p:nvGrpSpPr>
          <p:grpSpPr>
            <a:xfrm>
              <a:off x="184203" y="470105"/>
              <a:ext cx="1" cy="12701"/>
              <a:chOff x="0" y="0"/>
              <a:chExt cx="0" cy="12700"/>
            </a:xfrm>
          </p:grpSpPr>
          <p:sp>
            <p:nvSpPr>
              <p:cNvPr id="403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3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38" name="Google Shape;983;p8"/>
            <p:cNvSpPr/>
            <p:nvPr/>
          </p:nvSpPr>
          <p:spPr>
            <a:xfrm>
              <a:off x="432872" y="10810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80"/>
                    <a:pt x="21600" y="16171"/>
                    <a:pt x="21600" y="21600"/>
                  </a:cubicBezTo>
                  <a:cubicBezTo>
                    <a:pt x="21600" y="10780"/>
                    <a:pt x="10800" y="539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41" name="Google Shape;984;p8"/>
            <p:cNvGrpSpPr/>
            <p:nvPr/>
          </p:nvGrpSpPr>
          <p:grpSpPr>
            <a:xfrm>
              <a:off x="444313" y="1087456"/>
              <a:ext cx="1" cy="12701"/>
              <a:chOff x="0" y="0"/>
              <a:chExt cx="0" cy="12700"/>
            </a:xfrm>
          </p:grpSpPr>
          <p:sp>
            <p:nvSpPr>
              <p:cNvPr id="4039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0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44" name="Google Shape;985;p8"/>
            <p:cNvGrpSpPr/>
            <p:nvPr/>
          </p:nvGrpSpPr>
          <p:grpSpPr>
            <a:xfrm>
              <a:off x="800737" y="1108467"/>
              <a:ext cx="12701" cy="1"/>
              <a:chOff x="0" y="0"/>
              <a:chExt cx="12700" cy="0"/>
            </a:xfrm>
          </p:grpSpPr>
          <p:sp>
            <p:nvSpPr>
              <p:cNvPr id="404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47" name="Google Shape;986;p8"/>
            <p:cNvGrpSpPr/>
            <p:nvPr/>
          </p:nvGrpSpPr>
          <p:grpSpPr>
            <a:xfrm>
              <a:off x="346130" y="884427"/>
              <a:ext cx="1" cy="12701"/>
              <a:chOff x="0" y="0"/>
              <a:chExt cx="0" cy="12699"/>
            </a:xfrm>
          </p:grpSpPr>
          <p:sp>
            <p:nvSpPr>
              <p:cNvPr id="404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0" name="Google Shape;988;p8"/>
            <p:cNvGrpSpPr/>
            <p:nvPr/>
          </p:nvGrpSpPr>
          <p:grpSpPr>
            <a:xfrm>
              <a:off x="270935" y="707516"/>
              <a:ext cx="12701" cy="31886"/>
              <a:chOff x="0" y="0"/>
              <a:chExt cx="12700" cy="31885"/>
            </a:xfrm>
          </p:grpSpPr>
          <p:sp>
            <p:nvSpPr>
              <p:cNvPr id="4048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390" y="7346"/>
                      <a:pt x="16210" y="1425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9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210" y="14254"/>
                      <a:pt x="5390" y="7346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3" name="Google Shape;989;p8"/>
            <p:cNvGrpSpPr/>
            <p:nvPr/>
          </p:nvGrpSpPr>
          <p:grpSpPr>
            <a:xfrm>
              <a:off x="905928" y="1116747"/>
              <a:ext cx="12701" cy="1"/>
              <a:chOff x="0" y="0"/>
              <a:chExt cx="12700" cy="0"/>
            </a:xfrm>
          </p:grpSpPr>
          <p:sp>
            <p:nvSpPr>
              <p:cNvPr id="405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5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6" name="Google Shape;990;p8"/>
            <p:cNvGrpSpPr/>
            <p:nvPr/>
          </p:nvGrpSpPr>
          <p:grpSpPr>
            <a:xfrm>
              <a:off x="314258" y="811444"/>
              <a:ext cx="1" cy="12701"/>
              <a:chOff x="0" y="0"/>
              <a:chExt cx="0" cy="12700"/>
            </a:xfrm>
          </p:grpSpPr>
          <p:sp>
            <p:nvSpPr>
              <p:cNvPr id="40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57" name="Google Shape;992;p8"/>
            <p:cNvSpPr/>
            <p:nvPr/>
          </p:nvSpPr>
          <p:spPr>
            <a:xfrm>
              <a:off x="236498" y="627850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9" y="17464"/>
                  </a:lnTo>
                  <a:cubicBezTo>
                    <a:pt x="10839" y="17464"/>
                    <a:pt x="10839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58" name="Google Shape;993;p8"/>
            <p:cNvSpPr/>
            <p:nvPr/>
          </p:nvSpPr>
          <p:spPr>
            <a:xfrm>
              <a:off x="1098475" y="10626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43" y="10761"/>
                    <a:pt x="0" y="10761"/>
                    <a:pt x="0" y="21600"/>
                  </a:cubicBezTo>
                  <a:cubicBezTo>
                    <a:pt x="0" y="21600"/>
                    <a:pt x="21443" y="10761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59" name="Google Shape;994;p8"/>
            <p:cNvSpPr/>
            <p:nvPr/>
          </p:nvSpPr>
          <p:spPr>
            <a:xfrm>
              <a:off x="935870" y="1100835"/>
              <a:ext cx="401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210" y="0"/>
                    <a:pt x="18040" y="3539"/>
                  </a:cubicBezTo>
                  <a:cubicBezTo>
                    <a:pt x="19230" y="2394"/>
                    <a:pt x="20410" y="1197"/>
                    <a:pt x="21600" y="0"/>
                  </a:cubicBezTo>
                  <a:close/>
                  <a:moveTo>
                    <a:pt x="18040" y="3539"/>
                  </a:moveTo>
                  <a:cubicBezTo>
                    <a:pt x="16493" y="5101"/>
                    <a:pt x="14936" y="6662"/>
                    <a:pt x="13379" y="8224"/>
                  </a:cubicBezTo>
                  <a:cubicBezTo>
                    <a:pt x="14648" y="7547"/>
                    <a:pt x="15907" y="7183"/>
                    <a:pt x="17137" y="7183"/>
                  </a:cubicBezTo>
                  <a:cubicBezTo>
                    <a:pt x="17425" y="5673"/>
                    <a:pt x="17732" y="4528"/>
                    <a:pt x="18040" y="3539"/>
                  </a:cubicBezTo>
                  <a:close/>
                  <a:moveTo>
                    <a:pt x="13379" y="8224"/>
                  </a:moveTo>
                  <a:cubicBezTo>
                    <a:pt x="9025" y="10462"/>
                    <a:pt x="4512" y="16031"/>
                    <a:pt x="0" y="21600"/>
                  </a:cubicBezTo>
                  <a:cubicBezTo>
                    <a:pt x="4463" y="17124"/>
                    <a:pt x="8926" y="12700"/>
                    <a:pt x="13379" y="8224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60" name="Google Shape;996;p8"/>
            <p:cNvSpPr/>
            <p:nvPr/>
          </p:nvSpPr>
          <p:spPr>
            <a:xfrm>
              <a:off x="1050656" y="1130136"/>
              <a:ext cx="1270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17" y="5950"/>
                    <a:pt x="7183" y="8946"/>
                    <a:pt x="7183" y="11921"/>
                  </a:cubicBezTo>
                  <a:cubicBezTo>
                    <a:pt x="0" y="11921"/>
                    <a:pt x="0" y="14896"/>
                    <a:pt x="0" y="14896"/>
                  </a:cubicBezTo>
                  <a:lnTo>
                    <a:pt x="0" y="21600"/>
                  </a:lnTo>
                  <a:cubicBezTo>
                    <a:pt x="7183" y="14896"/>
                    <a:pt x="14417" y="8946"/>
                    <a:pt x="21600" y="297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61" name="Google Shape;997;p8"/>
            <p:cNvSpPr/>
            <p:nvPr/>
          </p:nvSpPr>
          <p:spPr>
            <a:xfrm>
              <a:off x="942911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16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64" name="Google Shape;998;p8"/>
            <p:cNvGrpSpPr/>
            <p:nvPr/>
          </p:nvGrpSpPr>
          <p:grpSpPr>
            <a:xfrm>
              <a:off x="367834" y="945625"/>
              <a:ext cx="12701" cy="12701"/>
              <a:chOff x="0" y="0"/>
              <a:chExt cx="12700" cy="12700"/>
            </a:xfrm>
          </p:grpSpPr>
          <p:sp>
            <p:nvSpPr>
              <p:cNvPr id="406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9623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962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67" name="Google Shape;1001;p8"/>
            <p:cNvGrpSpPr/>
            <p:nvPr/>
          </p:nvGrpSpPr>
          <p:grpSpPr>
            <a:xfrm>
              <a:off x="988183" y="1068948"/>
              <a:ext cx="12701" cy="1"/>
              <a:chOff x="0" y="0"/>
              <a:chExt cx="12700" cy="0"/>
            </a:xfrm>
          </p:grpSpPr>
          <p:sp>
            <p:nvSpPr>
              <p:cNvPr id="406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0" name="Google Shape;100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4068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9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3" name="Google Shape;1003;p8"/>
            <p:cNvGrpSpPr/>
            <p:nvPr/>
          </p:nvGrpSpPr>
          <p:grpSpPr>
            <a:xfrm>
              <a:off x="822087" y="1105904"/>
              <a:ext cx="12701" cy="1"/>
              <a:chOff x="0" y="0"/>
              <a:chExt cx="12700" cy="0"/>
            </a:xfrm>
          </p:grpSpPr>
          <p:sp>
            <p:nvSpPr>
              <p:cNvPr id="4071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6" name="Google Shape;1004;p8"/>
            <p:cNvGrpSpPr/>
            <p:nvPr/>
          </p:nvGrpSpPr>
          <p:grpSpPr>
            <a:xfrm>
              <a:off x="981133" y="1260196"/>
              <a:ext cx="1" cy="12701"/>
              <a:chOff x="0" y="0"/>
              <a:chExt cx="0" cy="12700"/>
            </a:xfrm>
          </p:grpSpPr>
          <p:sp>
            <p:nvSpPr>
              <p:cNvPr id="407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77" name="Google Shape;1005;p8"/>
            <p:cNvSpPr/>
            <p:nvPr/>
          </p:nvSpPr>
          <p:spPr>
            <a:xfrm>
              <a:off x="455494" y="10849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80" name="Google Shape;1006;p8"/>
            <p:cNvGrpSpPr/>
            <p:nvPr/>
          </p:nvGrpSpPr>
          <p:grpSpPr>
            <a:xfrm>
              <a:off x="973511" y="1260166"/>
              <a:ext cx="12701" cy="1"/>
              <a:chOff x="0" y="0"/>
              <a:chExt cx="12700" cy="0"/>
            </a:xfrm>
          </p:grpSpPr>
          <p:sp>
            <p:nvSpPr>
              <p:cNvPr id="407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81" name="Google Shape;1008;p8"/>
            <p:cNvSpPr/>
            <p:nvPr/>
          </p:nvSpPr>
          <p:spPr>
            <a:xfrm>
              <a:off x="1122034" y="1105904"/>
              <a:ext cx="18483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5" y="0"/>
                  </a:moveTo>
                  <a:cubicBezTo>
                    <a:pt x="15650" y="0"/>
                    <a:pt x="12675" y="2285"/>
                    <a:pt x="12675" y="4553"/>
                  </a:cubicBezTo>
                  <a:cubicBezTo>
                    <a:pt x="8946" y="7397"/>
                    <a:pt x="5971" y="7397"/>
                    <a:pt x="5971" y="9666"/>
                  </a:cubicBezTo>
                  <a:cubicBezTo>
                    <a:pt x="2975" y="11934"/>
                    <a:pt x="0" y="14219"/>
                    <a:pt x="0" y="16488"/>
                  </a:cubicBezTo>
                  <a:lnTo>
                    <a:pt x="0" y="21600"/>
                  </a:lnTo>
                  <a:cubicBezTo>
                    <a:pt x="5971" y="14219"/>
                    <a:pt x="12675" y="7397"/>
                    <a:pt x="21600" y="2285"/>
                  </a:cubicBezTo>
                  <a:lnTo>
                    <a:pt x="18625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2" name="Google Shape;1009;p8"/>
            <p:cNvSpPr/>
            <p:nvPr/>
          </p:nvSpPr>
          <p:spPr>
            <a:xfrm>
              <a:off x="1153907" y="1076582"/>
              <a:ext cx="13392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3471"/>
                    <a:pt x="8241" y="11237"/>
                    <a:pt x="0" y="18129"/>
                  </a:cubicBezTo>
                  <a:lnTo>
                    <a:pt x="0" y="21600"/>
                  </a:lnTo>
                  <a:cubicBezTo>
                    <a:pt x="4136" y="14683"/>
                    <a:pt x="12347" y="7791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3" name="Google Shape;1010;p8"/>
            <p:cNvSpPr/>
            <p:nvPr/>
          </p:nvSpPr>
          <p:spPr>
            <a:xfrm>
              <a:off x="1087616" y="1142879"/>
              <a:ext cx="21028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lnTo>
                    <a:pt x="16371" y="2844"/>
                  </a:lnTo>
                  <a:cubicBezTo>
                    <a:pt x="10478" y="7397"/>
                    <a:pt x="5229" y="9666"/>
                    <a:pt x="0" y="11934"/>
                  </a:cubicBezTo>
                  <a:lnTo>
                    <a:pt x="0" y="21600"/>
                  </a:lnTo>
                  <a:cubicBezTo>
                    <a:pt x="7844" y="14203"/>
                    <a:pt x="13737" y="7397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86" name="Google Shape;1011;p8"/>
            <p:cNvGrpSpPr/>
            <p:nvPr/>
          </p:nvGrpSpPr>
          <p:grpSpPr>
            <a:xfrm>
              <a:off x="997425" y="1253830"/>
              <a:ext cx="12701" cy="10128"/>
              <a:chOff x="0" y="0"/>
              <a:chExt cx="12700" cy="10127"/>
            </a:xfrm>
          </p:grpSpPr>
          <p:sp>
            <p:nvSpPr>
              <p:cNvPr id="4084" name="خط"/>
              <p:cNvSpPr/>
              <p:nvPr/>
            </p:nvSpPr>
            <p:spPr>
              <a:xfrm flipV="1">
                <a:off x="-1" y="0"/>
                <a:ext cx="12702" cy="101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85" name="خط"/>
              <p:cNvSpPr/>
              <p:nvPr/>
            </p:nvSpPr>
            <p:spPr>
              <a:xfrm flipH="1">
                <a:off x="0" y="-1"/>
                <a:ext cx="12701" cy="101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87" name="Google Shape;1012;p8"/>
            <p:cNvSpPr/>
            <p:nvPr/>
          </p:nvSpPr>
          <p:spPr>
            <a:xfrm>
              <a:off x="1000293" y="12496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8" name="Google Shape;1013;p8"/>
            <p:cNvSpPr/>
            <p:nvPr/>
          </p:nvSpPr>
          <p:spPr>
            <a:xfrm>
              <a:off x="1063379" y="1174745"/>
              <a:ext cx="13392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cubicBezTo>
                    <a:pt x="9253" y="6499"/>
                    <a:pt x="4106" y="15122"/>
                    <a:pt x="0" y="21600"/>
                  </a:cubicBezTo>
                  <a:cubicBezTo>
                    <a:pt x="9253" y="15122"/>
                    <a:pt x="13359" y="9373"/>
                    <a:pt x="21600" y="6499"/>
                  </a:cubicBezTo>
                  <a:cubicBezTo>
                    <a:pt x="17494" y="3603"/>
                    <a:pt x="17494" y="3603"/>
                    <a:pt x="17494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9" name="Google Shape;1014;p8"/>
            <p:cNvSpPr/>
            <p:nvPr/>
          </p:nvSpPr>
          <p:spPr>
            <a:xfrm>
              <a:off x="1180689" y="1042171"/>
              <a:ext cx="12746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286" y="2975"/>
                    <a:pt x="12973" y="2975"/>
                  </a:cubicBezTo>
                  <a:cubicBezTo>
                    <a:pt x="8659" y="9679"/>
                    <a:pt x="4314" y="15650"/>
                    <a:pt x="0" y="18625"/>
                  </a:cubicBezTo>
                  <a:lnTo>
                    <a:pt x="0" y="21600"/>
                  </a:lnTo>
                  <a:cubicBezTo>
                    <a:pt x="8659" y="15650"/>
                    <a:pt x="17286" y="9679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92" name="Google Shape;1016;p8"/>
            <p:cNvGrpSpPr/>
            <p:nvPr/>
          </p:nvGrpSpPr>
          <p:grpSpPr>
            <a:xfrm>
              <a:off x="994524" y="1177966"/>
              <a:ext cx="1" cy="12701"/>
              <a:chOff x="0" y="0"/>
              <a:chExt cx="0" cy="12700"/>
            </a:xfrm>
          </p:grpSpPr>
          <p:sp>
            <p:nvSpPr>
              <p:cNvPr id="409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9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93" name="Google Shape;1017;p8"/>
            <p:cNvSpPr/>
            <p:nvPr/>
          </p:nvSpPr>
          <p:spPr>
            <a:xfrm>
              <a:off x="986902" y="1148614"/>
              <a:ext cx="127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75"/>
                  </a:lnTo>
                  <a:cubicBezTo>
                    <a:pt x="21600" y="10375"/>
                    <a:pt x="21600" y="13825"/>
                    <a:pt x="21600" y="21600"/>
                  </a:cubicBezTo>
                  <a:lnTo>
                    <a:pt x="21600" y="3475"/>
                  </a:lnTo>
                  <a:cubicBezTo>
                    <a:pt x="21600" y="3475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4" name="Google Shape;1019;p8"/>
            <p:cNvSpPr/>
            <p:nvPr/>
          </p:nvSpPr>
          <p:spPr>
            <a:xfrm>
              <a:off x="976065" y="1201522"/>
              <a:ext cx="12701" cy="6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7183" y="1664"/>
                  </a:lnTo>
                  <a:cubicBezTo>
                    <a:pt x="7183" y="3533"/>
                    <a:pt x="0" y="5191"/>
                    <a:pt x="0" y="6856"/>
                  </a:cubicBezTo>
                  <a:lnTo>
                    <a:pt x="0" y="19107"/>
                  </a:lnTo>
                  <a:lnTo>
                    <a:pt x="7183" y="19107"/>
                  </a:lnTo>
                  <a:lnTo>
                    <a:pt x="7183" y="21600"/>
                  </a:lnTo>
                  <a:lnTo>
                    <a:pt x="21600" y="21600"/>
                  </a:lnTo>
                  <a:cubicBezTo>
                    <a:pt x="14365" y="13915"/>
                    <a:pt x="7183" y="6856"/>
                    <a:pt x="7183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5" name="Google Shape;1021;p8"/>
            <p:cNvSpPr/>
            <p:nvPr/>
          </p:nvSpPr>
          <p:spPr>
            <a:xfrm>
              <a:off x="1065925" y="1045069"/>
              <a:ext cx="350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30" y="8274"/>
                    <a:pt x="9817" y="8274"/>
                    <a:pt x="3534" y="14961"/>
                  </a:cubicBezTo>
                  <a:cubicBezTo>
                    <a:pt x="2397" y="14961"/>
                    <a:pt x="2091" y="18425"/>
                    <a:pt x="1250" y="20349"/>
                  </a:cubicBezTo>
                  <a:cubicBezTo>
                    <a:pt x="7681" y="14095"/>
                    <a:pt x="15339" y="7793"/>
                    <a:pt x="21600" y="0"/>
                  </a:cubicBezTo>
                  <a:close/>
                  <a:moveTo>
                    <a:pt x="1250" y="20349"/>
                  </a:moveTo>
                  <a:cubicBezTo>
                    <a:pt x="829" y="20782"/>
                    <a:pt x="409" y="21167"/>
                    <a:pt x="0" y="21600"/>
                  </a:cubicBezTo>
                  <a:cubicBezTo>
                    <a:pt x="545" y="21600"/>
                    <a:pt x="932" y="21071"/>
                    <a:pt x="1250" y="20349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6" name="Google Shape;1022;p8"/>
            <p:cNvSpPr/>
            <p:nvPr/>
          </p:nvSpPr>
          <p:spPr>
            <a:xfrm>
              <a:off x="1021306" y="1054308"/>
              <a:ext cx="2613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6" y="0"/>
                  </a:moveTo>
                  <a:cubicBezTo>
                    <a:pt x="17423" y="3509"/>
                    <a:pt x="15304" y="7018"/>
                    <a:pt x="13170" y="10215"/>
                  </a:cubicBezTo>
                  <a:cubicBezTo>
                    <a:pt x="16387" y="9201"/>
                    <a:pt x="18993" y="6628"/>
                    <a:pt x="21600" y="0"/>
                  </a:cubicBezTo>
                  <a:close/>
                  <a:moveTo>
                    <a:pt x="13170" y="10215"/>
                  </a:moveTo>
                  <a:cubicBezTo>
                    <a:pt x="11173" y="10761"/>
                    <a:pt x="8933" y="10761"/>
                    <a:pt x="6326" y="10761"/>
                  </a:cubicBezTo>
                  <a:cubicBezTo>
                    <a:pt x="4878" y="18169"/>
                    <a:pt x="3445" y="20508"/>
                    <a:pt x="1997" y="21210"/>
                  </a:cubicBezTo>
                  <a:cubicBezTo>
                    <a:pt x="5655" y="20040"/>
                    <a:pt x="9436" y="15674"/>
                    <a:pt x="13170" y="10215"/>
                  </a:cubicBezTo>
                  <a:close/>
                  <a:moveTo>
                    <a:pt x="1997" y="21210"/>
                  </a:moveTo>
                  <a:cubicBezTo>
                    <a:pt x="1326" y="21444"/>
                    <a:pt x="655" y="21600"/>
                    <a:pt x="0" y="21600"/>
                  </a:cubicBezTo>
                  <a:cubicBezTo>
                    <a:pt x="671" y="21600"/>
                    <a:pt x="1326" y="21600"/>
                    <a:pt x="1997" y="2121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7" name="Google Shape;1023;p8"/>
            <p:cNvSpPr/>
            <p:nvPr/>
          </p:nvSpPr>
          <p:spPr>
            <a:xfrm>
              <a:off x="1085693" y="1060649"/>
              <a:ext cx="20405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20942" y="1304"/>
                  </a:moveTo>
                  <a:cubicBezTo>
                    <a:pt x="20923" y="1875"/>
                    <a:pt x="18330" y="2450"/>
                    <a:pt x="18330" y="2450"/>
                  </a:cubicBezTo>
                  <a:cubicBezTo>
                    <a:pt x="18330" y="1875"/>
                    <a:pt x="20923" y="1875"/>
                    <a:pt x="20942" y="1304"/>
                  </a:cubicBezTo>
                  <a:close/>
                  <a:moveTo>
                    <a:pt x="20942" y="0"/>
                  </a:moveTo>
                  <a:cubicBezTo>
                    <a:pt x="15698" y="579"/>
                    <a:pt x="9811" y="579"/>
                    <a:pt x="4586" y="1296"/>
                  </a:cubicBezTo>
                  <a:lnTo>
                    <a:pt x="1973" y="1296"/>
                  </a:lnTo>
                  <a:cubicBezTo>
                    <a:pt x="-658" y="7778"/>
                    <a:pt x="-658" y="14976"/>
                    <a:pt x="1973" y="21600"/>
                  </a:cubicBezTo>
                  <a:cubicBezTo>
                    <a:pt x="7198" y="21025"/>
                    <a:pt x="12442" y="20450"/>
                    <a:pt x="18330" y="19296"/>
                  </a:cubicBezTo>
                  <a:lnTo>
                    <a:pt x="20942" y="18576"/>
                  </a:lnTo>
                  <a:lnTo>
                    <a:pt x="20942" y="17426"/>
                  </a:lnTo>
                  <a:cubicBezTo>
                    <a:pt x="18330" y="12098"/>
                    <a:pt x="20942" y="6624"/>
                    <a:pt x="20942" y="1296"/>
                  </a:cubicBezTo>
                  <a:lnTo>
                    <a:pt x="20942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8" name="Google Shape;1024;p8"/>
            <p:cNvSpPr/>
            <p:nvPr/>
          </p:nvSpPr>
          <p:spPr>
            <a:xfrm>
              <a:off x="1021942" y="1076582"/>
              <a:ext cx="20392" cy="15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15717" y="0"/>
                  </a:moveTo>
                  <a:cubicBezTo>
                    <a:pt x="9824" y="0"/>
                    <a:pt x="7209" y="359"/>
                    <a:pt x="1961" y="359"/>
                  </a:cubicBezTo>
                  <a:cubicBezTo>
                    <a:pt x="-654" y="4106"/>
                    <a:pt x="-654" y="7855"/>
                    <a:pt x="1961" y="11514"/>
                  </a:cubicBezTo>
                  <a:cubicBezTo>
                    <a:pt x="4575" y="14907"/>
                    <a:pt x="7209" y="18210"/>
                    <a:pt x="7209" y="21600"/>
                  </a:cubicBezTo>
                  <a:cubicBezTo>
                    <a:pt x="9824" y="21244"/>
                    <a:pt x="12439" y="20887"/>
                    <a:pt x="18331" y="20084"/>
                  </a:cubicBezTo>
                  <a:lnTo>
                    <a:pt x="20946" y="19725"/>
                  </a:lnTo>
                  <a:cubicBezTo>
                    <a:pt x="18331" y="19369"/>
                    <a:pt x="15717" y="19013"/>
                    <a:pt x="15717" y="18656"/>
                  </a:cubicBezTo>
                  <a:cubicBezTo>
                    <a:pt x="15717" y="12317"/>
                    <a:pt x="12439" y="6339"/>
                    <a:pt x="15717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9" name="Google Shape;1025;p8"/>
            <p:cNvSpPr/>
            <p:nvPr/>
          </p:nvSpPr>
          <p:spPr>
            <a:xfrm>
              <a:off x="1178166" y="1044715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183" y="17494"/>
                    <a:pt x="14417" y="9253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0" name="Google Shape;1026;p8"/>
            <p:cNvSpPr/>
            <p:nvPr/>
          </p:nvSpPr>
          <p:spPr>
            <a:xfrm>
              <a:off x="1051761" y="1068948"/>
              <a:ext cx="22464" cy="1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17735" y="0"/>
                  </a:moveTo>
                  <a:cubicBezTo>
                    <a:pt x="12623" y="407"/>
                    <a:pt x="5817" y="407"/>
                    <a:pt x="1264" y="814"/>
                  </a:cubicBezTo>
                  <a:cubicBezTo>
                    <a:pt x="-1580" y="4687"/>
                    <a:pt x="1264" y="8458"/>
                    <a:pt x="1264" y="11819"/>
                  </a:cubicBezTo>
                  <a:cubicBezTo>
                    <a:pt x="1264" y="11819"/>
                    <a:pt x="1264" y="11412"/>
                    <a:pt x="3532" y="11412"/>
                  </a:cubicBezTo>
                  <a:cubicBezTo>
                    <a:pt x="3532" y="11005"/>
                    <a:pt x="5817" y="10595"/>
                    <a:pt x="8086" y="9781"/>
                  </a:cubicBezTo>
                  <a:lnTo>
                    <a:pt x="8086" y="10188"/>
                  </a:lnTo>
                  <a:cubicBezTo>
                    <a:pt x="5817" y="11005"/>
                    <a:pt x="3532" y="11819"/>
                    <a:pt x="1264" y="12735"/>
                  </a:cubicBezTo>
                  <a:lnTo>
                    <a:pt x="1264" y="21600"/>
                  </a:lnTo>
                  <a:lnTo>
                    <a:pt x="10354" y="19970"/>
                  </a:lnTo>
                  <a:cubicBezTo>
                    <a:pt x="12623" y="19053"/>
                    <a:pt x="15467" y="17832"/>
                    <a:pt x="20020" y="16913"/>
                  </a:cubicBezTo>
                  <a:cubicBezTo>
                    <a:pt x="17735" y="16913"/>
                    <a:pt x="17735" y="16913"/>
                    <a:pt x="17735" y="16506"/>
                  </a:cubicBezTo>
                  <a:cubicBezTo>
                    <a:pt x="15467" y="11005"/>
                    <a:pt x="15467" y="5501"/>
                    <a:pt x="17735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1" name="Google Shape;1027;p8"/>
            <p:cNvSpPr/>
            <p:nvPr/>
          </p:nvSpPr>
          <p:spPr>
            <a:xfrm>
              <a:off x="1122034" y="1055559"/>
              <a:ext cx="1593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4700" y="0"/>
                    <a:pt x="6925" y="798"/>
                    <a:pt x="0" y="798"/>
                  </a:cubicBezTo>
                  <a:lnTo>
                    <a:pt x="0" y="21600"/>
                  </a:lnTo>
                  <a:cubicBezTo>
                    <a:pt x="0" y="20801"/>
                    <a:pt x="3450" y="19997"/>
                    <a:pt x="6925" y="19199"/>
                  </a:cubicBezTo>
                  <a:cubicBezTo>
                    <a:pt x="6925" y="18400"/>
                    <a:pt x="10375" y="18400"/>
                    <a:pt x="14700" y="17399"/>
                  </a:cubicBezTo>
                  <a:cubicBezTo>
                    <a:pt x="14700" y="16601"/>
                    <a:pt x="18150" y="15796"/>
                    <a:pt x="21600" y="15796"/>
                  </a:cubicBezTo>
                  <a:lnTo>
                    <a:pt x="21600" y="14998"/>
                  </a:lnTo>
                  <a:cubicBezTo>
                    <a:pt x="18150" y="9999"/>
                    <a:pt x="18150" y="4999"/>
                    <a:pt x="1815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2" name="Google Shape;1028;p8"/>
            <p:cNvSpPr/>
            <p:nvPr/>
          </p:nvSpPr>
          <p:spPr>
            <a:xfrm>
              <a:off x="1151998" y="1047261"/>
              <a:ext cx="15300" cy="4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7288" y="0"/>
                  </a:moveTo>
                  <a:cubicBezTo>
                    <a:pt x="9513" y="1613"/>
                    <a:pt x="6063" y="1613"/>
                    <a:pt x="2588" y="1613"/>
                  </a:cubicBezTo>
                  <a:cubicBezTo>
                    <a:pt x="-862" y="8067"/>
                    <a:pt x="-862" y="14829"/>
                    <a:pt x="2588" y="21600"/>
                  </a:cubicBezTo>
                  <a:cubicBezTo>
                    <a:pt x="9513" y="19026"/>
                    <a:pt x="12963" y="16125"/>
                    <a:pt x="20738" y="14829"/>
                  </a:cubicBezTo>
                  <a:cubicBezTo>
                    <a:pt x="17288" y="13542"/>
                    <a:pt x="17288" y="12255"/>
                    <a:pt x="17288" y="10968"/>
                  </a:cubicBezTo>
                  <a:lnTo>
                    <a:pt x="17288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3" name="Google Shape;1029;p8"/>
            <p:cNvSpPr/>
            <p:nvPr/>
          </p:nvSpPr>
          <p:spPr>
            <a:xfrm>
              <a:off x="991979" y="1098269"/>
              <a:ext cx="23592" cy="16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1" y="0"/>
                  </a:moveTo>
                  <a:cubicBezTo>
                    <a:pt x="9339" y="0"/>
                    <a:pt x="4661" y="0"/>
                    <a:pt x="0" y="340"/>
                  </a:cubicBezTo>
                  <a:lnTo>
                    <a:pt x="0" y="6717"/>
                  </a:lnTo>
                  <a:cubicBezTo>
                    <a:pt x="2331" y="6717"/>
                    <a:pt x="2331" y="7059"/>
                    <a:pt x="2331" y="7059"/>
                  </a:cubicBezTo>
                  <a:lnTo>
                    <a:pt x="2331" y="11650"/>
                  </a:lnTo>
                  <a:cubicBezTo>
                    <a:pt x="4661" y="14883"/>
                    <a:pt x="7009" y="18369"/>
                    <a:pt x="9339" y="21600"/>
                  </a:cubicBezTo>
                  <a:lnTo>
                    <a:pt x="12261" y="21260"/>
                  </a:lnTo>
                  <a:cubicBezTo>
                    <a:pt x="12261" y="21260"/>
                    <a:pt x="12261" y="20835"/>
                    <a:pt x="14591" y="20835"/>
                  </a:cubicBezTo>
                  <a:lnTo>
                    <a:pt x="21600" y="19814"/>
                  </a:lnTo>
                  <a:cubicBezTo>
                    <a:pt x="19253" y="19474"/>
                    <a:pt x="19253" y="19135"/>
                    <a:pt x="19253" y="18709"/>
                  </a:cubicBezTo>
                  <a:cubicBezTo>
                    <a:pt x="19253" y="15223"/>
                    <a:pt x="16922" y="11650"/>
                    <a:pt x="14591" y="7738"/>
                  </a:cubicBezTo>
                  <a:cubicBezTo>
                    <a:pt x="12261" y="5952"/>
                    <a:pt x="12261" y="4252"/>
                    <a:pt x="12261" y="2126"/>
                  </a:cubicBezTo>
                  <a:lnTo>
                    <a:pt x="12261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4" name="Google Shape;1030;p8"/>
            <p:cNvSpPr/>
            <p:nvPr/>
          </p:nvSpPr>
          <p:spPr>
            <a:xfrm>
              <a:off x="96847" y="479323"/>
              <a:ext cx="95638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0" y="0"/>
                  </a:moveTo>
                  <a:cubicBezTo>
                    <a:pt x="16705" y="0"/>
                    <a:pt x="13681" y="1725"/>
                    <a:pt x="10802" y="3462"/>
                  </a:cubicBezTo>
                  <a:lnTo>
                    <a:pt x="10081" y="3462"/>
                  </a:lnTo>
                  <a:cubicBezTo>
                    <a:pt x="7778" y="5187"/>
                    <a:pt x="5328" y="5187"/>
                    <a:pt x="2304" y="6912"/>
                  </a:cubicBezTo>
                  <a:cubicBezTo>
                    <a:pt x="1729" y="6912"/>
                    <a:pt x="1154" y="6912"/>
                    <a:pt x="1154" y="9075"/>
                  </a:cubicBezTo>
                  <a:cubicBezTo>
                    <a:pt x="579" y="9075"/>
                    <a:pt x="0" y="10800"/>
                    <a:pt x="0" y="14262"/>
                  </a:cubicBezTo>
                  <a:cubicBezTo>
                    <a:pt x="0" y="15987"/>
                    <a:pt x="579" y="17712"/>
                    <a:pt x="1154" y="17712"/>
                  </a:cubicBezTo>
                  <a:cubicBezTo>
                    <a:pt x="1154" y="19875"/>
                    <a:pt x="1729" y="21600"/>
                    <a:pt x="2304" y="21600"/>
                  </a:cubicBezTo>
                  <a:cubicBezTo>
                    <a:pt x="8927" y="17712"/>
                    <a:pt x="15551" y="15987"/>
                    <a:pt x="21600" y="12525"/>
                  </a:cubicBezTo>
                  <a:cubicBezTo>
                    <a:pt x="20879" y="9075"/>
                    <a:pt x="20304" y="3462"/>
                    <a:pt x="1973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5" name="Google Shape;1032;p8"/>
            <p:cNvSpPr/>
            <p:nvPr/>
          </p:nvSpPr>
          <p:spPr>
            <a:xfrm>
              <a:off x="122983" y="553272"/>
              <a:ext cx="95639" cy="4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1" y="0"/>
                  </a:moveTo>
                  <a:cubicBezTo>
                    <a:pt x="15697" y="2737"/>
                    <a:pt x="12098" y="3952"/>
                    <a:pt x="8498" y="6381"/>
                  </a:cubicBezTo>
                  <a:cubicBezTo>
                    <a:pt x="6049" y="7605"/>
                    <a:pt x="4178" y="9128"/>
                    <a:pt x="1875" y="11557"/>
                  </a:cubicBezTo>
                  <a:cubicBezTo>
                    <a:pt x="579" y="11557"/>
                    <a:pt x="0" y="15210"/>
                    <a:pt x="0" y="17947"/>
                  </a:cubicBezTo>
                  <a:cubicBezTo>
                    <a:pt x="579" y="17947"/>
                    <a:pt x="579" y="17947"/>
                    <a:pt x="579" y="19162"/>
                  </a:cubicBezTo>
                  <a:cubicBezTo>
                    <a:pt x="1300" y="20377"/>
                    <a:pt x="1875" y="21600"/>
                    <a:pt x="2450" y="21600"/>
                  </a:cubicBezTo>
                  <a:cubicBezTo>
                    <a:pt x="2450" y="21600"/>
                    <a:pt x="3024" y="21600"/>
                    <a:pt x="3024" y="20377"/>
                  </a:cubicBezTo>
                  <a:cubicBezTo>
                    <a:pt x="4899" y="20377"/>
                    <a:pt x="6049" y="19162"/>
                    <a:pt x="7203" y="17947"/>
                  </a:cubicBezTo>
                  <a:cubicBezTo>
                    <a:pt x="11377" y="15210"/>
                    <a:pt x="16272" y="12772"/>
                    <a:pt x="21600" y="10342"/>
                  </a:cubicBezTo>
                  <a:cubicBezTo>
                    <a:pt x="21025" y="7605"/>
                    <a:pt x="20450" y="3952"/>
                    <a:pt x="1987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6" name="Google Shape;1033;p8"/>
            <p:cNvSpPr/>
            <p:nvPr/>
          </p:nvSpPr>
          <p:spPr>
            <a:xfrm>
              <a:off x="154875" y="641238"/>
              <a:ext cx="98183" cy="3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16" y="0"/>
                  </a:moveTo>
                  <a:cubicBezTo>
                    <a:pt x="13464" y="2782"/>
                    <a:pt x="7572" y="7308"/>
                    <a:pt x="1822" y="10099"/>
                  </a:cubicBezTo>
                  <a:cubicBezTo>
                    <a:pt x="1262" y="11490"/>
                    <a:pt x="1262" y="11490"/>
                    <a:pt x="560" y="11490"/>
                  </a:cubicBezTo>
                  <a:cubicBezTo>
                    <a:pt x="560" y="12881"/>
                    <a:pt x="560" y="12881"/>
                    <a:pt x="0" y="12881"/>
                  </a:cubicBezTo>
                  <a:lnTo>
                    <a:pt x="0" y="17417"/>
                  </a:lnTo>
                  <a:cubicBezTo>
                    <a:pt x="0" y="18808"/>
                    <a:pt x="0" y="18808"/>
                    <a:pt x="560" y="20199"/>
                  </a:cubicBezTo>
                  <a:cubicBezTo>
                    <a:pt x="560" y="21600"/>
                    <a:pt x="1822" y="21600"/>
                    <a:pt x="2382" y="21600"/>
                  </a:cubicBezTo>
                  <a:lnTo>
                    <a:pt x="2946" y="21600"/>
                  </a:lnTo>
                  <a:cubicBezTo>
                    <a:pt x="7572" y="18808"/>
                    <a:pt x="12340" y="16026"/>
                    <a:pt x="16410" y="12881"/>
                  </a:cubicBezTo>
                  <a:cubicBezTo>
                    <a:pt x="18037" y="12881"/>
                    <a:pt x="19794" y="11581"/>
                    <a:pt x="21434" y="10241"/>
                  </a:cubicBezTo>
                  <a:cubicBezTo>
                    <a:pt x="21486" y="10654"/>
                    <a:pt x="21543" y="11077"/>
                    <a:pt x="21600" y="11490"/>
                  </a:cubicBezTo>
                  <a:lnTo>
                    <a:pt x="21600" y="10099"/>
                  </a:lnTo>
                  <a:cubicBezTo>
                    <a:pt x="21543" y="10140"/>
                    <a:pt x="21486" y="10190"/>
                    <a:pt x="21434" y="10241"/>
                  </a:cubicBezTo>
                  <a:cubicBezTo>
                    <a:pt x="20926" y="6431"/>
                    <a:pt x="20423" y="2510"/>
                    <a:pt x="19916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7" name="Google Shape;1034;p8"/>
            <p:cNvSpPr/>
            <p:nvPr/>
          </p:nvSpPr>
          <p:spPr>
            <a:xfrm>
              <a:off x="195029" y="739401"/>
              <a:ext cx="98184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66" y="2054"/>
                    <a:pt x="7576" y="4109"/>
                    <a:pt x="2244" y="4109"/>
                  </a:cubicBezTo>
                  <a:cubicBezTo>
                    <a:pt x="1124" y="4109"/>
                    <a:pt x="0" y="8738"/>
                    <a:pt x="0" y="12862"/>
                  </a:cubicBezTo>
                  <a:cubicBezTo>
                    <a:pt x="0" y="16970"/>
                    <a:pt x="1124" y="21600"/>
                    <a:pt x="2244" y="21600"/>
                  </a:cubicBezTo>
                  <a:lnTo>
                    <a:pt x="6452" y="21600"/>
                  </a:lnTo>
                  <a:cubicBezTo>
                    <a:pt x="10522" y="19546"/>
                    <a:pt x="15148" y="19546"/>
                    <a:pt x="19778" y="16970"/>
                  </a:cubicBezTo>
                  <a:cubicBezTo>
                    <a:pt x="20480" y="16970"/>
                    <a:pt x="21040" y="14916"/>
                    <a:pt x="21600" y="14916"/>
                  </a:cubicBezTo>
                  <a:cubicBezTo>
                    <a:pt x="21040" y="10793"/>
                    <a:pt x="19778" y="4109"/>
                    <a:pt x="19218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8" name="Google Shape;1037;p8"/>
            <p:cNvSpPr/>
            <p:nvPr/>
          </p:nvSpPr>
          <p:spPr>
            <a:xfrm>
              <a:off x="226921" y="819068"/>
              <a:ext cx="98183" cy="2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4" y="0"/>
                  </a:moveTo>
                  <a:cubicBezTo>
                    <a:pt x="13464" y="2053"/>
                    <a:pt x="7572" y="4121"/>
                    <a:pt x="2244" y="4121"/>
                  </a:cubicBezTo>
                  <a:cubicBezTo>
                    <a:pt x="560" y="4121"/>
                    <a:pt x="0" y="8747"/>
                    <a:pt x="0" y="12853"/>
                  </a:cubicBezTo>
                  <a:cubicBezTo>
                    <a:pt x="0" y="16974"/>
                    <a:pt x="560" y="21600"/>
                    <a:pt x="2244" y="21600"/>
                  </a:cubicBezTo>
                  <a:lnTo>
                    <a:pt x="7012" y="21600"/>
                  </a:lnTo>
                  <a:cubicBezTo>
                    <a:pt x="10518" y="19547"/>
                    <a:pt x="14584" y="19547"/>
                    <a:pt x="18654" y="16974"/>
                  </a:cubicBezTo>
                  <a:cubicBezTo>
                    <a:pt x="19214" y="16974"/>
                    <a:pt x="20476" y="16974"/>
                    <a:pt x="21600" y="14921"/>
                  </a:cubicBezTo>
                  <a:cubicBezTo>
                    <a:pt x="21036" y="10800"/>
                    <a:pt x="20476" y="4121"/>
                    <a:pt x="1921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9" name="Google Shape;1039;p8"/>
            <p:cNvSpPr/>
            <p:nvPr/>
          </p:nvSpPr>
          <p:spPr>
            <a:xfrm>
              <a:off x="263884" y="893644"/>
              <a:ext cx="93093" cy="3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83" y="0"/>
                  </a:moveTo>
                  <a:cubicBezTo>
                    <a:pt x="13610" y="3205"/>
                    <a:pt x="7400" y="6398"/>
                    <a:pt x="1926" y="8399"/>
                  </a:cubicBezTo>
                  <a:cubicBezTo>
                    <a:pt x="1926" y="8399"/>
                    <a:pt x="1185" y="8399"/>
                    <a:pt x="1185" y="9996"/>
                  </a:cubicBezTo>
                  <a:cubicBezTo>
                    <a:pt x="595" y="9996"/>
                    <a:pt x="595" y="11604"/>
                    <a:pt x="595" y="11604"/>
                  </a:cubicBezTo>
                  <a:cubicBezTo>
                    <a:pt x="0" y="13201"/>
                    <a:pt x="0" y="14797"/>
                    <a:pt x="0" y="16394"/>
                  </a:cubicBezTo>
                  <a:cubicBezTo>
                    <a:pt x="595" y="18395"/>
                    <a:pt x="595" y="20003"/>
                    <a:pt x="1185" y="20003"/>
                  </a:cubicBezTo>
                  <a:cubicBezTo>
                    <a:pt x="1185" y="21600"/>
                    <a:pt x="1185" y="21600"/>
                    <a:pt x="1926" y="21600"/>
                  </a:cubicBezTo>
                  <a:lnTo>
                    <a:pt x="3107" y="21600"/>
                  </a:lnTo>
                  <a:cubicBezTo>
                    <a:pt x="9321" y="18395"/>
                    <a:pt x="15386" y="16394"/>
                    <a:pt x="21600" y="13201"/>
                  </a:cubicBezTo>
                  <a:cubicBezTo>
                    <a:pt x="21009" y="8399"/>
                    <a:pt x="19678" y="4801"/>
                    <a:pt x="19083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0" name="Google Shape;1040;p8"/>
            <p:cNvSpPr/>
            <p:nvPr/>
          </p:nvSpPr>
          <p:spPr>
            <a:xfrm>
              <a:off x="298321" y="989263"/>
              <a:ext cx="101374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31" y="0"/>
                  </a:moveTo>
                  <a:cubicBezTo>
                    <a:pt x="18747" y="1725"/>
                    <a:pt x="17524" y="1725"/>
                    <a:pt x="16436" y="1725"/>
                  </a:cubicBezTo>
                  <a:cubicBezTo>
                    <a:pt x="11409" y="3462"/>
                    <a:pt x="6249" y="5187"/>
                    <a:pt x="2311" y="6912"/>
                  </a:cubicBezTo>
                  <a:cubicBezTo>
                    <a:pt x="542" y="6912"/>
                    <a:pt x="0" y="9075"/>
                    <a:pt x="0" y="14262"/>
                  </a:cubicBezTo>
                  <a:cubicBezTo>
                    <a:pt x="0" y="17712"/>
                    <a:pt x="542" y="21600"/>
                    <a:pt x="2311" y="21600"/>
                  </a:cubicBezTo>
                  <a:cubicBezTo>
                    <a:pt x="8556" y="19875"/>
                    <a:pt x="14129" y="17712"/>
                    <a:pt x="19831" y="14262"/>
                  </a:cubicBezTo>
                  <a:lnTo>
                    <a:pt x="21600" y="14262"/>
                  </a:lnTo>
                  <a:cubicBezTo>
                    <a:pt x="20920" y="9075"/>
                    <a:pt x="20378" y="5187"/>
                    <a:pt x="1983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13" name="Google Shape;1042;p8"/>
            <p:cNvGrpSpPr/>
            <p:nvPr/>
          </p:nvGrpSpPr>
          <p:grpSpPr>
            <a:xfrm>
              <a:off x="489576" y="1098269"/>
              <a:ext cx="15955" cy="1"/>
              <a:chOff x="0" y="0"/>
              <a:chExt cx="15954" cy="0"/>
            </a:xfrm>
          </p:grpSpPr>
          <p:sp>
            <p:nvSpPr>
              <p:cNvPr id="4111" name="خط"/>
              <p:cNvSpPr/>
              <p:nvPr/>
            </p:nvSpPr>
            <p:spPr>
              <a:xfrm flipH="1" flipV="1"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12" name="خط"/>
              <p:cNvSpPr/>
              <p:nvPr/>
            </p:nvSpPr>
            <p:spPr>
              <a:xfrm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16" name="Google Shape;1043;p8"/>
            <p:cNvGrpSpPr/>
            <p:nvPr/>
          </p:nvGrpSpPr>
          <p:grpSpPr>
            <a:xfrm>
              <a:off x="513813" y="1098269"/>
              <a:ext cx="26137" cy="1"/>
              <a:chOff x="0" y="0"/>
              <a:chExt cx="26136" cy="0"/>
            </a:xfrm>
          </p:grpSpPr>
          <p:sp>
            <p:nvSpPr>
              <p:cNvPr id="4114" name="خط"/>
              <p:cNvSpPr/>
              <p:nvPr/>
            </p:nvSpPr>
            <p:spPr>
              <a:xfrm flipH="1" flipV="1"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15" name="خط"/>
              <p:cNvSpPr/>
              <p:nvPr/>
            </p:nvSpPr>
            <p:spPr>
              <a:xfrm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17" name="Google Shape;1044;p8"/>
            <p:cNvSpPr/>
            <p:nvPr/>
          </p:nvSpPr>
          <p:spPr>
            <a:xfrm>
              <a:off x="456777" y="10874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11977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8" name="Google Shape;1045;p8"/>
            <p:cNvSpPr/>
            <p:nvPr/>
          </p:nvSpPr>
          <p:spPr>
            <a:xfrm>
              <a:off x="341040" y="1092534"/>
              <a:ext cx="127510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lnTo>
                    <a:pt x="17494" y="2054"/>
                  </a:lnTo>
                  <a:cubicBezTo>
                    <a:pt x="13498" y="2054"/>
                    <a:pt x="9936" y="4630"/>
                    <a:pt x="6696" y="4630"/>
                  </a:cubicBezTo>
                  <a:lnTo>
                    <a:pt x="1834" y="4630"/>
                  </a:lnTo>
                  <a:cubicBezTo>
                    <a:pt x="862" y="4630"/>
                    <a:pt x="0" y="6684"/>
                    <a:pt x="0" y="12862"/>
                  </a:cubicBezTo>
                  <a:cubicBezTo>
                    <a:pt x="0" y="17491"/>
                    <a:pt x="862" y="19546"/>
                    <a:pt x="1834" y="21600"/>
                  </a:cubicBezTo>
                  <a:lnTo>
                    <a:pt x="6696" y="21600"/>
                  </a:lnTo>
                  <a:cubicBezTo>
                    <a:pt x="11233" y="21600"/>
                    <a:pt x="16201" y="19546"/>
                    <a:pt x="21600" y="14916"/>
                  </a:cubicBezTo>
                  <a:lnTo>
                    <a:pt x="20194" y="14916"/>
                  </a:lnTo>
                  <a:cubicBezTo>
                    <a:pt x="19763" y="14916"/>
                    <a:pt x="19763" y="14916"/>
                    <a:pt x="19332" y="12862"/>
                  </a:cubicBezTo>
                  <a:lnTo>
                    <a:pt x="18900" y="12862"/>
                  </a:lnTo>
                  <a:cubicBezTo>
                    <a:pt x="18466" y="12862"/>
                    <a:pt x="18466" y="10793"/>
                    <a:pt x="18035" y="8738"/>
                  </a:cubicBezTo>
                  <a:cubicBezTo>
                    <a:pt x="18035" y="6684"/>
                    <a:pt x="17494" y="4630"/>
                    <a:pt x="1749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9" name="Google Shape;1046;p8"/>
            <p:cNvSpPr/>
            <p:nvPr/>
          </p:nvSpPr>
          <p:spPr>
            <a:xfrm>
              <a:off x="375458" y="1087426"/>
              <a:ext cx="600586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5" y="1012"/>
                    <a:pt x="19398" y="2149"/>
                    <a:pt x="18344" y="2653"/>
                  </a:cubicBezTo>
                  <a:lnTo>
                    <a:pt x="18160" y="2653"/>
                  </a:lnTo>
                  <a:lnTo>
                    <a:pt x="17495" y="3662"/>
                  </a:lnTo>
                  <a:lnTo>
                    <a:pt x="17014" y="4169"/>
                  </a:lnTo>
                  <a:cubicBezTo>
                    <a:pt x="15867" y="5810"/>
                    <a:pt x="14629" y="6822"/>
                    <a:pt x="13483" y="8463"/>
                  </a:cubicBezTo>
                  <a:cubicBezTo>
                    <a:pt x="11763" y="10484"/>
                    <a:pt x="9929" y="12633"/>
                    <a:pt x="8117" y="14145"/>
                  </a:cubicBezTo>
                  <a:cubicBezTo>
                    <a:pt x="7750" y="14145"/>
                    <a:pt x="7269" y="14778"/>
                    <a:pt x="6879" y="15282"/>
                  </a:cubicBezTo>
                  <a:lnTo>
                    <a:pt x="6788" y="15282"/>
                  </a:lnTo>
                  <a:cubicBezTo>
                    <a:pt x="4586" y="16798"/>
                    <a:pt x="2591" y="17303"/>
                    <a:pt x="665" y="17303"/>
                  </a:cubicBezTo>
                  <a:lnTo>
                    <a:pt x="390" y="17303"/>
                  </a:lnTo>
                  <a:cubicBezTo>
                    <a:pt x="184" y="17303"/>
                    <a:pt x="0" y="18443"/>
                    <a:pt x="0" y="19451"/>
                  </a:cubicBezTo>
                  <a:cubicBezTo>
                    <a:pt x="0" y="20464"/>
                    <a:pt x="184" y="21600"/>
                    <a:pt x="390" y="21600"/>
                  </a:cubicBezTo>
                  <a:lnTo>
                    <a:pt x="665" y="21600"/>
                  </a:lnTo>
                  <a:cubicBezTo>
                    <a:pt x="3531" y="21600"/>
                    <a:pt x="6214" y="19956"/>
                    <a:pt x="8989" y="17303"/>
                  </a:cubicBezTo>
                  <a:cubicBezTo>
                    <a:pt x="11075" y="15790"/>
                    <a:pt x="13184" y="13137"/>
                    <a:pt x="15202" y="10484"/>
                  </a:cubicBezTo>
                  <a:cubicBezTo>
                    <a:pt x="15867" y="9980"/>
                    <a:pt x="16533" y="8967"/>
                    <a:pt x="17197" y="8463"/>
                  </a:cubicBezTo>
                  <a:lnTo>
                    <a:pt x="17381" y="7831"/>
                  </a:lnTo>
                  <a:cubicBezTo>
                    <a:pt x="17954" y="7327"/>
                    <a:pt x="18642" y="6822"/>
                    <a:pt x="19215" y="5810"/>
                  </a:cubicBezTo>
                  <a:lnTo>
                    <a:pt x="19398" y="5810"/>
                  </a:lnTo>
                  <a:cubicBezTo>
                    <a:pt x="19674" y="5306"/>
                    <a:pt x="19972" y="5306"/>
                    <a:pt x="20155" y="4674"/>
                  </a:cubicBezTo>
                  <a:cubicBezTo>
                    <a:pt x="20545" y="4169"/>
                    <a:pt x="20935" y="3662"/>
                    <a:pt x="21301" y="3662"/>
                  </a:cubicBezTo>
                  <a:cubicBezTo>
                    <a:pt x="21394" y="3157"/>
                    <a:pt x="21508" y="3157"/>
                    <a:pt x="21600" y="31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20" name="Google Shape;1047;p8"/>
            <p:cNvSpPr/>
            <p:nvPr/>
          </p:nvSpPr>
          <p:spPr>
            <a:xfrm>
              <a:off x="991979" y="1082336"/>
              <a:ext cx="15937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25" y="0"/>
                    <a:pt x="6900" y="2975"/>
                    <a:pt x="0" y="2975"/>
                  </a:cubicBezTo>
                  <a:lnTo>
                    <a:pt x="0" y="21600"/>
                  </a:lnTo>
                  <a:cubicBezTo>
                    <a:pt x="6900" y="18625"/>
                    <a:pt x="13825" y="18625"/>
                    <a:pt x="18150" y="18625"/>
                  </a:cubicBezTo>
                  <a:cubicBezTo>
                    <a:pt x="21600" y="11921"/>
                    <a:pt x="21600" y="5950"/>
                    <a:pt x="2160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21" name="Google Shape;1048;p8"/>
            <p:cNvSpPr/>
            <p:nvPr/>
          </p:nvSpPr>
          <p:spPr>
            <a:xfrm>
              <a:off x="240293" y="253675"/>
              <a:ext cx="5802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1902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24" name="Google Shape;1049;p8"/>
            <p:cNvGrpSpPr/>
            <p:nvPr/>
          </p:nvGrpSpPr>
          <p:grpSpPr>
            <a:xfrm>
              <a:off x="280175" y="88923"/>
              <a:ext cx="12701" cy="12701"/>
              <a:chOff x="0" y="0"/>
              <a:chExt cx="12699" cy="12700"/>
            </a:xfrm>
          </p:grpSpPr>
          <p:sp>
            <p:nvSpPr>
              <p:cNvPr id="41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322"/>
                      <a:pt x="21600" y="14961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2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961"/>
                      <a:pt x="0" y="8322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25" name="Google Shape;1050;p8"/>
            <p:cNvSpPr/>
            <p:nvPr/>
          </p:nvSpPr>
          <p:spPr>
            <a:xfrm>
              <a:off x="1069116" y="205875"/>
              <a:ext cx="31874" cy="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80"/>
                  </a:lnTo>
                  <a:cubicBezTo>
                    <a:pt x="6913" y="7775"/>
                    <a:pt x="14263" y="15035"/>
                    <a:pt x="21600" y="21600"/>
                  </a:cubicBezTo>
                  <a:cubicBezTo>
                    <a:pt x="14263" y="15035"/>
                    <a:pt x="6913" y="7085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28" name="Google Shape;1051;p8"/>
            <p:cNvGrpSpPr/>
            <p:nvPr/>
          </p:nvGrpSpPr>
          <p:grpSpPr>
            <a:xfrm>
              <a:off x="327985" y="253675"/>
              <a:ext cx="12701" cy="1"/>
              <a:chOff x="0" y="0"/>
              <a:chExt cx="12700" cy="0"/>
            </a:xfrm>
          </p:grpSpPr>
          <p:sp>
            <p:nvSpPr>
              <p:cNvPr id="412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27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29" name="Google Shape;1052;p8"/>
            <p:cNvSpPr/>
            <p:nvPr/>
          </p:nvSpPr>
          <p:spPr>
            <a:xfrm>
              <a:off x="272207" y="637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780"/>
                  </a:lnTo>
                  <a:cubicBezTo>
                    <a:pt x="21445" y="16171"/>
                    <a:pt x="21600" y="21561"/>
                    <a:pt x="21600" y="21600"/>
                  </a:cubicBezTo>
                  <a:cubicBezTo>
                    <a:pt x="21600" y="16210"/>
                    <a:pt x="0" y="10780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0" name="Google Shape;1053;p8"/>
            <p:cNvSpPr/>
            <p:nvPr/>
          </p:nvSpPr>
          <p:spPr>
            <a:xfrm>
              <a:off x="752896" y="0"/>
              <a:ext cx="1670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1" y="0"/>
                    <a:pt x="5853" y="0"/>
                    <a:pt x="8575" y="5429"/>
                  </a:cubicBezTo>
                  <a:cubicBezTo>
                    <a:pt x="13025" y="5429"/>
                    <a:pt x="17478" y="16210"/>
                    <a:pt x="21600" y="21600"/>
                  </a:cubicBezTo>
                  <a:cubicBezTo>
                    <a:pt x="17808" y="10820"/>
                    <a:pt x="13686" y="5429"/>
                    <a:pt x="890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1" name="Google Shape;1054;p8"/>
            <p:cNvSpPr/>
            <p:nvPr/>
          </p:nvSpPr>
          <p:spPr>
            <a:xfrm>
              <a:off x="1215126" y="1014788"/>
              <a:ext cx="344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05" y="0"/>
                  </a:moveTo>
                  <a:cubicBezTo>
                    <a:pt x="16530" y="2963"/>
                    <a:pt x="14666" y="5926"/>
                    <a:pt x="12837" y="8656"/>
                  </a:cubicBezTo>
                  <a:cubicBezTo>
                    <a:pt x="15581" y="6550"/>
                    <a:pt x="18475" y="3977"/>
                    <a:pt x="21600" y="0"/>
                  </a:cubicBezTo>
                  <a:close/>
                  <a:moveTo>
                    <a:pt x="12837" y="8656"/>
                  </a:moveTo>
                  <a:cubicBezTo>
                    <a:pt x="8207" y="12243"/>
                    <a:pt x="4017" y="14816"/>
                    <a:pt x="0" y="21600"/>
                  </a:cubicBezTo>
                  <a:cubicBezTo>
                    <a:pt x="3473" y="21600"/>
                    <a:pt x="8010" y="15908"/>
                    <a:pt x="12837" y="8656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2" name="Google Shape;1056;p8"/>
            <p:cNvSpPr/>
            <p:nvPr/>
          </p:nvSpPr>
          <p:spPr>
            <a:xfrm>
              <a:off x="1108998" y="10370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216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3" name="Google Shape;1057;p8"/>
            <p:cNvSpPr/>
            <p:nvPr/>
          </p:nvSpPr>
          <p:spPr>
            <a:xfrm>
              <a:off x="1044897" y="101976"/>
              <a:ext cx="138338" cy="35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1" y="1457"/>
                    <a:pt x="2886" y="3030"/>
                    <a:pt x="4579" y="4642"/>
                  </a:cubicBezTo>
                  <a:cubicBezTo>
                    <a:pt x="8758" y="8478"/>
                    <a:pt x="12442" y="12315"/>
                    <a:pt x="16623" y="16305"/>
                  </a:cubicBezTo>
                  <a:cubicBezTo>
                    <a:pt x="18216" y="18070"/>
                    <a:pt x="19909" y="19835"/>
                    <a:pt x="21600" y="21600"/>
                  </a:cubicBezTo>
                  <a:cubicBezTo>
                    <a:pt x="18216" y="17264"/>
                    <a:pt x="14532" y="13274"/>
                    <a:pt x="10351" y="9131"/>
                  </a:cubicBezTo>
                  <a:cubicBezTo>
                    <a:pt x="7068" y="5754"/>
                    <a:pt x="3781" y="2724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36" name="Google Shape;1058;p8"/>
            <p:cNvGrpSpPr/>
            <p:nvPr/>
          </p:nvGrpSpPr>
          <p:grpSpPr>
            <a:xfrm>
              <a:off x="288143" y="111551"/>
              <a:ext cx="12701" cy="12701"/>
              <a:chOff x="0" y="0"/>
              <a:chExt cx="12699" cy="12700"/>
            </a:xfrm>
          </p:grpSpPr>
          <p:sp>
            <p:nvSpPr>
              <p:cNvPr id="413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10839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35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10839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37" name="Google Shape;1059;p8"/>
            <p:cNvSpPr/>
            <p:nvPr/>
          </p:nvSpPr>
          <p:spPr>
            <a:xfrm>
              <a:off x="484485" y="1093191"/>
              <a:ext cx="2416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2" y="0"/>
                    <a:pt x="4450" y="5791"/>
                    <a:pt x="6892" y="11426"/>
                  </a:cubicBezTo>
                  <a:cubicBezTo>
                    <a:pt x="6238" y="8452"/>
                    <a:pt x="5591" y="4696"/>
                    <a:pt x="4958" y="0"/>
                  </a:cubicBezTo>
                  <a:close/>
                  <a:moveTo>
                    <a:pt x="20403" y="0"/>
                  </a:moveTo>
                  <a:cubicBezTo>
                    <a:pt x="20222" y="8609"/>
                    <a:pt x="20039" y="13774"/>
                    <a:pt x="19867" y="16904"/>
                  </a:cubicBezTo>
                  <a:cubicBezTo>
                    <a:pt x="20383" y="10487"/>
                    <a:pt x="20922" y="0"/>
                    <a:pt x="21600" y="0"/>
                  </a:cubicBezTo>
                  <a:close/>
                  <a:moveTo>
                    <a:pt x="6892" y="11426"/>
                  </a:moveTo>
                  <a:cubicBezTo>
                    <a:pt x="9186" y="21600"/>
                    <a:pt x="11575" y="21600"/>
                    <a:pt x="13793" y="21600"/>
                  </a:cubicBezTo>
                  <a:cubicBezTo>
                    <a:pt x="11493" y="21600"/>
                    <a:pt x="9151" y="16591"/>
                    <a:pt x="6892" y="11426"/>
                  </a:cubicBezTo>
                  <a:close/>
                  <a:moveTo>
                    <a:pt x="19867" y="16904"/>
                  </a:moveTo>
                  <a:cubicBezTo>
                    <a:pt x="19646" y="19565"/>
                    <a:pt x="19428" y="21600"/>
                    <a:pt x="19206" y="21600"/>
                  </a:cubicBezTo>
                  <a:cubicBezTo>
                    <a:pt x="19377" y="21600"/>
                    <a:pt x="19610" y="21600"/>
                    <a:pt x="19867" y="1690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8" name="Google Shape;1060;p8"/>
            <p:cNvSpPr/>
            <p:nvPr/>
          </p:nvSpPr>
          <p:spPr>
            <a:xfrm>
              <a:off x="835142" y="1079803"/>
              <a:ext cx="71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63" y="7200"/>
                    <a:pt x="7137" y="14400"/>
                    <a:pt x="0" y="21600"/>
                  </a:cubicBezTo>
                  <a:cubicBezTo>
                    <a:pt x="3275" y="21600"/>
                    <a:pt x="6361" y="14400"/>
                    <a:pt x="8872" y="14400"/>
                  </a:cubicBezTo>
                  <a:cubicBezTo>
                    <a:pt x="12923" y="7200"/>
                    <a:pt x="16779" y="720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9" name="Google Shape;1061;p8"/>
            <p:cNvSpPr/>
            <p:nvPr/>
          </p:nvSpPr>
          <p:spPr>
            <a:xfrm>
              <a:off x="1028961" y="1053026"/>
              <a:ext cx="2102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cubicBezTo>
                    <a:pt x="18909" y="313"/>
                    <a:pt x="18834" y="626"/>
                    <a:pt x="18758" y="939"/>
                  </a:cubicBezTo>
                  <a:cubicBezTo>
                    <a:pt x="19667" y="313"/>
                    <a:pt x="20615" y="0"/>
                    <a:pt x="21600" y="0"/>
                  </a:cubicBezTo>
                  <a:close/>
                  <a:moveTo>
                    <a:pt x="18758" y="939"/>
                  </a:moveTo>
                  <a:cubicBezTo>
                    <a:pt x="12373" y="5165"/>
                    <a:pt x="7427" y="21600"/>
                    <a:pt x="0" y="21600"/>
                  </a:cubicBezTo>
                  <a:cubicBezTo>
                    <a:pt x="8375" y="21600"/>
                    <a:pt x="13585" y="21600"/>
                    <a:pt x="18758" y="939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42" name="Google Shape;106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4140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41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43" name="Google Shape;1063;p8"/>
            <p:cNvSpPr/>
            <p:nvPr/>
          </p:nvSpPr>
          <p:spPr>
            <a:xfrm>
              <a:off x="988183" y="10613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71" y="21600"/>
                    <a:pt x="1078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44" name="Google Shape;1064;p8"/>
            <p:cNvSpPr/>
            <p:nvPr/>
          </p:nvSpPr>
          <p:spPr>
            <a:xfrm>
              <a:off x="944183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21600"/>
                    <a:pt x="7200" y="21600"/>
                    <a:pt x="0" y="21600"/>
                  </a:cubicBezTo>
                  <a:lnTo>
                    <a:pt x="7200" y="21600"/>
                  </a:lnTo>
                  <a:cubicBezTo>
                    <a:pt x="14400" y="21600"/>
                    <a:pt x="144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47" name="Google Shape;1065;p8"/>
            <p:cNvGrpSpPr/>
            <p:nvPr/>
          </p:nvGrpSpPr>
          <p:grpSpPr>
            <a:xfrm>
              <a:off x="1162221" y="1031327"/>
              <a:ext cx="12701" cy="1"/>
              <a:chOff x="0" y="0"/>
              <a:chExt cx="12700" cy="0"/>
            </a:xfrm>
          </p:grpSpPr>
          <p:sp>
            <p:nvSpPr>
              <p:cNvPr id="4145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4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48" name="Google Shape;1066;p8"/>
            <p:cNvSpPr/>
            <p:nvPr/>
          </p:nvSpPr>
          <p:spPr>
            <a:xfrm>
              <a:off x="1071661" y="1042515"/>
              <a:ext cx="318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54" y="6624"/>
                    <a:pt x="6909" y="14928"/>
                    <a:pt x="0" y="21600"/>
                  </a:cubicBezTo>
                  <a:cubicBezTo>
                    <a:pt x="6909" y="14928"/>
                    <a:pt x="12530" y="14928"/>
                    <a:pt x="19864" y="6624"/>
                  </a:cubicBezTo>
                  <a:cubicBezTo>
                    <a:pt x="19864" y="6624"/>
                    <a:pt x="21600" y="6624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51" name="Google Shape;1067;p8"/>
            <p:cNvGrpSpPr/>
            <p:nvPr/>
          </p:nvGrpSpPr>
          <p:grpSpPr>
            <a:xfrm>
              <a:off x="1145626" y="1026572"/>
              <a:ext cx="19127" cy="12701"/>
              <a:chOff x="0" y="0"/>
              <a:chExt cx="19126" cy="12700"/>
            </a:xfrm>
          </p:grpSpPr>
          <p:sp>
            <p:nvSpPr>
              <p:cNvPr id="4149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122" y="21600"/>
                      <a:pt x="9352" y="21600"/>
                      <a:pt x="3603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50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603" y="21600"/>
                    </a:lnTo>
                    <a:cubicBezTo>
                      <a:pt x="9352" y="21600"/>
                      <a:pt x="15122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52" name="Google Shape;1068;p8"/>
            <p:cNvSpPr/>
            <p:nvPr/>
          </p:nvSpPr>
          <p:spPr>
            <a:xfrm>
              <a:off x="1152980" y="10425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2" y="0"/>
                    <a:pt x="13922" y="8990"/>
                    <a:pt x="11939" y="15357"/>
                  </a:cubicBezTo>
                  <a:cubicBezTo>
                    <a:pt x="14584" y="12236"/>
                    <a:pt x="17743" y="7366"/>
                    <a:pt x="21600" y="0"/>
                  </a:cubicBezTo>
                  <a:close/>
                  <a:moveTo>
                    <a:pt x="11939" y="15357"/>
                  </a:moveTo>
                  <a:cubicBezTo>
                    <a:pt x="6722" y="21600"/>
                    <a:pt x="3380" y="21600"/>
                    <a:pt x="0" y="21600"/>
                  </a:cubicBezTo>
                  <a:lnTo>
                    <a:pt x="10176" y="21600"/>
                  </a:lnTo>
                  <a:cubicBezTo>
                    <a:pt x="10176" y="21600"/>
                    <a:pt x="10800" y="18853"/>
                    <a:pt x="11939" y="15357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3" name="Google Shape;1069;p8"/>
            <p:cNvSpPr/>
            <p:nvPr/>
          </p:nvSpPr>
          <p:spPr>
            <a:xfrm>
              <a:off x="1122034" y="1050481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8241" y="0"/>
                    <a:pt x="0" y="21600"/>
                  </a:cubicBezTo>
                  <a:cubicBezTo>
                    <a:pt x="8241" y="21600"/>
                    <a:pt x="17494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4" name="Google Shape;1070;p8"/>
            <p:cNvSpPr/>
            <p:nvPr/>
          </p:nvSpPr>
          <p:spPr>
            <a:xfrm>
              <a:off x="122983" y="256220"/>
              <a:ext cx="29328" cy="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7" y="3143"/>
                    <a:pt x="7540" y="6465"/>
                    <a:pt x="11058" y="9881"/>
                  </a:cubicBezTo>
                  <a:cubicBezTo>
                    <a:pt x="8749" y="7438"/>
                    <a:pt x="6453" y="5032"/>
                    <a:pt x="4238" y="2598"/>
                  </a:cubicBezTo>
                  <a:cubicBezTo>
                    <a:pt x="4238" y="1950"/>
                    <a:pt x="1888" y="653"/>
                    <a:pt x="1888" y="0"/>
                  </a:cubicBezTo>
                  <a:close/>
                  <a:moveTo>
                    <a:pt x="11058" y="9881"/>
                  </a:moveTo>
                  <a:cubicBezTo>
                    <a:pt x="14604" y="13636"/>
                    <a:pt x="18190" y="17470"/>
                    <a:pt x="21600" y="21600"/>
                  </a:cubicBezTo>
                  <a:cubicBezTo>
                    <a:pt x="18625" y="17658"/>
                    <a:pt x="14998" y="13711"/>
                    <a:pt x="11058" y="9881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5" name="Google Shape;1071;p8"/>
            <p:cNvSpPr/>
            <p:nvPr/>
          </p:nvSpPr>
          <p:spPr>
            <a:xfrm>
              <a:off x="168266" y="431524"/>
              <a:ext cx="124947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2" y="948"/>
                    <a:pt x="1824" y="1898"/>
                    <a:pt x="2755" y="2849"/>
                  </a:cubicBezTo>
                  <a:lnTo>
                    <a:pt x="2755" y="2763"/>
                  </a:lnTo>
                  <a:cubicBezTo>
                    <a:pt x="1872" y="1926"/>
                    <a:pt x="880" y="879"/>
                    <a:pt x="0" y="0"/>
                  </a:cubicBezTo>
                  <a:close/>
                  <a:moveTo>
                    <a:pt x="2755" y="2849"/>
                  </a:moveTo>
                  <a:lnTo>
                    <a:pt x="2755" y="3139"/>
                  </a:lnTo>
                  <a:cubicBezTo>
                    <a:pt x="3195" y="3475"/>
                    <a:pt x="3635" y="4018"/>
                    <a:pt x="4187" y="4353"/>
                  </a:cubicBezTo>
                  <a:cubicBezTo>
                    <a:pt x="5070" y="5232"/>
                    <a:pt x="5510" y="6278"/>
                    <a:pt x="6390" y="7158"/>
                  </a:cubicBezTo>
                  <a:cubicBezTo>
                    <a:pt x="6942" y="7493"/>
                    <a:pt x="7382" y="7827"/>
                    <a:pt x="7382" y="7996"/>
                  </a:cubicBezTo>
                  <a:cubicBezTo>
                    <a:pt x="7825" y="8539"/>
                    <a:pt x="8265" y="9042"/>
                    <a:pt x="8705" y="9419"/>
                  </a:cubicBezTo>
                  <a:cubicBezTo>
                    <a:pt x="9697" y="10465"/>
                    <a:pt x="11020" y="11512"/>
                    <a:pt x="11903" y="12558"/>
                  </a:cubicBezTo>
                  <a:lnTo>
                    <a:pt x="12452" y="12893"/>
                  </a:lnTo>
                  <a:lnTo>
                    <a:pt x="12895" y="13604"/>
                  </a:lnTo>
                  <a:cubicBezTo>
                    <a:pt x="12895" y="13604"/>
                    <a:pt x="12895" y="13773"/>
                    <a:pt x="13335" y="13773"/>
                  </a:cubicBezTo>
                  <a:cubicBezTo>
                    <a:pt x="13775" y="14107"/>
                    <a:pt x="14218" y="14651"/>
                    <a:pt x="14658" y="15153"/>
                  </a:cubicBezTo>
                  <a:lnTo>
                    <a:pt x="14658" y="14986"/>
                  </a:lnTo>
                  <a:lnTo>
                    <a:pt x="16090" y="16745"/>
                  </a:lnTo>
                  <a:cubicBezTo>
                    <a:pt x="16530" y="17246"/>
                    <a:pt x="17413" y="17791"/>
                    <a:pt x="17965" y="18125"/>
                  </a:cubicBezTo>
                  <a:cubicBezTo>
                    <a:pt x="18405" y="18837"/>
                    <a:pt x="19288" y="19507"/>
                    <a:pt x="19728" y="20219"/>
                  </a:cubicBezTo>
                  <a:cubicBezTo>
                    <a:pt x="20050" y="20463"/>
                    <a:pt x="20666" y="20819"/>
                    <a:pt x="21144" y="21124"/>
                  </a:cubicBezTo>
                  <a:cubicBezTo>
                    <a:pt x="18982" y="18875"/>
                    <a:pt x="16791" y="16752"/>
                    <a:pt x="14218" y="14484"/>
                  </a:cubicBezTo>
                  <a:cubicBezTo>
                    <a:pt x="10580" y="10677"/>
                    <a:pt x="6588" y="6763"/>
                    <a:pt x="2755" y="2849"/>
                  </a:cubicBezTo>
                  <a:close/>
                  <a:moveTo>
                    <a:pt x="21144" y="21124"/>
                  </a:moveTo>
                  <a:cubicBezTo>
                    <a:pt x="21297" y="21281"/>
                    <a:pt x="21450" y="21440"/>
                    <a:pt x="21600" y="21600"/>
                  </a:cubicBezTo>
                  <a:lnTo>
                    <a:pt x="21600" y="21433"/>
                  </a:lnTo>
                  <a:cubicBezTo>
                    <a:pt x="21482" y="21342"/>
                    <a:pt x="21323" y="21237"/>
                    <a:pt x="21144" y="2112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58" name="Google Shape;1072;p8"/>
            <p:cNvGrpSpPr/>
            <p:nvPr/>
          </p:nvGrpSpPr>
          <p:grpSpPr>
            <a:xfrm>
              <a:off x="240293" y="126221"/>
              <a:ext cx="1" cy="12701"/>
              <a:chOff x="0" y="0"/>
              <a:chExt cx="0" cy="12700"/>
            </a:xfrm>
          </p:grpSpPr>
          <p:sp>
            <p:nvSpPr>
              <p:cNvPr id="415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5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1" name="Google Shape;1073;p8"/>
            <p:cNvGrpSpPr/>
            <p:nvPr/>
          </p:nvGrpSpPr>
          <p:grpSpPr>
            <a:xfrm>
              <a:off x="229467" y="229797"/>
              <a:ext cx="1" cy="12701"/>
              <a:chOff x="0" y="0"/>
              <a:chExt cx="0" cy="12699"/>
            </a:xfrm>
          </p:grpSpPr>
          <p:sp>
            <p:nvSpPr>
              <p:cNvPr id="415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4" name="Google Shape;1074;p8"/>
            <p:cNvGrpSpPr/>
            <p:nvPr/>
          </p:nvGrpSpPr>
          <p:grpSpPr>
            <a:xfrm>
              <a:off x="226921" y="210996"/>
              <a:ext cx="1" cy="12701"/>
              <a:chOff x="0" y="0"/>
              <a:chExt cx="0" cy="12700"/>
            </a:xfrm>
          </p:grpSpPr>
          <p:sp>
            <p:nvSpPr>
              <p:cNvPr id="416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7" name="Google Shape;1075;p8"/>
            <p:cNvGrpSpPr/>
            <p:nvPr/>
          </p:nvGrpSpPr>
          <p:grpSpPr>
            <a:xfrm>
              <a:off x="302807" y="192487"/>
              <a:ext cx="12701" cy="15934"/>
              <a:chOff x="0" y="0"/>
              <a:chExt cx="12700" cy="15932"/>
            </a:xfrm>
          </p:grpSpPr>
          <p:sp>
            <p:nvSpPr>
              <p:cNvPr id="4165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39" y="6900"/>
                      <a:pt x="10839" y="13825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6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839" y="13825"/>
                      <a:pt x="10839" y="69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70" name="Google Shape;1076;p8"/>
            <p:cNvGrpSpPr/>
            <p:nvPr/>
          </p:nvGrpSpPr>
          <p:grpSpPr>
            <a:xfrm>
              <a:off x="284930" y="197577"/>
              <a:ext cx="1" cy="40166"/>
              <a:chOff x="0" y="0"/>
              <a:chExt cx="0" cy="40165"/>
            </a:xfrm>
          </p:grpSpPr>
          <p:sp>
            <p:nvSpPr>
              <p:cNvPr id="4168" name="خط"/>
              <p:cNvSpPr/>
              <p:nvPr/>
            </p:nvSpPr>
            <p:spPr>
              <a:xfrm flipV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9" name="خط"/>
              <p:cNvSpPr/>
              <p:nvPr/>
            </p:nvSpPr>
            <p:spPr>
              <a:xfrm flipH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71" name="Google Shape;1077;p8"/>
            <p:cNvSpPr/>
            <p:nvPr/>
          </p:nvSpPr>
          <p:spPr>
            <a:xfrm>
              <a:off x="312049" y="216073"/>
              <a:ext cx="12701" cy="2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4" y="5570"/>
                    <a:pt x="9718" y="9706"/>
                    <a:pt x="14721" y="14339"/>
                  </a:cubicBezTo>
                  <a:cubicBezTo>
                    <a:pt x="13278" y="9761"/>
                    <a:pt x="5965" y="5129"/>
                    <a:pt x="0" y="0"/>
                  </a:cubicBezTo>
                  <a:close/>
                  <a:moveTo>
                    <a:pt x="14721" y="14339"/>
                  </a:moveTo>
                  <a:cubicBezTo>
                    <a:pt x="14865" y="14853"/>
                    <a:pt x="14961" y="15368"/>
                    <a:pt x="14961" y="15883"/>
                  </a:cubicBezTo>
                  <a:cubicBezTo>
                    <a:pt x="14961" y="17427"/>
                    <a:pt x="17463" y="18034"/>
                    <a:pt x="19387" y="18990"/>
                  </a:cubicBezTo>
                  <a:cubicBezTo>
                    <a:pt x="17896" y="17354"/>
                    <a:pt x="16308" y="15809"/>
                    <a:pt x="14721" y="14339"/>
                  </a:cubicBezTo>
                  <a:close/>
                  <a:moveTo>
                    <a:pt x="19387" y="18990"/>
                  </a:moveTo>
                  <a:cubicBezTo>
                    <a:pt x="20157" y="19835"/>
                    <a:pt x="20878" y="20699"/>
                    <a:pt x="21600" y="21600"/>
                  </a:cubicBezTo>
                  <a:cubicBezTo>
                    <a:pt x="21600" y="20368"/>
                    <a:pt x="20590" y="19615"/>
                    <a:pt x="19387" y="1899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74" name="Google Shape;1080;p8"/>
            <p:cNvGrpSpPr/>
            <p:nvPr/>
          </p:nvGrpSpPr>
          <p:grpSpPr>
            <a:xfrm>
              <a:off x="240293" y="73312"/>
              <a:ext cx="1" cy="12701"/>
              <a:chOff x="0" y="0"/>
              <a:chExt cx="0" cy="12700"/>
            </a:xfrm>
          </p:grpSpPr>
          <p:sp>
            <p:nvSpPr>
              <p:cNvPr id="417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77" name="Google Shape;1081;p8"/>
            <p:cNvGrpSpPr/>
            <p:nvPr/>
          </p:nvGrpSpPr>
          <p:grpSpPr>
            <a:xfrm>
              <a:off x="224357" y="171476"/>
              <a:ext cx="1" cy="12701"/>
              <a:chOff x="0" y="0"/>
              <a:chExt cx="0" cy="12700"/>
            </a:xfrm>
          </p:grpSpPr>
          <p:sp>
            <p:nvSpPr>
              <p:cNvPr id="417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80" name="Google Shape;1082;p8"/>
            <p:cNvGrpSpPr/>
            <p:nvPr/>
          </p:nvGrpSpPr>
          <p:grpSpPr>
            <a:xfrm>
              <a:off x="261370" y="99413"/>
              <a:ext cx="12701" cy="100728"/>
              <a:chOff x="0" y="0"/>
              <a:chExt cx="12700" cy="100727"/>
            </a:xfrm>
          </p:grpSpPr>
          <p:sp>
            <p:nvSpPr>
              <p:cNvPr id="4178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671"/>
                      <a:pt x="21600" y="683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9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6837"/>
                      <a:pt x="0" y="13671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83" name="Google Shape;1083;p8"/>
            <p:cNvGrpSpPr/>
            <p:nvPr/>
          </p:nvGrpSpPr>
          <p:grpSpPr>
            <a:xfrm>
              <a:off x="226921" y="189953"/>
              <a:ext cx="1" cy="12701"/>
              <a:chOff x="0" y="0"/>
              <a:chExt cx="0" cy="12700"/>
            </a:xfrm>
          </p:grpSpPr>
          <p:sp>
            <p:nvSpPr>
              <p:cNvPr id="4181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2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84" name="Google Shape;1084;p8"/>
            <p:cNvSpPr/>
            <p:nvPr/>
          </p:nvSpPr>
          <p:spPr>
            <a:xfrm>
              <a:off x="125548" y="249436"/>
              <a:ext cx="1090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5" y="0"/>
                  </a:moveTo>
                  <a:cubicBezTo>
                    <a:pt x="6919" y="0"/>
                    <a:pt x="3531" y="2592"/>
                    <a:pt x="0" y="12362"/>
                  </a:cubicBezTo>
                  <a:cubicBezTo>
                    <a:pt x="2653" y="21600"/>
                    <a:pt x="5811" y="21600"/>
                    <a:pt x="8465" y="21600"/>
                  </a:cubicBezTo>
                  <a:cubicBezTo>
                    <a:pt x="11622" y="21600"/>
                    <a:pt x="14780" y="21600"/>
                    <a:pt x="18442" y="12362"/>
                  </a:cubicBezTo>
                  <a:cubicBezTo>
                    <a:pt x="19579" y="3190"/>
                    <a:pt x="20591" y="3190"/>
                    <a:pt x="21096" y="3190"/>
                  </a:cubicBezTo>
                  <a:lnTo>
                    <a:pt x="21600" y="3190"/>
                  </a:lnTo>
                  <a:cubicBezTo>
                    <a:pt x="17744" y="3190"/>
                    <a:pt x="14027" y="0"/>
                    <a:pt x="10285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87" name="Google Shape;1085;p8"/>
            <p:cNvGrpSpPr/>
            <p:nvPr/>
          </p:nvGrpSpPr>
          <p:grpSpPr>
            <a:xfrm>
              <a:off x="235225" y="83480"/>
              <a:ext cx="12701" cy="21042"/>
              <a:chOff x="0" y="0"/>
              <a:chExt cx="12699" cy="21041"/>
            </a:xfrm>
          </p:grpSpPr>
          <p:sp>
            <p:nvSpPr>
              <p:cNvPr id="4185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744"/>
                      <a:pt x="0" y="5244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6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5244"/>
                      <a:pt x="0" y="13744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90" name="Google Shape;1086;p8"/>
            <p:cNvGrpSpPr/>
            <p:nvPr/>
          </p:nvGrpSpPr>
          <p:grpSpPr>
            <a:xfrm>
              <a:off x="300867" y="184188"/>
              <a:ext cx="3192" cy="13390"/>
              <a:chOff x="0" y="0"/>
              <a:chExt cx="3190" cy="13388"/>
            </a:xfrm>
          </p:grpSpPr>
          <p:sp>
            <p:nvSpPr>
              <p:cNvPr id="4188" name="خط"/>
              <p:cNvSpPr/>
              <p:nvPr/>
            </p:nvSpPr>
            <p:spPr>
              <a:xfrm flipH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9" name="خط"/>
              <p:cNvSpPr/>
              <p:nvPr/>
            </p:nvSpPr>
            <p:spPr>
              <a:xfrm flipV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91" name="Google Shape;1087;p8"/>
            <p:cNvSpPr/>
            <p:nvPr/>
          </p:nvSpPr>
          <p:spPr>
            <a:xfrm>
              <a:off x="224357" y="51614"/>
              <a:ext cx="18502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02" y="0"/>
                    <a:pt x="11909" y="2612"/>
                    <a:pt x="8937" y="5225"/>
                  </a:cubicBezTo>
                  <a:cubicBezTo>
                    <a:pt x="5965" y="11112"/>
                    <a:pt x="2993" y="16356"/>
                    <a:pt x="0" y="21600"/>
                  </a:cubicBezTo>
                  <a:cubicBezTo>
                    <a:pt x="5965" y="13744"/>
                    <a:pt x="11909" y="7856"/>
                    <a:pt x="21600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94" name="Google Shape;1089;p8"/>
            <p:cNvGrpSpPr/>
            <p:nvPr/>
          </p:nvGrpSpPr>
          <p:grpSpPr>
            <a:xfrm>
              <a:off x="224357" y="121113"/>
              <a:ext cx="1" cy="12701"/>
              <a:chOff x="0" y="0"/>
              <a:chExt cx="0" cy="12700"/>
            </a:xfrm>
          </p:grpSpPr>
          <p:sp>
            <p:nvSpPr>
              <p:cNvPr id="419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97" name="Google Shape;1090;p8"/>
            <p:cNvGrpSpPr/>
            <p:nvPr/>
          </p:nvGrpSpPr>
          <p:grpSpPr>
            <a:xfrm>
              <a:off x="232357" y="253675"/>
              <a:ext cx="12701" cy="1"/>
              <a:chOff x="0" y="0"/>
              <a:chExt cx="12699" cy="0"/>
            </a:xfrm>
          </p:grpSpPr>
          <p:sp>
            <p:nvSpPr>
              <p:cNvPr id="4195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6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0" name="Google Shape;1091;p8"/>
            <p:cNvGrpSpPr/>
            <p:nvPr/>
          </p:nvGrpSpPr>
          <p:grpSpPr>
            <a:xfrm>
              <a:off x="149797" y="192487"/>
              <a:ext cx="12701" cy="1"/>
              <a:chOff x="0" y="0"/>
              <a:chExt cx="12700" cy="0"/>
            </a:xfrm>
          </p:grpSpPr>
          <p:sp>
            <p:nvSpPr>
              <p:cNvPr id="419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3" name="Google Shape;1092;p8"/>
            <p:cNvGrpSpPr/>
            <p:nvPr/>
          </p:nvGrpSpPr>
          <p:grpSpPr>
            <a:xfrm>
              <a:off x="163156" y="212591"/>
              <a:ext cx="1" cy="12701"/>
              <a:chOff x="0" y="0"/>
              <a:chExt cx="0" cy="12699"/>
            </a:xfrm>
          </p:grpSpPr>
          <p:sp>
            <p:nvSpPr>
              <p:cNvPr id="420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6" name="Google Shape;1093;p8"/>
            <p:cNvGrpSpPr/>
            <p:nvPr/>
          </p:nvGrpSpPr>
          <p:grpSpPr>
            <a:xfrm>
              <a:off x="224357" y="137045"/>
              <a:ext cx="1" cy="12701"/>
              <a:chOff x="0" y="0"/>
              <a:chExt cx="0" cy="12700"/>
            </a:xfrm>
          </p:grpSpPr>
          <p:sp>
            <p:nvSpPr>
              <p:cNvPr id="420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9" name="Google Shape;1094;p8"/>
            <p:cNvGrpSpPr/>
            <p:nvPr/>
          </p:nvGrpSpPr>
          <p:grpSpPr>
            <a:xfrm>
              <a:off x="224357" y="154261"/>
              <a:ext cx="1" cy="12701"/>
              <a:chOff x="0" y="0"/>
              <a:chExt cx="0" cy="12700"/>
            </a:xfrm>
          </p:grpSpPr>
          <p:sp>
            <p:nvSpPr>
              <p:cNvPr id="420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2" name="Google Shape;1095;p8"/>
            <p:cNvGrpSpPr/>
            <p:nvPr/>
          </p:nvGrpSpPr>
          <p:grpSpPr>
            <a:xfrm>
              <a:off x="155211" y="237742"/>
              <a:ext cx="12701" cy="1"/>
              <a:chOff x="0" y="0"/>
              <a:chExt cx="12700" cy="0"/>
            </a:xfrm>
          </p:grpSpPr>
          <p:sp>
            <p:nvSpPr>
              <p:cNvPr id="4210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1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5" name="Google Shape;1096;p8"/>
            <p:cNvGrpSpPr/>
            <p:nvPr/>
          </p:nvGrpSpPr>
          <p:grpSpPr>
            <a:xfrm>
              <a:off x="240325" y="49068"/>
              <a:ext cx="12701" cy="1"/>
              <a:chOff x="0" y="0"/>
              <a:chExt cx="12700" cy="0"/>
            </a:xfrm>
          </p:grpSpPr>
          <p:sp>
            <p:nvSpPr>
              <p:cNvPr id="42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8" name="Google Shape;1097;p8"/>
            <p:cNvGrpSpPr/>
            <p:nvPr/>
          </p:nvGrpSpPr>
          <p:grpSpPr>
            <a:xfrm>
              <a:off x="300867" y="200139"/>
              <a:ext cx="1" cy="37603"/>
              <a:chOff x="0" y="0"/>
              <a:chExt cx="0" cy="37601"/>
            </a:xfrm>
          </p:grpSpPr>
          <p:sp>
            <p:nvSpPr>
              <p:cNvPr id="4216" name="خط"/>
              <p:cNvSpPr/>
              <p:nvPr/>
            </p:nvSpPr>
            <p:spPr>
              <a:xfrm flipV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7" name="خط"/>
              <p:cNvSpPr/>
              <p:nvPr/>
            </p:nvSpPr>
            <p:spPr>
              <a:xfrm flipH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219" name="Google Shape;1101;p8"/>
            <p:cNvSpPr/>
            <p:nvPr/>
          </p:nvSpPr>
          <p:spPr>
            <a:xfrm>
              <a:off x="8865" y="1250"/>
              <a:ext cx="1343971" cy="133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0" y="2882"/>
                  </a:moveTo>
                  <a:lnTo>
                    <a:pt x="2480" y="3616"/>
                  </a:lnTo>
                  <a:cubicBezTo>
                    <a:pt x="2480" y="3657"/>
                    <a:pt x="2521" y="3740"/>
                    <a:pt x="2521" y="3833"/>
                  </a:cubicBezTo>
                  <a:lnTo>
                    <a:pt x="2388" y="3833"/>
                  </a:lnTo>
                  <a:lnTo>
                    <a:pt x="2388" y="3099"/>
                  </a:lnTo>
                  <a:lnTo>
                    <a:pt x="2347" y="3099"/>
                  </a:lnTo>
                  <a:lnTo>
                    <a:pt x="2347" y="3058"/>
                  </a:lnTo>
                  <a:lnTo>
                    <a:pt x="2388" y="3006"/>
                  </a:lnTo>
                  <a:lnTo>
                    <a:pt x="2439" y="2923"/>
                  </a:lnTo>
                  <a:lnTo>
                    <a:pt x="2480" y="2882"/>
                  </a:lnTo>
                  <a:close/>
                  <a:moveTo>
                    <a:pt x="3033" y="2066"/>
                  </a:moveTo>
                  <a:cubicBezTo>
                    <a:pt x="2992" y="2489"/>
                    <a:pt x="3033" y="2965"/>
                    <a:pt x="3033" y="3399"/>
                  </a:cubicBezTo>
                  <a:cubicBezTo>
                    <a:pt x="3074" y="3523"/>
                    <a:pt x="3074" y="3657"/>
                    <a:pt x="3074" y="3781"/>
                  </a:cubicBezTo>
                  <a:lnTo>
                    <a:pt x="3074" y="3833"/>
                  </a:lnTo>
                  <a:lnTo>
                    <a:pt x="2777" y="3833"/>
                  </a:lnTo>
                  <a:cubicBezTo>
                    <a:pt x="2736" y="3616"/>
                    <a:pt x="2736" y="3399"/>
                    <a:pt x="2736" y="3182"/>
                  </a:cubicBezTo>
                  <a:lnTo>
                    <a:pt x="2736" y="2583"/>
                  </a:lnTo>
                  <a:cubicBezTo>
                    <a:pt x="2777" y="2541"/>
                    <a:pt x="2777" y="2489"/>
                    <a:pt x="2777" y="2448"/>
                  </a:cubicBezTo>
                  <a:cubicBezTo>
                    <a:pt x="2818" y="2366"/>
                    <a:pt x="2859" y="2283"/>
                    <a:pt x="2951" y="2190"/>
                  </a:cubicBezTo>
                  <a:cubicBezTo>
                    <a:pt x="2951" y="2149"/>
                    <a:pt x="2992" y="2149"/>
                    <a:pt x="2992" y="2108"/>
                  </a:cubicBezTo>
                  <a:lnTo>
                    <a:pt x="3033" y="2066"/>
                  </a:lnTo>
                  <a:close/>
                  <a:moveTo>
                    <a:pt x="3463" y="1508"/>
                  </a:moveTo>
                  <a:lnTo>
                    <a:pt x="3463" y="2882"/>
                  </a:lnTo>
                  <a:cubicBezTo>
                    <a:pt x="3463" y="2965"/>
                    <a:pt x="3463" y="3058"/>
                    <a:pt x="3505" y="3140"/>
                  </a:cubicBezTo>
                  <a:lnTo>
                    <a:pt x="3505" y="3523"/>
                  </a:lnTo>
                  <a:cubicBezTo>
                    <a:pt x="3505" y="3616"/>
                    <a:pt x="3505" y="3698"/>
                    <a:pt x="3545" y="3781"/>
                  </a:cubicBezTo>
                  <a:lnTo>
                    <a:pt x="3545" y="3833"/>
                  </a:lnTo>
                  <a:lnTo>
                    <a:pt x="3330" y="3833"/>
                  </a:lnTo>
                  <a:cubicBezTo>
                    <a:pt x="3330" y="3698"/>
                    <a:pt x="3330" y="3574"/>
                    <a:pt x="3289" y="3440"/>
                  </a:cubicBezTo>
                  <a:lnTo>
                    <a:pt x="3289" y="1849"/>
                  </a:lnTo>
                  <a:cubicBezTo>
                    <a:pt x="3330" y="1849"/>
                    <a:pt x="3289" y="1808"/>
                    <a:pt x="3248" y="1767"/>
                  </a:cubicBezTo>
                  <a:cubicBezTo>
                    <a:pt x="3330" y="1674"/>
                    <a:pt x="3412" y="1591"/>
                    <a:pt x="3463" y="1508"/>
                  </a:cubicBezTo>
                  <a:close/>
                  <a:moveTo>
                    <a:pt x="4017" y="940"/>
                  </a:moveTo>
                  <a:lnTo>
                    <a:pt x="4017" y="992"/>
                  </a:lnTo>
                  <a:cubicBezTo>
                    <a:pt x="3884" y="1932"/>
                    <a:pt x="3884" y="2923"/>
                    <a:pt x="3884" y="3833"/>
                  </a:cubicBezTo>
                  <a:lnTo>
                    <a:pt x="3802" y="3833"/>
                  </a:lnTo>
                  <a:cubicBezTo>
                    <a:pt x="3719" y="3182"/>
                    <a:pt x="3719" y="2665"/>
                    <a:pt x="3719" y="2149"/>
                  </a:cubicBezTo>
                  <a:lnTo>
                    <a:pt x="3719" y="1674"/>
                  </a:lnTo>
                  <a:cubicBezTo>
                    <a:pt x="3719" y="1550"/>
                    <a:pt x="3719" y="1415"/>
                    <a:pt x="3761" y="1333"/>
                  </a:cubicBezTo>
                  <a:cubicBezTo>
                    <a:pt x="3761" y="1291"/>
                    <a:pt x="3761" y="1291"/>
                    <a:pt x="3719" y="1291"/>
                  </a:cubicBezTo>
                  <a:lnTo>
                    <a:pt x="3719" y="1250"/>
                  </a:lnTo>
                  <a:cubicBezTo>
                    <a:pt x="3761" y="1198"/>
                    <a:pt x="3761" y="1157"/>
                    <a:pt x="3802" y="1157"/>
                  </a:cubicBezTo>
                  <a:cubicBezTo>
                    <a:pt x="3842" y="1116"/>
                    <a:pt x="3884" y="1074"/>
                    <a:pt x="3884" y="1033"/>
                  </a:cubicBezTo>
                  <a:cubicBezTo>
                    <a:pt x="3925" y="1033"/>
                    <a:pt x="3976" y="992"/>
                    <a:pt x="4017" y="940"/>
                  </a:cubicBezTo>
                  <a:close/>
                  <a:moveTo>
                    <a:pt x="4232" y="1591"/>
                  </a:moveTo>
                  <a:cubicBezTo>
                    <a:pt x="4314" y="1849"/>
                    <a:pt x="4396" y="2066"/>
                    <a:pt x="4488" y="2283"/>
                  </a:cubicBezTo>
                  <a:lnTo>
                    <a:pt x="4488" y="2366"/>
                  </a:lnTo>
                  <a:cubicBezTo>
                    <a:pt x="4488" y="2624"/>
                    <a:pt x="4488" y="2882"/>
                    <a:pt x="4437" y="3140"/>
                  </a:cubicBezTo>
                  <a:lnTo>
                    <a:pt x="4437" y="3833"/>
                  </a:lnTo>
                  <a:lnTo>
                    <a:pt x="4140" y="3833"/>
                  </a:lnTo>
                  <a:lnTo>
                    <a:pt x="4140" y="3223"/>
                  </a:lnTo>
                  <a:cubicBezTo>
                    <a:pt x="4140" y="2624"/>
                    <a:pt x="4181" y="2108"/>
                    <a:pt x="4181" y="1591"/>
                  </a:cubicBezTo>
                  <a:close/>
                  <a:moveTo>
                    <a:pt x="4744" y="2965"/>
                  </a:moveTo>
                  <a:cubicBezTo>
                    <a:pt x="4744" y="3006"/>
                    <a:pt x="4744" y="3058"/>
                    <a:pt x="4785" y="3099"/>
                  </a:cubicBezTo>
                  <a:cubicBezTo>
                    <a:pt x="4826" y="3182"/>
                    <a:pt x="4826" y="3264"/>
                    <a:pt x="4867" y="3357"/>
                  </a:cubicBezTo>
                  <a:cubicBezTo>
                    <a:pt x="4867" y="3399"/>
                    <a:pt x="4908" y="3440"/>
                    <a:pt x="4908" y="3481"/>
                  </a:cubicBezTo>
                  <a:cubicBezTo>
                    <a:pt x="4949" y="3574"/>
                    <a:pt x="5000" y="3657"/>
                    <a:pt x="5000" y="3740"/>
                  </a:cubicBezTo>
                  <a:cubicBezTo>
                    <a:pt x="5000" y="3781"/>
                    <a:pt x="5041" y="3781"/>
                    <a:pt x="5041" y="3833"/>
                  </a:cubicBezTo>
                  <a:lnTo>
                    <a:pt x="4693" y="3833"/>
                  </a:lnTo>
                  <a:lnTo>
                    <a:pt x="4693" y="3182"/>
                  </a:lnTo>
                  <a:lnTo>
                    <a:pt x="4744" y="2965"/>
                  </a:lnTo>
                  <a:close/>
                  <a:moveTo>
                    <a:pt x="2131" y="3440"/>
                  </a:moveTo>
                  <a:lnTo>
                    <a:pt x="2131" y="3833"/>
                  </a:lnTo>
                  <a:lnTo>
                    <a:pt x="1927" y="3833"/>
                  </a:lnTo>
                  <a:lnTo>
                    <a:pt x="1875" y="3874"/>
                  </a:lnTo>
                  <a:lnTo>
                    <a:pt x="1875" y="3833"/>
                  </a:lnTo>
                  <a:lnTo>
                    <a:pt x="1967" y="3698"/>
                  </a:lnTo>
                  <a:lnTo>
                    <a:pt x="2008" y="3657"/>
                  </a:lnTo>
                  <a:cubicBezTo>
                    <a:pt x="2049" y="3574"/>
                    <a:pt x="2091" y="3523"/>
                    <a:pt x="2131" y="3440"/>
                  </a:cubicBezTo>
                  <a:close/>
                  <a:moveTo>
                    <a:pt x="19038" y="16869"/>
                  </a:moveTo>
                  <a:cubicBezTo>
                    <a:pt x="18997" y="17003"/>
                    <a:pt x="18915" y="17086"/>
                    <a:pt x="18833" y="17168"/>
                  </a:cubicBezTo>
                  <a:lnTo>
                    <a:pt x="18833" y="16910"/>
                  </a:lnTo>
                  <a:lnTo>
                    <a:pt x="18956" y="16910"/>
                  </a:lnTo>
                  <a:cubicBezTo>
                    <a:pt x="18997" y="16910"/>
                    <a:pt x="19038" y="16869"/>
                    <a:pt x="19038" y="16869"/>
                  </a:cubicBezTo>
                  <a:close/>
                  <a:moveTo>
                    <a:pt x="18577" y="16951"/>
                  </a:moveTo>
                  <a:lnTo>
                    <a:pt x="18577" y="17303"/>
                  </a:lnTo>
                  <a:cubicBezTo>
                    <a:pt x="18577" y="17344"/>
                    <a:pt x="18577" y="17385"/>
                    <a:pt x="18618" y="17426"/>
                  </a:cubicBezTo>
                  <a:cubicBezTo>
                    <a:pt x="18526" y="17520"/>
                    <a:pt x="18444" y="17602"/>
                    <a:pt x="18403" y="17685"/>
                  </a:cubicBezTo>
                  <a:lnTo>
                    <a:pt x="18403" y="17643"/>
                  </a:lnTo>
                  <a:cubicBezTo>
                    <a:pt x="18362" y="17426"/>
                    <a:pt x="18362" y="17210"/>
                    <a:pt x="18403" y="17003"/>
                  </a:cubicBezTo>
                  <a:lnTo>
                    <a:pt x="18485" y="17003"/>
                  </a:lnTo>
                  <a:cubicBezTo>
                    <a:pt x="18485" y="17003"/>
                    <a:pt x="18526" y="16951"/>
                    <a:pt x="18577" y="16951"/>
                  </a:cubicBezTo>
                  <a:close/>
                  <a:moveTo>
                    <a:pt x="11784" y="258"/>
                  </a:moveTo>
                  <a:cubicBezTo>
                    <a:pt x="12552" y="258"/>
                    <a:pt x="13280" y="300"/>
                    <a:pt x="14048" y="382"/>
                  </a:cubicBezTo>
                  <a:cubicBezTo>
                    <a:pt x="14642" y="423"/>
                    <a:pt x="15155" y="517"/>
                    <a:pt x="15626" y="599"/>
                  </a:cubicBezTo>
                  <a:cubicBezTo>
                    <a:pt x="15800" y="640"/>
                    <a:pt x="15964" y="682"/>
                    <a:pt x="16097" y="733"/>
                  </a:cubicBezTo>
                  <a:cubicBezTo>
                    <a:pt x="16395" y="1591"/>
                    <a:pt x="16692" y="2448"/>
                    <a:pt x="17040" y="3316"/>
                  </a:cubicBezTo>
                  <a:cubicBezTo>
                    <a:pt x="17204" y="3740"/>
                    <a:pt x="17378" y="4215"/>
                    <a:pt x="17552" y="4607"/>
                  </a:cubicBezTo>
                  <a:lnTo>
                    <a:pt x="17552" y="4690"/>
                  </a:lnTo>
                  <a:lnTo>
                    <a:pt x="17594" y="4731"/>
                  </a:lnTo>
                  <a:cubicBezTo>
                    <a:pt x="17716" y="5031"/>
                    <a:pt x="17809" y="5382"/>
                    <a:pt x="17932" y="5682"/>
                  </a:cubicBezTo>
                  <a:cubicBezTo>
                    <a:pt x="17973" y="5764"/>
                    <a:pt x="18014" y="5898"/>
                    <a:pt x="18065" y="5981"/>
                  </a:cubicBezTo>
                  <a:cubicBezTo>
                    <a:pt x="18188" y="6281"/>
                    <a:pt x="18321" y="6621"/>
                    <a:pt x="18444" y="6931"/>
                  </a:cubicBezTo>
                  <a:cubicBezTo>
                    <a:pt x="18618" y="7489"/>
                    <a:pt x="18833" y="8006"/>
                    <a:pt x="18956" y="8481"/>
                  </a:cubicBezTo>
                  <a:cubicBezTo>
                    <a:pt x="19038" y="8687"/>
                    <a:pt x="19089" y="8863"/>
                    <a:pt x="19130" y="9039"/>
                  </a:cubicBezTo>
                  <a:lnTo>
                    <a:pt x="19253" y="9297"/>
                  </a:lnTo>
                  <a:cubicBezTo>
                    <a:pt x="19346" y="9597"/>
                    <a:pt x="19428" y="9855"/>
                    <a:pt x="19509" y="10154"/>
                  </a:cubicBezTo>
                  <a:lnTo>
                    <a:pt x="19807" y="11146"/>
                  </a:lnTo>
                  <a:lnTo>
                    <a:pt x="19899" y="11404"/>
                  </a:lnTo>
                  <a:lnTo>
                    <a:pt x="20022" y="11787"/>
                  </a:lnTo>
                  <a:lnTo>
                    <a:pt x="20155" y="12138"/>
                  </a:lnTo>
                  <a:cubicBezTo>
                    <a:pt x="20278" y="12561"/>
                    <a:pt x="20411" y="12995"/>
                    <a:pt x="20575" y="13470"/>
                  </a:cubicBezTo>
                  <a:cubicBezTo>
                    <a:pt x="20883" y="14328"/>
                    <a:pt x="21139" y="15144"/>
                    <a:pt x="21344" y="15877"/>
                  </a:cubicBezTo>
                  <a:lnTo>
                    <a:pt x="21344" y="16011"/>
                  </a:lnTo>
                  <a:lnTo>
                    <a:pt x="21303" y="16053"/>
                  </a:lnTo>
                  <a:cubicBezTo>
                    <a:pt x="21262" y="16053"/>
                    <a:pt x="21262" y="16094"/>
                    <a:pt x="21221" y="16094"/>
                  </a:cubicBezTo>
                  <a:cubicBezTo>
                    <a:pt x="21180" y="16094"/>
                    <a:pt x="21139" y="16135"/>
                    <a:pt x="21087" y="16135"/>
                  </a:cubicBezTo>
                  <a:cubicBezTo>
                    <a:pt x="20965" y="16228"/>
                    <a:pt x="20790" y="16270"/>
                    <a:pt x="20667" y="16311"/>
                  </a:cubicBezTo>
                  <a:cubicBezTo>
                    <a:pt x="20534" y="16352"/>
                    <a:pt x="20452" y="16352"/>
                    <a:pt x="20319" y="16394"/>
                  </a:cubicBezTo>
                  <a:cubicBezTo>
                    <a:pt x="20196" y="16394"/>
                    <a:pt x="20063" y="16435"/>
                    <a:pt x="19940" y="16487"/>
                  </a:cubicBezTo>
                  <a:cubicBezTo>
                    <a:pt x="19725" y="16528"/>
                    <a:pt x="19551" y="16528"/>
                    <a:pt x="19387" y="16569"/>
                  </a:cubicBezTo>
                  <a:cubicBezTo>
                    <a:pt x="19253" y="16611"/>
                    <a:pt x="19089" y="16611"/>
                    <a:pt x="18956" y="16652"/>
                  </a:cubicBezTo>
                  <a:lnTo>
                    <a:pt x="18915" y="16652"/>
                  </a:lnTo>
                  <a:lnTo>
                    <a:pt x="18741" y="16693"/>
                  </a:lnTo>
                  <a:lnTo>
                    <a:pt x="18700" y="16652"/>
                  </a:lnTo>
                  <a:lnTo>
                    <a:pt x="18659" y="16652"/>
                  </a:lnTo>
                  <a:lnTo>
                    <a:pt x="18659" y="16693"/>
                  </a:lnTo>
                  <a:lnTo>
                    <a:pt x="18577" y="16693"/>
                  </a:lnTo>
                  <a:cubicBezTo>
                    <a:pt x="18485" y="16745"/>
                    <a:pt x="18403" y="16745"/>
                    <a:pt x="18321" y="16745"/>
                  </a:cubicBezTo>
                  <a:lnTo>
                    <a:pt x="18270" y="16745"/>
                  </a:lnTo>
                  <a:cubicBezTo>
                    <a:pt x="18270" y="16786"/>
                    <a:pt x="18229" y="16786"/>
                    <a:pt x="18229" y="16786"/>
                  </a:cubicBezTo>
                  <a:lnTo>
                    <a:pt x="18188" y="16786"/>
                  </a:lnTo>
                  <a:cubicBezTo>
                    <a:pt x="18065" y="16828"/>
                    <a:pt x="17932" y="16828"/>
                    <a:pt x="17809" y="16869"/>
                  </a:cubicBezTo>
                  <a:cubicBezTo>
                    <a:pt x="17809" y="16869"/>
                    <a:pt x="17758" y="16869"/>
                    <a:pt x="17758" y="16910"/>
                  </a:cubicBezTo>
                  <a:lnTo>
                    <a:pt x="17594" y="16910"/>
                  </a:lnTo>
                  <a:cubicBezTo>
                    <a:pt x="17419" y="16951"/>
                    <a:pt x="17245" y="17003"/>
                    <a:pt x="17081" y="17045"/>
                  </a:cubicBezTo>
                  <a:cubicBezTo>
                    <a:pt x="17040" y="17045"/>
                    <a:pt x="17040" y="17086"/>
                    <a:pt x="16989" y="17086"/>
                  </a:cubicBezTo>
                  <a:cubicBezTo>
                    <a:pt x="16907" y="17086"/>
                    <a:pt x="16825" y="17127"/>
                    <a:pt x="16733" y="17127"/>
                  </a:cubicBezTo>
                  <a:cubicBezTo>
                    <a:pt x="16610" y="17127"/>
                    <a:pt x="16528" y="17168"/>
                    <a:pt x="16395" y="17168"/>
                  </a:cubicBezTo>
                  <a:cubicBezTo>
                    <a:pt x="16354" y="17210"/>
                    <a:pt x="16313" y="17210"/>
                    <a:pt x="16272" y="17210"/>
                  </a:cubicBezTo>
                  <a:cubicBezTo>
                    <a:pt x="16138" y="17261"/>
                    <a:pt x="16057" y="17261"/>
                    <a:pt x="15923" y="17261"/>
                  </a:cubicBezTo>
                  <a:cubicBezTo>
                    <a:pt x="15882" y="17303"/>
                    <a:pt x="15841" y="17303"/>
                    <a:pt x="15759" y="17303"/>
                  </a:cubicBezTo>
                  <a:cubicBezTo>
                    <a:pt x="15667" y="17344"/>
                    <a:pt x="15585" y="17344"/>
                    <a:pt x="15503" y="17344"/>
                  </a:cubicBezTo>
                  <a:cubicBezTo>
                    <a:pt x="15370" y="17385"/>
                    <a:pt x="15288" y="17385"/>
                    <a:pt x="15196" y="17385"/>
                  </a:cubicBezTo>
                  <a:cubicBezTo>
                    <a:pt x="15155" y="17385"/>
                    <a:pt x="15155" y="17426"/>
                    <a:pt x="15114" y="17426"/>
                  </a:cubicBezTo>
                  <a:lnTo>
                    <a:pt x="15032" y="17426"/>
                  </a:lnTo>
                  <a:cubicBezTo>
                    <a:pt x="14817" y="17468"/>
                    <a:pt x="14642" y="17468"/>
                    <a:pt x="14427" y="17520"/>
                  </a:cubicBezTo>
                  <a:cubicBezTo>
                    <a:pt x="14048" y="17561"/>
                    <a:pt x="13659" y="17602"/>
                    <a:pt x="13280" y="17643"/>
                  </a:cubicBezTo>
                  <a:cubicBezTo>
                    <a:pt x="12685" y="17726"/>
                    <a:pt x="12081" y="17778"/>
                    <a:pt x="11527" y="17778"/>
                  </a:cubicBezTo>
                  <a:cubicBezTo>
                    <a:pt x="11353" y="17778"/>
                    <a:pt x="11230" y="17819"/>
                    <a:pt x="11097" y="17819"/>
                  </a:cubicBezTo>
                  <a:lnTo>
                    <a:pt x="10124" y="17819"/>
                  </a:lnTo>
                  <a:cubicBezTo>
                    <a:pt x="9263" y="17819"/>
                    <a:pt x="8372" y="17778"/>
                    <a:pt x="7644" y="17778"/>
                  </a:cubicBezTo>
                  <a:lnTo>
                    <a:pt x="7562" y="17726"/>
                  </a:lnTo>
                  <a:lnTo>
                    <a:pt x="7306" y="17726"/>
                  </a:lnTo>
                  <a:cubicBezTo>
                    <a:pt x="7255" y="17726"/>
                    <a:pt x="7255" y="17685"/>
                    <a:pt x="7255" y="17685"/>
                  </a:cubicBezTo>
                  <a:lnTo>
                    <a:pt x="7255" y="17643"/>
                  </a:lnTo>
                  <a:cubicBezTo>
                    <a:pt x="7214" y="17561"/>
                    <a:pt x="7132" y="17468"/>
                    <a:pt x="7091" y="17385"/>
                  </a:cubicBezTo>
                  <a:lnTo>
                    <a:pt x="7091" y="17344"/>
                  </a:lnTo>
                  <a:lnTo>
                    <a:pt x="7050" y="17303"/>
                  </a:lnTo>
                  <a:cubicBezTo>
                    <a:pt x="6998" y="17261"/>
                    <a:pt x="6998" y="17210"/>
                    <a:pt x="6998" y="17168"/>
                  </a:cubicBezTo>
                  <a:cubicBezTo>
                    <a:pt x="6876" y="16951"/>
                    <a:pt x="6742" y="16693"/>
                    <a:pt x="6619" y="16487"/>
                  </a:cubicBezTo>
                  <a:cubicBezTo>
                    <a:pt x="6578" y="16311"/>
                    <a:pt x="6486" y="16135"/>
                    <a:pt x="6404" y="15970"/>
                  </a:cubicBezTo>
                  <a:cubicBezTo>
                    <a:pt x="6363" y="15877"/>
                    <a:pt x="6322" y="15794"/>
                    <a:pt x="6281" y="15712"/>
                  </a:cubicBezTo>
                  <a:cubicBezTo>
                    <a:pt x="6189" y="15536"/>
                    <a:pt x="6107" y="15361"/>
                    <a:pt x="6025" y="15144"/>
                  </a:cubicBezTo>
                  <a:cubicBezTo>
                    <a:pt x="5595" y="14245"/>
                    <a:pt x="5205" y="13253"/>
                    <a:pt x="4744" y="12096"/>
                  </a:cubicBezTo>
                  <a:cubicBezTo>
                    <a:pt x="4355" y="11063"/>
                    <a:pt x="3976" y="10030"/>
                    <a:pt x="3545" y="8863"/>
                  </a:cubicBezTo>
                  <a:cubicBezTo>
                    <a:pt x="3248" y="8047"/>
                    <a:pt x="2992" y="7355"/>
                    <a:pt x="2736" y="6673"/>
                  </a:cubicBezTo>
                  <a:cubicBezTo>
                    <a:pt x="2603" y="6239"/>
                    <a:pt x="2439" y="5847"/>
                    <a:pt x="2305" y="5506"/>
                  </a:cubicBezTo>
                  <a:cubicBezTo>
                    <a:pt x="2183" y="5031"/>
                    <a:pt x="2008" y="4555"/>
                    <a:pt x="1834" y="4132"/>
                  </a:cubicBezTo>
                  <a:lnTo>
                    <a:pt x="1875" y="4132"/>
                  </a:lnTo>
                  <a:cubicBezTo>
                    <a:pt x="2162" y="4088"/>
                    <a:pt x="2436" y="4076"/>
                    <a:pt x="2709" y="4076"/>
                  </a:cubicBezTo>
                  <a:cubicBezTo>
                    <a:pt x="3013" y="4076"/>
                    <a:pt x="3315" y="4091"/>
                    <a:pt x="3627" y="4091"/>
                  </a:cubicBezTo>
                  <a:lnTo>
                    <a:pt x="5257" y="4091"/>
                  </a:lnTo>
                  <a:cubicBezTo>
                    <a:pt x="5257" y="4091"/>
                    <a:pt x="5297" y="4091"/>
                    <a:pt x="5297" y="4039"/>
                  </a:cubicBezTo>
                  <a:lnTo>
                    <a:pt x="5339" y="3998"/>
                  </a:lnTo>
                  <a:lnTo>
                    <a:pt x="5339" y="3915"/>
                  </a:lnTo>
                  <a:cubicBezTo>
                    <a:pt x="5164" y="3440"/>
                    <a:pt x="5000" y="2965"/>
                    <a:pt x="4826" y="2541"/>
                  </a:cubicBezTo>
                  <a:lnTo>
                    <a:pt x="4826" y="2489"/>
                  </a:lnTo>
                  <a:cubicBezTo>
                    <a:pt x="4744" y="2324"/>
                    <a:pt x="4693" y="2149"/>
                    <a:pt x="4611" y="1973"/>
                  </a:cubicBezTo>
                  <a:lnTo>
                    <a:pt x="4611" y="1932"/>
                  </a:lnTo>
                  <a:cubicBezTo>
                    <a:pt x="4570" y="1891"/>
                    <a:pt x="4570" y="1849"/>
                    <a:pt x="4570" y="1849"/>
                  </a:cubicBezTo>
                  <a:lnTo>
                    <a:pt x="4570" y="1808"/>
                  </a:lnTo>
                  <a:cubicBezTo>
                    <a:pt x="4529" y="1715"/>
                    <a:pt x="4529" y="1674"/>
                    <a:pt x="4488" y="1591"/>
                  </a:cubicBezTo>
                  <a:cubicBezTo>
                    <a:pt x="4488" y="1550"/>
                    <a:pt x="4437" y="1508"/>
                    <a:pt x="4437" y="1457"/>
                  </a:cubicBezTo>
                  <a:lnTo>
                    <a:pt x="4437" y="1415"/>
                  </a:lnTo>
                  <a:cubicBezTo>
                    <a:pt x="4396" y="1333"/>
                    <a:pt x="4396" y="1291"/>
                    <a:pt x="4355" y="1198"/>
                  </a:cubicBezTo>
                  <a:cubicBezTo>
                    <a:pt x="4355" y="1198"/>
                    <a:pt x="4355" y="1157"/>
                    <a:pt x="4314" y="1116"/>
                  </a:cubicBezTo>
                  <a:lnTo>
                    <a:pt x="4314" y="1033"/>
                  </a:lnTo>
                  <a:cubicBezTo>
                    <a:pt x="4314" y="992"/>
                    <a:pt x="4273" y="940"/>
                    <a:pt x="4273" y="899"/>
                  </a:cubicBezTo>
                  <a:lnTo>
                    <a:pt x="4355" y="857"/>
                  </a:lnTo>
                  <a:lnTo>
                    <a:pt x="4908" y="857"/>
                  </a:lnTo>
                  <a:cubicBezTo>
                    <a:pt x="5164" y="816"/>
                    <a:pt x="5420" y="816"/>
                    <a:pt x="5769" y="775"/>
                  </a:cubicBezTo>
                  <a:cubicBezTo>
                    <a:pt x="5974" y="733"/>
                    <a:pt x="6230" y="682"/>
                    <a:pt x="6445" y="682"/>
                  </a:cubicBezTo>
                  <a:lnTo>
                    <a:pt x="6537" y="640"/>
                  </a:lnTo>
                  <a:lnTo>
                    <a:pt x="6742" y="640"/>
                  </a:lnTo>
                  <a:lnTo>
                    <a:pt x="6876" y="599"/>
                  </a:lnTo>
                  <a:cubicBezTo>
                    <a:pt x="7091" y="599"/>
                    <a:pt x="7255" y="558"/>
                    <a:pt x="7429" y="558"/>
                  </a:cubicBezTo>
                  <a:cubicBezTo>
                    <a:pt x="7726" y="517"/>
                    <a:pt x="8023" y="475"/>
                    <a:pt x="8279" y="475"/>
                  </a:cubicBezTo>
                  <a:cubicBezTo>
                    <a:pt x="8587" y="423"/>
                    <a:pt x="8884" y="382"/>
                    <a:pt x="9140" y="382"/>
                  </a:cubicBezTo>
                  <a:cubicBezTo>
                    <a:pt x="9775" y="341"/>
                    <a:pt x="10329" y="300"/>
                    <a:pt x="10892" y="258"/>
                  </a:cubicBezTo>
                  <a:close/>
                  <a:moveTo>
                    <a:pt x="18106" y="17086"/>
                  </a:moveTo>
                  <a:cubicBezTo>
                    <a:pt x="18106" y="17344"/>
                    <a:pt x="18106" y="17602"/>
                    <a:pt x="18147" y="17860"/>
                  </a:cubicBezTo>
                  <a:lnTo>
                    <a:pt x="18147" y="17902"/>
                  </a:lnTo>
                  <a:lnTo>
                    <a:pt x="18188" y="17943"/>
                  </a:lnTo>
                  <a:cubicBezTo>
                    <a:pt x="18065" y="18036"/>
                    <a:pt x="17973" y="18160"/>
                    <a:pt x="17891" y="18294"/>
                  </a:cubicBezTo>
                  <a:lnTo>
                    <a:pt x="17891" y="17127"/>
                  </a:lnTo>
                  <a:cubicBezTo>
                    <a:pt x="17973" y="17086"/>
                    <a:pt x="18065" y="17086"/>
                    <a:pt x="18106" y="17086"/>
                  </a:cubicBezTo>
                  <a:close/>
                  <a:moveTo>
                    <a:pt x="17634" y="17168"/>
                  </a:moveTo>
                  <a:lnTo>
                    <a:pt x="17634" y="17261"/>
                  </a:lnTo>
                  <a:cubicBezTo>
                    <a:pt x="17634" y="17643"/>
                    <a:pt x="17594" y="18036"/>
                    <a:pt x="17634" y="18418"/>
                  </a:cubicBezTo>
                  <a:lnTo>
                    <a:pt x="17634" y="18501"/>
                  </a:lnTo>
                  <a:lnTo>
                    <a:pt x="17675" y="18501"/>
                  </a:lnTo>
                  <a:cubicBezTo>
                    <a:pt x="17552" y="18635"/>
                    <a:pt x="17460" y="18759"/>
                    <a:pt x="17337" y="18894"/>
                  </a:cubicBezTo>
                  <a:lnTo>
                    <a:pt x="17337" y="18718"/>
                  </a:lnTo>
                  <a:cubicBezTo>
                    <a:pt x="17296" y="18243"/>
                    <a:pt x="17296" y="17726"/>
                    <a:pt x="17337" y="17261"/>
                  </a:cubicBezTo>
                  <a:lnTo>
                    <a:pt x="17378" y="17261"/>
                  </a:lnTo>
                  <a:cubicBezTo>
                    <a:pt x="17460" y="17210"/>
                    <a:pt x="17552" y="17210"/>
                    <a:pt x="17634" y="17168"/>
                  </a:cubicBezTo>
                  <a:close/>
                  <a:moveTo>
                    <a:pt x="17081" y="17303"/>
                  </a:moveTo>
                  <a:cubicBezTo>
                    <a:pt x="17040" y="17860"/>
                    <a:pt x="17040" y="18418"/>
                    <a:pt x="17081" y="18976"/>
                  </a:cubicBezTo>
                  <a:cubicBezTo>
                    <a:pt x="17081" y="19017"/>
                    <a:pt x="17081" y="19017"/>
                    <a:pt x="17122" y="19017"/>
                  </a:cubicBezTo>
                  <a:cubicBezTo>
                    <a:pt x="17122" y="19069"/>
                    <a:pt x="17122" y="19069"/>
                    <a:pt x="17163" y="19111"/>
                  </a:cubicBezTo>
                  <a:cubicBezTo>
                    <a:pt x="17081" y="19152"/>
                    <a:pt x="17040" y="19234"/>
                    <a:pt x="16948" y="19327"/>
                  </a:cubicBezTo>
                  <a:lnTo>
                    <a:pt x="16784" y="19492"/>
                  </a:lnTo>
                  <a:lnTo>
                    <a:pt x="16784" y="18501"/>
                  </a:lnTo>
                  <a:cubicBezTo>
                    <a:pt x="16784" y="18160"/>
                    <a:pt x="16733" y="17778"/>
                    <a:pt x="16784" y="17385"/>
                  </a:cubicBezTo>
                  <a:cubicBezTo>
                    <a:pt x="16866" y="17344"/>
                    <a:pt x="16989" y="17344"/>
                    <a:pt x="17081" y="17303"/>
                  </a:cubicBezTo>
                  <a:close/>
                  <a:moveTo>
                    <a:pt x="16528" y="17426"/>
                  </a:moveTo>
                  <a:cubicBezTo>
                    <a:pt x="16477" y="18160"/>
                    <a:pt x="16528" y="18852"/>
                    <a:pt x="16528" y="19586"/>
                  </a:cubicBezTo>
                  <a:cubicBezTo>
                    <a:pt x="16528" y="19627"/>
                    <a:pt x="16569" y="19668"/>
                    <a:pt x="16610" y="19709"/>
                  </a:cubicBezTo>
                  <a:lnTo>
                    <a:pt x="16569" y="19751"/>
                  </a:lnTo>
                  <a:cubicBezTo>
                    <a:pt x="16477" y="19844"/>
                    <a:pt x="16436" y="19885"/>
                    <a:pt x="16395" y="19926"/>
                  </a:cubicBezTo>
                  <a:cubicBezTo>
                    <a:pt x="16395" y="19534"/>
                    <a:pt x="16354" y="19152"/>
                    <a:pt x="16313" y="18759"/>
                  </a:cubicBezTo>
                  <a:cubicBezTo>
                    <a:pt x="16272" y="18336"/>
                    <a:pt x="16272" y="17902"/>
                    <a:pt x="16313" y="17468"/>
                  </a:cubicBezTo>
                  <a:cubicBezTo>
                    <a:pt x="16395" y="17468"/>
                    <a:pt x="16436" y="17426"/>
                    <a:pt x="16528" y="17426"/>
                  </a:cubicBezTo>
                  <a:close/>
                  <a:moveTo>
                    <a:pt x="16057" y="17520"/>
                  </a:moveTo>
                  <a:cubicBezTo>
                    <a:pt x="16057" y="17602"/>
                    <a:pt x="16057" y="17685"/>
                    <a:pt x="16016" y="17778"/>
                  </a:cubicBezTo>
                  <a:lnTo>
                    <a:pt x="16016" y="18036"/>
                  </a:lnTo>
                  <a:cubicBezTo>
                    <a:pt x="16016" y="18294"/>
                    <a:pt x="16016" y="18501"/>
                    <a:pt x="16057" y="18718"/>
                  </a:cubicBezTo>
                  <a:cubicBezTo>
                    <a:pt x="16097" y="19193"/>
                    <a:pt x="16138" y="19627"/>
                    <a:pt x="16138" y="20050"/>
                  </a:cubicBezTo>
                  <a:cubicBezTo>
                    <a:pt x="16138" y="20102"/>
                    <a:pt x="16138" y="20143"/>
                    <a:pt x="16180" y="20185"/>
                  </a:cubicBezTo>
                  <a:lnTo>
                    <a:pt x="16057" y="20309"/>
                  </a:lnTo>
                  <a:lnTo>
                    <a:pt x="16016" y="20360"/>
                  </a:lnTo>
                  <a:lnTo>
                    <a:pt x="15964" y="20402"/>
                  </a:lnTo>
                  <a:cubicBezTo>
                    <a:pt x="15923" y="20009"/>
                    <a:pt x="15882" y="19586"/>
                    <a:pt x="15841" y="19193"/>
                  </a:cubicBezTo>
                  <a:lnTo>
                    <a:pt x="15841" y="18852"/>
                  </a:lnTo>
                  <a:cubicBezTo>
                    <a:pt x="15841" y="18759"/>
                    <a:pt x="15841" y="18718"/>
                    <a:pt x="15800" y="18635"/>
                  </a:cubicBezTo>
                  <a:lnTo>
                    <a:pt x="15800" y="17561"/>
                  </a:lnTo>
                  <a:cubicBezTo>
                    <a:pt x="15882" y="17561"/>
                    <a:pt x="15964" y="17520"/>
                    <a:pt x="16057" y="17520"/>
                  </a:cubicBezTo>
                  <a:close/>
                  <a:moveTo>
                    <a:pt x="11353" y="0"/>
                  </a:moveTo>
                  <a:cubicBezTo>
                    <a:pt x="10800" y="0"/>
                    <a:pt x="10247" y="42"/>
                    <a:pt x="9652" y="83"/>
                  </a:cubicBezTo>
                  <a:cubicBezTo>
                    <a:pt x="9181" y="124"/>
                    <a:pt x="8710" y="165"/>
                    <a:pt x="8238" y="217"/>
                  </a:cubicBezTo>
                  <a:cubicBezTo>
                    <a:pt x="8023" y="217"/>
                    <a:pt x="7818" y="258"/>
                    <a:pt x="7562" y="258"/>
                  </a:cubicBezTo>
                  <a:cubicBezTo>
                    <a:pt x="7347" y="300"/>
                    <a:pt x="7091" y="341"/>
                    <a:pt x="6876" y="341"/>
                  </a:cubicBezTo>
                  <a:cubicBezTo>
                    <a:pt x="6404" y="423"/>
                    <a:pt x="5933" y="475"/>
                    <a:pt x="5462" y="558"/>
                  </a:cubicBezTo>
                  <a:cubicBezTo>
                    <a:pt x="5257" y="558"/>
                    <a:pt x="5000" y="599"/>
                    <a:pt x="4785" y="599"/>
                  </a:cubicBezTo>
                  <a:cubicBezTo>
                    <a:pt x="4652" y="599"/>
                    <a:pt x="4570" y="599"/>
                    <a:pt x="4437" y="640"/>
                  </a:cubicBezTo>
                  <a:lnTo>
                    <a:pt x="4017" y="640"/>
                  </a:lnTo>
                  <a:cubicBezTo>
                    <a:pt x="3976" y="640"/>
                    <a:pt x="3976" y="640"/>
                    <a:pt x="3925" y="682"/>
                  </a:cubicBezTo>
                  <a:cubicBezTo>
                    <a:pt x="3884" y="682"/>
                    <a:pt x="3884" y="733"/>
                    <a:pt x="3842" y="775"/>
                  </a:cubicBezTo>
                  <a:lnTo>
                    <a:pt x="3802" y="775"/>
                  </a:lnTo>
                  <a:cubicBezTo>
                    <a:pt x="3802" y="816"/>
                    <a:pt x="3761" y="816"/>
                    <a:pt x="3761" y="816"/>
                  </a:cubicBezTo>
                  <a:cubicBezTo>
                    <a:pt x="3627" y="940"/>
                    <a:pt x="3545" y="1033"/>
                    <a:pt x="3463" y="1157"/>
                  </a:cubicBezTo>
                  <a:cubicBezTo>
                    <a:pt x="3156" y="1457"/>
                    <a:pt x="2900" y="1767"/>
                    <a:pt x="2695" y="2108"/>
                  </a:cubicBezTo>
                  <a:cubicBezTo>
                    <a:pt x="2480" y="2366"/>
                    <a:pt x="2305" y="2624"/>
                    <a:pt x="2131" y="2923"/>
                  </a:cubicBezTo>
                  <a:cubicBezTo>
                    <a:pt x="2049" y="3058"/>
                    <a:pt x="1967" y="3182"/>
                    <a:pt x="1875" y="3357"/>
                  </a:cubicBezTo>
                  <a:cubicBezTo>
                    <a:pt x="1793" y="3481"/>
                    <a:pt x="1752" y="3616"/>
                    <a:pt x="1670" y="3740"/>
                  </a:cubicBezTo>
                  <a:cubicBezTo>
                    <a:pt x="1619" y="3781"/>
                    <a:pt x="1619" y="3833"/>
                    <a:pt x="1578" y="3833"/>
                  </a:cubicBezTo>
                  <a:lnTo>
                    <a:pt x="1578" y="4039"/>
                  </a:lnTo>
                  <a:cubicBezTo>
                    <a:pt x="1537" y="4039"/>
                    <a:pt x="1537" y="4091"/>
                    <a:pt x="1578" y="4091"/>
                  </a:cubicBezTo>
                  <a:cubicBezTo>
                    <a:pt x="1752" y="4649"/>
                    <a:pt x="1967" y="5206"/>
                    <a:pt x="2131" y="5764"/>
                  </a:cubicBezTo>
                  <a:cubicBezTo>
                    <a:pt x="2091" y="5764"/>
                    <a:pt x="2008" y="5806"/>
                    <a:pt x="1967" y="5847"/>
                  </a:cubicBezTo>
                  <a:cubicBezTo>
                    <a:pt x="1752" y="5898"/>
                    <a:pt x="1578" y="5981"/>
                    <a:pt x="1363" y="6023"/>
                  </a:cubicBezTo>
                  <a:cubicBezTo>
                    <a:pt x="984" y="6105"/>
                    <a:pt x="553" y="6198"/>
                    <a:pt x="133" y="6239"/>
                  </a:cubicBezTo>
                  <a:lnTo>
                    <a:pt x="133" y="6281"/>
                  </a:lnTo>
                  <a:cubicBezTo>
                    <a:pt x="41" y="6281"/>
                    <a:pt x="0" y="6322"/>
                    <a:pt x="0" y="6415"/>
                  </a:cubicBezTo>
                  <a:lnTo>
                    <a:pt x="0" y="6498"/>
                  </a:lnTo>
                  <a:cubicBezTo>
                    <a:pt x="256" y="7190"/>
                    <a:pt x="471" y="7872"/>
                    <a:pt x="687" y="8605"/>
                  </a:cubicBezTo>
                  <a:cubicBezTo>
                    <a:pt x="902" y="9338"/>
                    <a:pt x="1107" y="10030"/>
                    <a:pt x="1363" y="10753"/>
                  </a:cubicBezTo>
                  <a:cubicBezTo>
                    <a:pt x="1414" y="10753"/>
                    <a:pt x="1455" y="10805"/>
                    <a:pt x="1455" y="10805"/>
                  </a:cubicBezTo>
                  <a:lnTo>
                    <a:pt x="1537" y="10805"/>
                  </a:lnTo>
                  <a:cubicBezTo>
                    <a:pt x="1578" y="10753"/>
                    <a:pt x="1619" y="10753"/>
                    <a:pt x="1619" y="10712"/>
                  </a:cubicBezTo>
                  <a:lnTo>
                    <a:pt x="1619" y="10630"/>
                  </a:lnTo>
                  <a:lnTo>
                    <a:pt x="1578" y="10588"/>
                  </a:lnTo>
                  <a:cubicBezTo>
                    <a:pt x="1537" y="10413"/>
                    <a:pt x="1496" y="10237"/>
                    <a:pt x="1414" y="10072"/>
                  </a:cubicBezTo>
                  <a:cubicBezTo>
                    <a:pt x="1281" y="9721"/>
                    <a:pt x="1199" y="9380"/>
                    <a:pt x="1066" y="8997"/>
                  </a:cubicBezTo>
                  <a:cubicBezTo>
                    <a:pt x="1025" y="8863"/>
                    <a:pt x="984" y="8687"/>
                    <a:pt x="943" y="8522"/>
                  </a:cubicBezTo>
                  <a:cubicBezTo>
                    <a:pt x="850" y="8223"/>
                    <a:pt x="727" y="7872"/>
                    <a:pt x="646" y="7572"/>
                  </a:cubicBezTo>
                  <a:cubicBezTo>
                    <a:pt x="646" y="7531"/>
                    <a:pt x="594" y="7489"/>
                    <a:pt x="594" y="7448"/>
                  </a:cubicBezTo>
                  <a:cubicBezTo>
                    <a:pt x="553" y="7314"/>
                    <a:pt x="513" y="7190"/>
                    <a:pt x="471" y="7055"/>
                  </a:cubicBezTo>
                  <a:cubicBezTo>
                    <a:pt x="471" y="7014"/>
                    <a:pt x="430" y="6973"/>
                    <a:pt x="430" y="6931"/>
                  </a:cubicBezTo>
                  <a:cubicBezTo>
                    <a:pt x="390" y="6797"/>
                    <a:pt x="338" y="6673"/>
                    <a:pt x="297" y="6580"/>
                  </a:cubicBezTo>
                  <a:lnTo>
                    <a:pt x="297" y="6498"/>
                  </a:lnTo>
                  <a:cubicBezTo>
                    <a:pt x="553" y="6456"/>
                    <a:pt x="810" y="6415"/>
                    <a:pt x="1025" y="6363"/>
                  </a:cubicBezTo>
                  <a:cubicBezTo>
                    <a:pt x="1107" y="6363"/>
                    <a:pt x="1199" y="6322"/>
                    <a:pt x="1281" y="6322"/>
                  </a:cubicBezTo>
                  <a:cubicBezTo>
                    <a:pt x="1455" y="6281"/>
                    <a:pt x="1670" y="6198"/>
                    <a:pt x="1834" y="6157"/>
                  </a:cubicBezTo>
                  <a:cubicBezTo>
                    <a:pt x="1967" y="6105"/>
                    <a:pt x="2091" y="6064"/>
                    <a:pt x="2224" y="6023"/>
                  </a:cubicBezTo>
                  <a:cubicBezTo>
                    <a:pt x="2347" y="6281"/>
                    <a:pt x="2439" y="6580"/>
                    <a:pt x="2521" y="6880"/>
                  </a:cubicBezTo>
                  <a:cubicBezTo>
                    <a:pt x="2562" y="6880"/>
                    <a:pt x="2562" y="6931"/>
                    <a:pt x="2562" y="6973"/>
                  </a:cubicBezTo>
                  <a:cubicBezTo>
                    <a:pt x="2992" y="8171"/>
                    <a:pt x="3463" y="9380"/>
                    <a:pt x="3884" y="10547"/>
                  </a:cubicBezTo>
                  <a:cubicBezTo>
                    <a:pt x="4140" y="11146"/>
                    <a:pt x="4355" y="11704"/>
                    <a:pt x="4570" y="12303"/>
                  </a:cubicBezTo>
                  <a:lnTo>
                    <a:pt x="4611" y="12396"/>
                  </a:lnTo>
                  <a:cubicBezTo>
                    <a:pt x="4693" y="12654"/>
                    <a:pt x="4785" y="12913"/>
                    <a:pt x="4908" y="13171"/>
                  </a:cubicBezTo>
                  <a:lnTo>
                    <a:pt x="4908" y="13253"/>
                  </a:lnTo>
                  <a:cubicBezTo>
                    <a:pt x="5000" y="13336"/>
                    <a:pt x="5041" y="13470"/>
                    <a:pt x="5083" y="13553"/>
                  </a:cubicBezTo>
                  <a:lnTo>
                    <a:pt x="5123" y="13728"/>
                  </a:lnTo>
                  <a:cubicBezTo>
                    <a:pt x="5205" y="13945"/>
                    <a:pt x="5297" y="14162"/>
                    <a:pt x="5420" y="14369"/>
                  </a:cubicBezTo>
                  <a:lnTo>
                    <a:pt x="5420" y="14462"/>
                  </a:lnTo>
                  <a:cubicBezTo>
                    <a:pt x="5462" y="14586"/>
                    <a:pt x="5554" y="14679"/>
                    <a:pt x="5595" y="14803"/>
                  </a:cubicBezTo>
                  <a:cubicBezTo>
                    <a:pt x="5677" y="14979"/>
                    <a:pt x="5769" y="15195"/>
                    <a:pt x="5851" y="15361"/>
                  </a:cubicBezTo>
                  <a:cubicBezTo>
                    <a:pt x="5851" y="15402"/>
                    <a:pt x="5851" y="15454"/>
                    <a:pt x="5892" y="15454"/>
                  </a:cubicBezTo>
                  <a:cubicBezTo>
                    <a:pt x="5892" y="15536"/>
                    <a:pt x="5933" y="15619"/>
                    <a:pt x="5974" y="15712"/>
                  </a:cubicBezTo>
                  <a:cubicBezTo>
                    <a:pt x="6025" y="15794"/>
                    <a:pt x="6066" y="15836"/>
                    <a:pt x="6107" y="15918"/>
                  </a:cubicBezTo>
                  <a:cubicBezTo>
                    <a:pt x="6107" y="15970"/>
                    <a:pt x="6107" y="16011"/>
                    <a:pt x="6148" y="16011"/>
                  </a:cubicBezTo>
                  <a:cubicBezTo>
                    <a:pt x="6189" y="16135"/>
                    <a:pt x="6230" y="16228"/>
                    <a:pt x="6281" y="16352"/>
                  </a:cubicBezTo>
                  <a:cubicBezTo>
                    <a:pt x="6363" y="16487"/>
                    <a:pt x="6404" y="16611"/>
                    <a:pt x="6486" y="16745"/>
                  </a:cubicBezTo>
                  <a:cubicBezTo>
                    <a:pt x="6578" y="16910"/>
                    <a:pt x="6660" y="17127"/>
                    <a:pt x="6794" y="17303"/>
                  </a:cubicBezTo>
                  <a:cubicBezTo>
                    <a:pt x="6794" y="17344"/>
                    <a:pt x="6794" y="17344"/>
                    <a:pt x="6834" y="17385"/>
                  </a:cubicBezTo>
                  <a:lnTo>
                    <a:pt x="6834" y="17426"/>
                  </a:lnTo>
                  <a:lnTo>
                    <a:pt x="6876" y="17468"/>
                  </a:lnTo>
                  <a:lnTo>
                    <a:pt x="6876" y="17520"/>
                  </a:lnTo>
                  <a:cubicBezTo>
                    <a:pt x="6917" y="17561"/>
                    <a:pt x="6958" y="17602"/>
                    <a:pt x="6958" y="17685"/>
                  </a:cubicBezTo>
                  <a:lnTo>
                    <a:pt x="6998" y="17685"/>
                  </a:lnTo>
                  <a:cubicBezTo>
                    <a:pt x="6998" y="17778"/>
                    <a:pt x="7050" y="17819"/>
                    <a:pt x="7050" y="17860"/>
                  </a:cubicBezTo>
                  <a:cubicBezTo>
                    <a:pt x="7091" y="17902"/>
                    <a:pt x="7091" y="17943"/>
                    <a:pt x="7132" y="17943"/>
                  </a:cubicBezTo>
                  <a:lnTo>
                    <a:pt x="7173" y="17943"/>
                  </a:lnTo>
                  <a:cubicBezTo>
                    <a:pt x="7214" y="17984"/>
                    <a:pt x="7214" y="17984"/>
                    <a:pt x="7255" y="17984"/>
                  </a:cubicBezTo>
                  <a:lnTo>
                    <a:pt x="7429" y="17984"/>
                  </a:lnTo>
                  <a:cubicBezTo>
                    <a:pt x="8238" y="18036"/>
                    <a:pt x="9181" y="18077"/>
                    <a:pt x="10124" y="18077"/>
                  </a:cubicBezTo>
                  <a:lnTo>
                    <a:pt x="10718" y="18077"/>
                  </a:lnTo>
                  <a:cubicBezTo>
                    <a:pt x="11312" y="18036"/>
                    <a:pt x="11866" y="18036"/>
                    <a:pt x="12429" y="17984"/>
                  </a:cubicBezTo>
                  <a:lnTo>
                    <a:pt x="12593" y="17984"/>
                  </a:lnTo>
                  <a:cubicBezTo>
                    <a:pt x="12634" y="17984"/>
                    <a:pt x="12726" y="17943"/>
                    <a:pt x="12767" y="17943"/>
                  </a:cubicBezTo>
                  <a:lnTo>
                    <a:pt x="12849" y="17943"/>
                  </a:lnTo>
                  <a:cubicBezTo>
                    <a:pt x="12982" y="17943"/>
                    <a:pt x="13065" y="17943"/>
                    <a:pt x="13146" y="17902"/>
                  </a:cubicBezTo>
                  <a:lnTo>
                    <a:pt x="13198" y="17902"/>
                  </a:lnTo>
                  <a:cubicBezTo>
                    <a:pt x="13362" y="17902"/>
                    <a:pt x="13495" y="17902"/>
                    <a:pt x="13659" y="17860"/>
                  </a:cubicBezTo>
                  <a:cubicBezTo>
                    <a:pt x="13792" y="17860"/>
                    <a:pt x="13915" y="17860"/>
                    <a:pt x="14007" y="17819"/>
                  </a:cubicBezTo>
                  <a:lnTo>
                    <a:pt x="14089" y="17819"/>
                  </a:lnTo>
                  <a:cubicBezTo>
                    <a:pt x="14560" y="17778"/>
                    <a:pt x="15073" y="17685"/>
                    <a:pt x="15544" y="17602"/>
                  </a:cubicBezTo>
                  <a:lnTo>
                    <a:pt x="15544" y="17860"/>
                  </a:lnTo>
                  <a:cubicBezTo>
                    <a:pt x="15544" y="18377"/>
                    <a:pt x="15585" y="18894"/>
                    <a:pt x="15626" y="19410"/>
                  </a:cubicBezTo>
                  <a:lnTo>
                    <a:pt x="15626" y="19451"/>
                  </a:lnTo>
                  <a:cubicBezTo>
                    <a:pt x="15626" y="19792"/>
                    <a:pt x="15667" y="20143"/>
                    <a:pt x="15708" y="20526"/>
                  </a:cubicBezTo>
                  <a:lnTo>
                    <a:pt x="15626" y="20526"/>
                  </a:lnTo>
                  <a:cubicBezTo>
                    <a:pt x="15370" y="20526"/>
                    <a:pt x="15073" y="20526"/>
                    <a:pt x="14817" y="20567"/>
                  </a:cubicBezTo>
                  <a:cubicBezTo>
                    <a:pt x="14222" y="20567"/>
                    <a:pt x="13618" y="20619"/>
                    <a:pt x="13065" y="20660"/>
                  </a:cubicBezTo>
                  <a:cubicBezTo>
                    <a:pt x="12849" y="20660"/>
                    <a:pt x="12634" y="20701"/>
                    <a:pt x="12429" y="20701"/>
                  </a:cubicBezTo>
                  <a:cubicBezTo>
                    <a:pt x="12122" y="20743"/>
                    <a:pt x="11784" y="20743"/>
                    <a:pt x="11446" y="20784"/>
                  </a:cubicBezTo>
                  <a:lnTo>
                    <a:pt x="10718" y="20825"/>
                  </a:lnTo>
                  <a:lnTo>
                    <a:pt x="10503" y="20825"/>
                  </a:lnTo>
                  <a:lnTo>
                    <a:pt x="10329" y="20877"/>
                  </a:lnTo>
                  <a:lnTo>
                    <a:pt x="10032" y="20877"/>
                  </a:lnTo>
                  <a:cubicBezTo>
                    <a:pt x="9693" y="20918"/>
                    <a:pt x="9355" y="20918"/>
                    <a:pt x="9048" y="20960"/>
                  </a:cubicBezTo>
                  <a:cubicBezTo>
                    <a:pt x="8372" y="21001"/>
                    <a:pt x="7767" y="21042"/>
                    <a:pt x="7173" y="21135"/>
                  </a:cubicBezTo>
                  <a:cubicBezTo>
                    <a:pt x="6876" y="21177"/>
                    <a:pt x="6578" y="21177"/>
                    <a:pt x="6281" y="21218"/>
                  </a:cubicBezTo>
                  <a:lnTo>
                    <a:pt x="6189" y="21218"/>
                  </a:lnTo>
                  <a:cubicBezTo>
                    <a:pt x="6066" y="21259"/>
                    <a:pt x="5933" y="21259"/>
                    <a:pt x="5810" y="21300"/>
                  </a:cubicBezTo>
                  <a:lnTo>
                    <a:pt x="5595" y="21300"/>
                  </a:lnTo>
                  <a:cubicBezTo>
                    <a:pt x="5595" y="21342"/>
                    <a:pt x="5554" y="21342"/>
                    <a:pt x="5554" y="21342"/>
                  </a:cubicBezTo>
                  <a:lnTo>
                    <a:pt x="5297" y="21342"/>
                  </a:lnTo>
                  <a:cubicBezTo>
                    <a:pt x="5164" y="21001"/>
                    <a:pt x="5041" y="20701"/>
                    <a:pt x="4949" y="20360"/>
                  </a:cubicBezTo>
                  <a:cubicBezTo>
                    <a:pt x="4826" y="20009"/>
                    <a:pt x="4693" y="19668"/>
                    <a:pt x="4570" y="19369"/>
                  </a:cubicBezTo>
                  <a:lnTo>
                    <a:pt x="4529" y="19276"/>
                  </a:lnTo>
                  <a:cubicBezTo>
                    <a:pt x="4396" y="18894"/>
                    <a:pt x="4273" y="18553"/>
                    <a:pt x="4140" y="18160"/>
                  </a:cubicBezTo>
                  <a:cubicBezTo>
                    <a:pt x="3925" y="17520"/>
                    <a:pt x="3719" y="17003"/>
                    <a:pt x="3586" y="16528"/>
                  </a:cubicBezTo>
                  <a:cubicBezTo>
                    <a:pt x="3545" y="16435"/>
                    <a:pt x="3505" y="16311"/>
                    <a:pt x="3463" y="16177"/>
                  </a:cubicBezTo>
                  <a:cubicBezTo>
                    <a:pt x="3371" y="15877"/>
                    <a:pt x="3289" y="15619"/>
                    <a:pt x="3207" y="15319"/>
                  </a:cubicBezTo>
                  <a:cubicBezTo>
                    <a:pt x="3156" y="15195"/>
                    <a:pt x="3115" y="15061"/>
                    <a:pt x="3074" y="14937"/>
                  </a:cubicBezTo>
                  <a:lnTo>
                    <a:pt x="3033" y="14844"/>
                  </a:lnTo>
                  <a:cubicBezTo>
                    <a:pt x="2695" y="13687"/>
                    <a:pt x="2347" y="12520"/>
                    <a:pt x="1927" y="11363"/>
                  </a:cubicBezTo>
                  <a:cubicBezTo>
                    <a:pt x="1875" y="11363"/>
                    <a:pt x="1834" y="11322"/>
                    <a:pt x="1834" y="11322"/>
                  </a:cubicBezTo>
                  <a:lnTo>
                    <a:pt x="1711" y="11322"/>
                  </a:lnTo>
                  <a:lnTo>
                    <a:pt x="1711" y="11363"/>
                  </a:lnTo>
                  <a:cubicBezTo>
                    <a:pt x="1670" y="11363"/>
                    <a:pt x="1670" y="11363"/>
                    <a:pt x="1670" y="11404"/>
                  </a:cubicBezTo>
                  <a:lnTo>
                    <a:pt x="1670" y="11487"/>
                  </a:lnTo>
                  <a:cubicBezTo>
                    <a:pt x="1711" y="11621"/>
                    <a:pt x="1752" y="11704"/>
                    <a:pt x="1793" y="11787"/>
                  </a:cubicBezTo>
                  <a:cubicBezTo>
                    <a:pt x="2183" y="12819"/>
                    <a:pt x="2480" y="13904"/>
                    <a:pt x="2818" y="14979"/>
                  </a:cubicBezTo>
                  <a:cubicBezTo>
                    <a:pt x="2992" y="15495"/>
                    <a:pt x="3156" y="16053"/>
                    <a:pt x="3330" y="16569"/>
                  </a:cubicBezTo>
                  <a:cubicBezTo>
                    <a:pt x="3505" y="17127"/>
                    <a:pt x="3668" y="17643"/>
                    <a:pt x="3884" y="18201"/>
                  </a:cubicBezTo>
                  <a:cubicBezTo>
                    <a:pt x="4273" y="19276"/>
                    <a:pt x="4652" y="20360"/>
                    <a:pt x="5041" y="21435"/>
                  </a:cubicBezTo>
                  <a:cubicBezTo>
                    <a:pt x="5041" y="21517"/>
                    <a:pt x="5123" y="21600"/>
                    <a:pt x="5164" y="21600"/>
                  </a:cubicBezTo>
                  <a:lnTo>
                    <a:pt x="5554" y="21600"/>
                  </a:lnTo>
                  <a:cubicBezTo>
                    <a:pt x="5677" y="21558"/>
                    <a:pt x="5810" y="21558"/>
                    <a:pt x="5933" y="21517"/>
                  </a:cubicBezTo>
                  <a:cubicBezTo>
                    <a:pt x="6066" y="21517"/>
                    <a:pt x="6230" y="21476"/>
                    <a:pt x="6363" y="21476"/>
                  </a:cubicBezTo>
                  <a:cubicBezTo>
                    <a:pt x="6486" y="21476"/>
                    <a:pt x="6660" y="21435"/>
                    <a:pt x="6794" y="21435"/>
                  </a:cubicBezTo>
                  <a:cubicBezTo>
                    <a:pt x="7347" y="21342"/>
                    <a:pt x="7941" y="21300"/>
                    <a:pt x="8495" y="21259"/>
                  </a:cubicBezTo>
                  <a:cubicBezTo>
                    <a:pt x="9652" y="21177"/>
                    <a:pt x="10759" y="21083"/>
                    <a:pt x="11917" y="21001"/>
                  </a:cubicBezTo>
                  <a:cubicBezTo>
                    <a:pt x="12808" y="20918"/>
                    <a:pt x="13710" y="20877"/>
                    <a:pt x="14602" y="20825"/>
                  </a:cubicBezTo>
                  <a:lnTo>
                    <a:pt x="14560" y="20825"/>
                  </a:lnTo>
                  <a:cubicBezTo>
                    <a:pt x="14991" y="20784"/>
                    <a:pt x="15370" y="20784"/>
                    <a:pt x="15759" y="20784"/>
                  </a:cubicBezTo>
                  <a:cubicBezTo>
                    <a:pt x="15800" y="20825"/>
                    <a:pt x="15800" y="20825"/>
                    <a:pt x="15841" y="20825"/>
                  </a:cubicBezTo>
                  <a:lnTo>
                    <a:pt x="15923" y="20825"/>
                  </a:lnTo>
                  <a:cubicBezTo>
                    <a:pt x="16272" y="20484"/>
                    <a:pt x="16569" y="20143"/>
                    <a:pt x="16866" y="19792"/>
                  </a:cubicBezTo>
                  <a:cubicBezTo>
                    <a:pt x="16907" y="19792"/>
                    <a:pt x="16907" y="19751"/>
                    <a:pt x="16907" y="19751"/>
                  </a:cubicBezTo>
                  <a:cubicBezTo>
                    <a:pt x="17758" y="18811"/>
                    <a:pt x="18618" y="17860"/>
                    <a:pt x="19428" y="16869"/>
                  </a:cubicBezTo>
                  <a:lnTo>
                    <a:pt x="19428" y="16828"/>
                  </a:lnTo>
                  <a:cubicBezTo>
                    <a:pt x="19899" y="16745"/>
                    <a:pt x="20319" y="16652"/>
                    <a:pt x="20750" y="16528"/>
                  </a:cubicBezTo>
                  <a:cubicBezTo>
                    <a:pt x="20965" y="16487"/>
                    <a:pt x="21180" y="16394"/>
                    <a:pt x="21344" y="16311"/>
                  </a:cubicBezTo>
                  <a:cubicBezTo>
                    <a:pt x="21436" y="16270"/>
                    <a:pt x="21477" y="16228"/>
                    <a:pt x="21518" y="16177"/>
                  </a:cubicBezTo>
                  <a:cubicBezTo>
                    <a:pt x="21559" y="16135"/>
                    <a:pt x="21559" y="16135"/>
                    <a:pt x="21600" y="16094"/>
                  </a:cubicBezTo>
                  <a:lnTo>
                    <a:pt x="21600" y="16053"/>
                  </a:lnTo>
                  <a:cubicBezTo>
                    <a:pt x="21600" y="15970"/>
                    <a:pt x="21600" y="15918"/>
                    <a:pt x="21559" y="15877"/>
                  </a:cubicBezTo>
                  <a:cubicBezTo>
                    <a:pt x="21600" y="15877"/>
                    <a:pt x="21600" y="15836"/>
                    <a:pt x="21559" y="15794"/>
                  </a:cubicBezTo>
                  <a:cubicBezTo>
                    <a:pt x="20883" y="13594"/>
                    <a:pt x="20155" y="11404"/>
                    <a:pt x="19469" y="9163"/>
                  </a:cubicBezTo>
                  <a:cubicBezTo>
                    <a:pt x="19387" y="8904"/>
                    <a:pt x="19294" y="8646"/>
                    <a:pt x="19212" y="8347"/>
                  </a:cubicBezTo>
                  <a:cubicBezTo>
                    <a:pt x="19130" y="8088"/>
                    <a:pt x="19038" y="7830"/>
                    <a:pt x="18915" y="7572"/>
                  </a:cubicBezTo>
                  <a:cubicBezTo>
                    <a:pt x="18915" y="7531"/>
                    <a:pt x="18915" y="7489"/>
                    <a:pt x="18874" y="7448"/>
                  </a:cubicBezTo>
                  <a:cubicBezTo>
                    <a:pt x="18700" y="6973"/>
                    <a:pt x="18526" y="6498"/>
                    <a:pt x="18362" y="6023"/>
                  </a:cubicBezTo>
                  <a:cubicBezTo>
                    <a:pt x="17932" y="4948"/>
                    <a:pt x="17552" y="3915"/>
                    <a:pt x="17122" y="2882"/>
                  </a:cubicBezTo>
                  <a:cubicBezTo>
                    <a:pt x="16948" y="2448"/>
                    <a:pt x="16825" y="2025"/>
                    <a:pt x="16651" y="1632"/>
                  </a:cubicBezTo>
                  <a:cubicBezTo>
                    <a:pt x="16528" y="1291"/>
                    <a:pt x="16436" y="940"/>
                    <a:pt x="16313" y="599"/>
                  </a:cubicBezTo>
                  <a:cubicBezTo>
                    <a:pt x="16313" y="558"/>
                    <a:pt x="16272" y="517"/>
                    <a:pt x="16220" y="517"/>
                  </a:cubicBezTo>
                  <a:cubicBezTo>
                    <a:pt x="16180" y="475"/>
                    <a:pt x="16180" y="475"/>
                    <a:pt x="16138" y="475"/>
                  </a:cubicBezTo>
                  <a:cubicBezTo>
                    <a:pt x="15667" y="341"/>
                    <a:pt x="15155" y="258"/>
                    <a:pt x="14642" y="165"/>
                  </a:cubicBezTo>
                  <a:cubicBezTo>
                    <a:pt x="14130" y="124"/>
                    <a:pt x="13577" y="42"/>
                    <a:pt x="13024" y="42"/>
                  </a:cubicBezTo>
                  <a:cubicBezTo>
                    <a:pt x="12685" y="0"/>
                    <a:pt x="12337" y="0"/>
                    <a:pt x="119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0" name="Google Shape;1102;p8"/>
            <p:cNvSpPr/>
            <p:nvPr/>
          </p:nvSpPr>
          <p:spPr>
            <a:xfrm>
              <a:off x="125548" y="17183"/>
              <a:ext cx="1211352" cy="108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10" y="1538"/>
                  </a:moveTo>
                  <a:cubicBezTo>
                    <a:pt x="14313" y="1538"/>
                    <a:pt x="14358" y="1538"/>
                    <a:pt x="14358" y="1588"/>
                  </a:cubicBezTo>
                  <a:cubicBezTo>
                    <a:pt x="14404" y="1588"/>
                    <a:pt x="14404" y="1639"/>
                    <a:pt x="14404" y="1741"/>
                  </a:cubicBezTo>
                  <a:cubicBezTo>
                    <a:pt x="14404" y="1792"/>
                    <a:pt x="14404" y="1855"/>
                    <a:pt x="14358" y="1855"/>
                  </a:cubicBezTo>
                  <a:cubicBezTo>
                    <a:pt x="14313" y="1906"/>
                    <a:pt x="14267" y="1906"/>
                    <a:pt x="14210" y="1906"/>
                  </a:cubicBezTo>
                  <a:cubicBezTo>
                    <a:pt x="13744" y="2008"/>
                    <a:pt x="13176" y="2059"/>
                    <a:pt x="12607" y="2109"/>
                  </a:cubicBezTo>
                  <a:lnTo>
                    <a:pt x="12221" y="2173"/>
                  </a:lnTo>
                  <a:cubicBezTo>
                    <a:pt x="12175" y="2224"/>
                    <a:pt x="12175" y="2224"/>
                    <a:pt x="12130" y="2224"/>
                  </a:cubicBezTo>
                  <a:lnTo>
                    <a:pt x="11937" y="2224"/>
                  </a:lnTo>
                  <a:cubicBezTo>
                    <a:pt x="11561" y="2275"/>
                    <a:pt x="11186" y="2325"/>
                    <a:pt x="10857" y="2376"/>
                  </a:cubicBezTo>
                  <a:lnTo>
                    <a:pt x="10800" y="2427"/>
                  </a:lnTo>
                  <a:lnTo>
                    <a:pt x="10754" y="2427"/>
                  </a:lnTo>
                  <a:cubicBezTo>
                    <a:pt x="9947" y="2541"/>
                    <a:pt x="9197" y="2643"/>
                    <a:pt x="8390" y="2808"/>
                  </a:cubicBezTo>
                  <a:cubicBezTo>
                    <a:pt x="7105" y="2961"/>
                    <a:pt x="5832" y="3062"/>
                    <a:pt x="4547" y="3062"/>
                  </a:cubicBezTo>
                  <a:cubicBezTo>
                    <a:pt x="4411" y="3062"/>
                    <a:pt x="4320" y="2961"/>
                    <a:pt x="4320" y="2859"/>
                  </a:cubicBezTo>
                  <a:cubicBezTo>
                    <a:pt x="4320" y="2744"/>
                    <a:pt x="4411" y="2643"/>
                    <a:pt x="4502" y="2643"/>
                  </a:cubicBezTo>
                  <a:cubicBezTo>
                    <a:pt x="5502" y="2643"/>
                    <a:pt x="6491" y="2592"/>
                    <a:pt x="7730" y="2427"/>
                  </a:cubicBezTo>
                  <a:cubicBezTo>
                    <a:pt x="8015" y="2376"/>
                    <a:pt x="8344" y="2376"/>
                    <a:pt x="8629" y="2325"/>
                  </a:cubicBezTo>
                  <a:cubicBezTo>
                    <a:pt x="8811" y="2275"/>
                    <a:pt x="8958" y="2275"/>
                    <a:pt x="9152" y="2275"/>
                  </a:cubicBezTo>
                  <a:cubicBezTo>
                    <a:pt x="9197" y="2224"/>
                    <a:pt x="9242" y="2224"/>
                    <a:pt x="9333" y="2224"/>
                  </a:cubicBezTo>
                  <a:lnTo>
                    <a:pt x="9379" y="2224"/>
                  </a:lnTo>
                  <a:lnTo>
                    <a:pt x="9481" y="2173"/>
                  </a:lnTo>
                  <a:lnTo>
                    <a:pt x="9618" y="2173"/>
                  </a:lnTo>
                  <a:cubicBezTo>
                    <a:pt x="9902" y="2109"/>
                    <a:pt x="10231" y="2059"/>
                    <a:pt x="10516" y="2008"/>
                  </a:cubicBezTo>
                  <a:lnTo>
                    <a:pt x="10754" y="2008"/>
                  </a:lnTo>
                  <a:cubicBezTo>
                    <a:pt x="11186" y="1906"/>
                    <a:pt x="11653" y="1855"/>
                    <a:pt x="12084" y="1792"/>
                  </a:cubicBezTo>
                  <a:lnTo>
                    <a:pt x="12130" y="1792"/>
                  </a:lnTo>
                  <a:cubicBezTo>
                    <a:pt x="12505" y="1741"/>
                    <a:pt x="12846" y="1690"/>
                    <a:pt x="13130" y="1639"/>
                  </a:cubicBezTo>
                  <a:cubicBezTo>
                    <a:pt x="13267" y="1639"/>
                    <a:pt x="13415" y="1588"/>
                    <a:pt x="13551" y="1588"/>
                  </a:cubicBezTo>
                  <a:cubicBezTo>
                    <a:pt x="13790" y="1538"/>
                    <a:pt x="14028" y="1538"/>
                    <a:pt x="14210" y="1538"/>
                  </a:cubicBezTo>
                  <a:close/>
                  <a:moveTo>
                    <a:pt x="14779" y="3329"/>
                  </a:moveTo>
                  <a:cubicBezTo>
                    <a:pt x="14881" y="3329"/>
                    <a:pt x="14972" y="3444"/>
                    <a:pt x="14972" y="3545"/>
                  </a:cubicBezTo>
                  <a:cubicBezTo>
                    <a:pt x="14972" y="3596"/>
                    <a:pt x="14927" y="3647"/>
                    <a:pt x="14927" y="3698"/>
                  </a:cubicBezTo>
                  <a:lnTo>
                    <a:pt x="14836" y="3698"/>
                  </a:lnTo>
                  <a:cubicBezTo>
                    <a:pt x="14836" y="3761"/>
                    <a:pt x="14779" y="3761"/>
                    <a:pt x="14779" y="3761"/>
                  </a:cubicBezTo>
                  <a:cubicBezTo>
                    <a:pt x="14597" y="3761"/>
                    <a:pt x="14404" y="3761"/>
                    <a:pt x="14210" y="3812"/>
                  </a:cubicBezTo>
                  <a:cubicBezTo>
                    <a:pt x="13983" y="3863"/>
                    <a:pt x="13744" y="3913"/>
                    <a:pt x="13506" y="3913"/>
                  </a:cubicBezTo>
                  <a:lnTo>
                    <a:pt x="13460" y="3964"/>
                  </a:lnTo>
                  <a:cubicBezTo>
                    <a:pt x="13176" y="3964"/>
                    <a:pt x="12937" y="4015"/>
                    <a:pt x="12698" y="4079"/>
                  </a:cubicBezTo>
                  <a:cubicBezTo>
                    <a:pt x="12369" y="4130"/>
                    <a:pt x="12039" y="4180"/>
                    <a:pt x="11653" y="4231"/>
                  </a:cubicBezTo>
                  <a:lnTo>
                    <a:pt x="11141" y="4282"/>
                  </a:lnTo>
                  <a:lnTo>
                    <a:pt x="11084" y="4282"/>
                  </a:lnTo>
                  <a:lnTo>
                    <a:pt x="10993" y="4333"/>
                  </a:lnTo>
                  <a:lnTo>
                    <a:pt x="10754" y="4333"/>
                  </a:lnTo>
                  <a:lnTo>
                    <a:pt x="10664" y="4396"/>
                  </a:lnTo>
                  <a:lnTo>
                    <a:pt x="10516" y="4396"/>
                  </a:lnTo>
                  <a:cubicBezTo>
                    <a:pt x="10004" y="4498"/>
                    <a:pt x="9527" y="4549"/>
                    <a:pt x="9004" y="4650"/>
                  </a:cubicBezTo>
                  <a:cubicBezTo>
                    <a:pt x="8299" y="4765"/>
                    <a:pt x="7674" y="4867"/>
                    <a:pt x="7162" y="4968"/>
                  </a:cubicBezTo>
                  <a:cubicBezTo>
                    <a:pt x="7014" y="5032"/>
                    <a:pt x="6878" y="5032"/>
                    <a:pt x="6730" y="5082"/>
                  </a:cubicBezTo>
                  <a:lnTo>
                    <a:pt x="6639" y="5082"/>
                  </a:lnTo>
                  <a:cubicBezTo>
                    <a:pt x="6491" y="5133"/>
                    <a:pt x="6355" y="5133"/>
                    <a:pt x="6162" y="5184"/>
                  </a:cubicBezTo>
                  <a:cubicBezTo>
                    <a:pt x="6071" y="5235"/>
                    <a:pt x="5968" y="5235"/>
                    <a:pt x="5877" y="5235"/>
                  </a:cubicBezTo>
                  <a:cubicBezTo>
                    <a:pt x="5741" y="5286"/>
                    <a:pt x="5548" y="5349"/>
                    <a:pt x="5354" y="5400"/>
                  </a:cubicBezTo>
                  <a:lnTo>
                    <a:pt x="5070" y="5502"/>
                  </a:lnTo>
                  <a:lnTo>
                    <a:pt x="4979" y="5502"/>
                  </a:lnTo>
                  <a:cubicBezTo>
                    <a:pt x="4456" y="5667"/>
                    <a:pt x="3843" y="5819"/>
                    <a:pt x="3228" y="5921"/>
                  </a:cubicBezTo>
                  <a:cubicBezTo>
                    <a:pt x="2751" y="6035"/>
                    <a:pt x="2274" y="6137"/>
                    <a:pt x="1762" y="6188"/>
                  </a:cubicBezTo>
                  <a:cubicBezTo>
                    <a:pt x="1660" y="6188"/>
                    <a:pt x="1569" y="6086"/>
                    <a:pt x="1569" y="5985"/>
                  </a:cubicBezTo>
                  <a:cubicBezTo>
                    <a:pt x="1569" y="5921"/>
                    <a:pt x="1569" y="5921"/>
                    <a:pt x="1614" y="5870"/>
                  </a:cubicBezTo>
                  <a:lnTo>
                    <a:pt x="1614" y="5819"/>
                  </a:lnTo>
                  <a:cubicBezTo>
                    <a:pt x="1660" y="5769"/>
                    <a:pt x="1705" y="5769"/>
                    <a:pt x="1762" y="5769"/>
                  </a:cubicBezTo>
                  <a:cubicBezTo>
                    <a:pt x="1853" y="5718"/>
                    <a:pt x="1898" y="5718"/>
                    <a:pt x="1989" y="5718"/>
                  </a:cubicBezTo>
                  <a:lnTo>
                    <a:pt x="2137" y="5718"/>
                  </a:lnTo>
                  <a:cubicBezTo>
                    <a:pt x="2228" y="5718"/>
                    <a:pt x="2331" y="5667"/>
                    <a:pt x="2376" y="5667"/>
                  </a:cubicBezTo>
                  <a:lnTo>
                    <a:pt x="2467" y="5667"/>
                  </a:lnTo>
                  <a:cubicBezTo>
                    <a:pt x="3035" y="5552"/>
                    <a:pt x="3604" y="5451"/>
                    <a:pt x="4217" y="5286"/>
                  </a:cubicBezTo>
                  <a:cubicBezTo>
                    <a:pt x="4365" y="5235"/>
                    <a:pt x="4547" y="5184"/>
                    <a:pt x="4695" y="5133"/>
                  </a:cubicBezTo>
                  <a:lnTo>
                    <a:pt x="4888" y="5082"/>
                  </a:lnTo>
                  <a:lnTo>
                    <a:pt x="4934" y="5082"/>
                  </a:lnTo>
                  <a:lnTo>
                    <a:pt x="5116" y="5032"/>
                  </a:lnTo>
                  <a:cubicBezTo>
                    <a:pt x="5400" y="4968"/>
                    <a:pt x="5639" y="4867"/>
                    <a:pt x="5923" y="4816"/>
                  </a:cubicBezTo>
                  <a:cubicBezTo>
                    <a:pt x="6207" y="4765"/>
                    <a:pt x="6491" y="4650"/>
                    <a:pt x="6821" y="4600"/>
                  </a:cubicBezTo>
                  <a:lnTo>
                    <a:pt x="6923" y="4600"/>
                  </a:lnTo>
                  <a:cubicBezTo>
                    <a:pt x="7105" y="4549"/>
                    <a:pt x="7253" y="4498"/>
                    <a:pt x="7446" y="4498"/>
                  </a:cubicBezTo>
                  <a:cubicBezTo>
                    <a:pt x="7674" y="4447"/>
                    <a:pt x="7912" y="4396"/>
                    <a:pt x="8151" y="4333"/>
                  </a:cubicBezTo>
                  <a:cubicBezTo>
                    <a:pt x="8344" y="4333"/>
                    <a:pt x="8583" y="4282"/>
                    <a:pt x="8811" y="4231"/>
                  </a:cubicBezTo>
                  <a:cubicBezTo>
                    <a:pt x="9049" y="4180"/>
                    <a:pt x="9333" y="4180"/>
                    <a:pt x="9618" y="4130"/>
                  </a:cubicBezTo>
                  <a:cubicBezTo>
                    <a:pt x="9902" y="4079"/>
                    <a:pt x="10186" y="4015"/>
                    <a:pt x="10516" y="3964"/>
                  </a:cubicBezTo>
                  <a:lnTo>
                    <a:pt x="10572" y="3964"/>
                  </a:lnTo>
                  <a:lnTo>
                    <a:pt x="11561" y="3812"/>
                  </a:lnTo>
                  <a:lnTo>
                    <a:pt x="12562" y="3647"/>
                  </a:lnTo>
                  <a:cubicBezTo>
                    <a:pt x="12846" y="3647"/>
                    <a:pt x="13074" y="3596"/>
                    <a:pt x="13312" y="3545"/>
                  </a:cubicBezTo>
                  <a:cubicBezTo>
                    <a:pt x="13790" y="3444"/>
                    <a:pt x="14267" y="3380"/>
                    <a:pt x="14779" y="3329"/>
                  </a:cubicBezTo>
                  <a:close/>
                  <a:moveTo>
                    <a:pt x="15495" y="4917"/>
                  </a:moveTo>
                  <a:cubicBezTo>
                    <a:pt x="15540" y="4917"/>
                    <a:pt x="15586" y="4968"/>
                    <a:pt x="15586" y="4968"/>
                  </a:cubicBezTo>
                  <a:lnTo>
                    <a:pt x="15632" y="5032"/>
                  </a:lnTo>
                  <a:cubicBezTo>
                    <a:pt x="15632" y="5032"/>
                    <a:pt x="15688" y="5082"/>
                    <a:pt x="15688" y="5133"/>
                  </a:cubicBezTo>
                  <a:cubicBezTo>
                    <a:pt x="15688" y="5235"/>
                    <a:pt x="15586" y="5349"/>
                    <a:pt x="15495" y="5349"/>
                  </a:cubicBezTo>
                  <a:cubicBezTo>
                    <a:pt x="15302" y="5349"/>
                    <a:pt x="15120" y="5400"/>
                    <a:pt x="14927" y="5400"/>
                  </a:cubicBezTo>
                  <a:cubicBezTo>
                    <a:pt x="14836" y="5400"/>
                    <a:pt x="14733" y="5451"/>
                    <a:pt x="14643" y="5451"/>
                  </a:cubicBezTo>
                  <a:cubicBezTo>
                    <a:pt x="14495" y="5502"/>
                    <a:pt x="14358" y="5502"/>
                    <a:pt x="14165" y="5552"/>
                  </a:cubicBezTo>
                  <a:cubicBezTo>
                    <a:pt x="14074" y="5604"/>
                    <a:pt x="13983" y="5604"/>
                    <a:pt x="13881" y="5604"/>
                  </a:cubicBezTo>
                  <a:cubicBezTo>
                    <a:pt x="13881" y="5667"/>
                    <a:pt x="13835" y="5667"/>
                    <a:pt x="13835" y="5667"/>
                  </a:cubicBezTo>
                  <a:cubicBezTo>
                    <a:pt x="13744" y="5667"/>
                    <a:pt x="13642" y="5718"/>
                    <a:pt x="13551" y="5718"/>
                  </a:cubicBezTo>
                  <a:cubicBezTo>
                    <a:pt x="13415" y="5769"/>
                    <a:pt x="13267" y="5819"/>
                    <a:pt x="13130" y="5819"/>
                  </a:cubicBezTo>
                  <a:cubicBezTo>
                    <a:pt x="12789" y="5921"/>
                    <a:pt x="12460" y="6035"/>
                    <a:pt x="12130" y="6086"/>
                  </a:cubicBezTo>
                  <a:cubicBezTo>
                    <a:pt x="11891" y="6137"/>
                    <a:pt x="11653" y="6188"/>
                    <a:pt x="11425" y="6239"/>
                  </a:cubicBezTo>
                  <a:cubicBezTo>
                    <a:pt x="10948" y="6353"/>
                    <a:pt x="10470" y="6404"/>
                    <a:pt x="9947" y="6506"/>
                  </a:cubicBezTo>
                  <a:cubicBezTo>
                    <a:pt x="9720" y="6556"/>
                    <a:pt x="9481" y="6620"/>
                    <a:pt x="9242" y="6671"/>
                  </a:cubicBezTo>
                  <a:cubicBezTo>
                    <a:pt x="8674" y="6772"/>
                    <a:pt x="8060" y="6823"/>
                    <a:pt x="7492" y="6938"/>
                  </a:cubicBezTo>
                  <a:lnTo>
                    <a:pt x="7299" y="6988"/>
                  </a:lnTo>
                  <a:lnTo>
                    <a:pt x="7162" y="6988"/>
                  </a:lnTo>
                  <a:lnTo>
                    <a:pt x="7014" y="7039"/>
                  </a:lnTo>
                  <a:lnTo>
                    <a:pt x="6878" y="7039"/>
                  </a:lnTo>
                  <a:cubicBezTo>
                    <a:pt x="5968" y="7192"/>
                    <a:pt x="4934" y="7357"/>
                    <a:pt x="3888" y="7509"/>
                  </a:cubicBezTo>
                  <a:cubicBezTo>
                    <a:pt x="3228" y="7675"/>
                    <a:pt x="2512" y="7776"/>
                    <a:pt x="1853" y="7941"/>
                  </a:cubicBezTo>
                  <a:lnTo>
                    <a:pt x="1705" y="7941"/>
                  </a:lnTo>
                  <a:cubicBezTo>
                    <a:pt x="1660" y="7890"/>
                    <a:pt x="1614" y="7827"/>
                    <a:pt x="1614" y="7776"/>
                  </a:cubicBezTo>
                  <a:lnTo>
                    <a:pt x="1614" y="7675"/>
                  </a:lnTo>
                  <a:cubicBezTo>
                    <a:pt x="1614" y="7623"/>
                    <a:pt x="1660" y="7623"/>
                    <a:pt x="1660" y="7623"/>
                  </a:cubicBezTo>
                  <a:cubicBezTo>
                    <a:pt x="1660" y="7573"/>
                    <a:pt x="1705" y="7573"/>
                    <a:pt x="1705" y="7573"/>
                  </a:cubicBezTo>
                  <a:cubicBezTo>
                    <a:pt x="1705" y="7509"/>
                    <a:pt x="1762" y="7509"/>
                    <a:pt x="1762" y="7509"/>
                  </a:cubicBezTo>
                  <a:cubicBezTo>
                    <a:pt x="3183" y="7192"/>
                    <a:pt x="4650" y="6988"/>
                    <a:pt x="5968" y="6772"/>
                  </a:cubicBezTo>
                  <a:cubicBezTo>
                    <a:pt x="6207" y="6721"/>
                    <a:pt x="6446" y="6671"/>
                    <a:pt x="6685" y="6671"/>
                  </a:cubicBezTo>
                  <a:lnTo>
                    <a:pt x="6730" y="6620"/>
                  </a:lnTo>
                  <a:lnTo>
                    <a:pt x="7105" y="6556"/>
                  </a:lnTo>
                  <a:lnTo>
                    <a:pt x="7344" y="6556"/>
                  </a:lnTo>
                  <a:lnTo>
                    <a:pt x="7674" y="6506"/>
                  </a:lnTo>
                  <a:lnTo>
                    <a:pt x="8242" y="6404"/>
                  </a:lnTo>
                  <a:cubicBezTo>
                    <a:pt x="9333" y="6188"/>
                    <a:pt x="10618" y="5985"/>
                    <a:pt x="11937" y="5718"/>
                  </a:cubicBezTo>
                  <a:cubicBezTo>
                    <a:pt x="12039" y="5667"/>
                    <a:pt x="12084" y="5667"/>
                    <a:pt x="12175" y="5667"/>
                  </a:cubicBezTo>
                  <a:cubicBezTo>
                    <a:pt x="12414" y="5604"/>
                    <a:pt x="12607" y="5552"/>
                    <a:pt x="12846" y="5502"/>
                  </a:cubicBezTo>
                  <a:cubicBezTo>
                    <a:pt x="12846" y="5502"/>
                    <a:pt x="12846" y="5451"/>
                    <a:pt x="12892" y="5451"/>
                  </a:cubicBezTo>
                  <a:cubicBezTo>
                    <a:pt x="13074" y="5400"/>
                    <a:pt x="13267" y="5349"/>
                    <a:pt x="13506" y="5286"/>
                  </a:cubicBezTo>
                  <a:lnTo>
                    <a:pt x="13699" y="5235"/>
                  </a:lnTo>
                  <a:cubicBezTo>
                    <a:pt x="14120" y="5133"/>
                    <a:pt x="14597" y="5032"/>
                    <a:pt x="15063" y="4968"/>
                  </a:cubicBezTo>
                  <a:cubicBezTo>
                    <a:pt x="15211" y="4968"/>
                    <a:pt x="15347" y="4917"/>
                    <a:pt x="15495" y="4917"/>
                  </a:cubicBezTo>
                  <a:close/>
                  <a:moveTo>
                    <a:pt x="16825" y="6988"/>
                  </a:moveTo>
                  <a:cubicBezTo>
                    <a:pt x="16916" y="6988"/>
                    <a:pt x="16962" y="7039"/>
                    <a:pt x="16962" y="7090"/>
                  </a:cubicBezTo>
                  <a:cubicBezTo>
                    <a:pt x="17007" y="7090"/>
                    <a:pt x="17007" y="7141"/>
                    <a:pt x="17007" y="7141"/>
                  </a:cubicBezTo>
                  <a:lnTo>
                    <a:pt x="17007" y="7306"/>
                  </a:lnTo>
                  <a:lnTo>
                    <a:pt x="16962" y="7357"/>
                  </a:lnTo>
                  <a:cubicBezTo>
                    <a:pt x="16962" y="7357"/>
                    <a:pt x="16916" y="7357"/>
                    <a:pt x="16916" y="7408"/>
                  </a:cubicBezTo>
                  <a:lnTo>
                    <a:pt x="16870" y="7408"/>
                  </a:lnTo>
                  <a:cubicBezTo>
                    <a:pt x="16063" y="7573"/>
                    <a:pt x="15211" y="7776"/>
                    <a:pt x="14210" y="7890"/>
                  </a:cubicBezTo>
                  <a:cubicBezTo>
                    <a:pt x="12983" y="8094"/>
                    <a:pt x="11755" y="8259"/>
                    <a:pt x="10572" y="8360"/>
                  </a:cubicBezTo>
                  <a:lnTo>
                    <a:pt x="10470" y="8360"/>
                  </a:lnTo>
                  <a:lnTo>
                    <a:pt x="10379" y="8411"/>
                  </a:lnTo>
                  <a:cubicBezTo>
                    <a:pt x="9481" y="8462"/>
                    <a:pt x="8390" y="8627"/>
                    <a:pt x="7299" y="8780"/>
                  </a:cubicBezTo>
                  <a:cubicBezTo>
                    <a:pt x="7162" y="8780"/>
                    <a:pt x="7014" y="8780"/>
                    <a:pt x="6878" y="8843"/>
                  </a:cubicBezTo>
                  <a:cubicBezTo>
                    <a:pt x="6776" y="8843"/>
                    <a:pt x="6685" y="8894"/>
                    <a:pt x="6639" y="8894"/>
                  </a:cubicBezTo>
                  <a:cubicBezTo>
                    <a:pt x="6446" y="8894"/>
                    <a:pt x="6309" y="8945"/>
                    <a:pt x="6162" y="8945"/>
                  </a:cubicBezTo>
                  <a:cubicBezTo>
                    <a:pt x="6116" y="8945"/>
                    <a:pt x="6071" y="8996"/>
                    <a:pt x="6025" y="8996"/>
                  </a:cubicBezTo>
                  <a:cubicBezTo>
                    <a:pt x="5457" y="9047"/>
                    <a:pt x="4934" y="9161"/>
                    <a:pt x="4411" y="9263"/>
                  </a:cubicBezTo>
                  <a:cubicBezTo>
                    <a:pt x="3979" y="9364"/>
                    <a:pt x="3558" y="9479"/>
                    <a:pt x="3126" y="9580"/>
                  </a:cubicBezTo>
                  <a:lnTo>
                    <a:pt x="3081" y="9631"/>
                  </a:lnTo>
                  <a:lnTo>
                    <a:pt x="3035" y="9631"/>
                  </a:lnTo>
                  <a:cubicBezTo>
                    <a:pt x="2990" y="9631"/>
                    <a:pt x="2899" y="9580"/>
                    <a:pt x="2899" y="9529"/>
                  </a:cubicBezTo>
                  <a:cubicBezTo>
                    <a:pt x="2842" y="9529"/>
                    <a:pt x="2842" y="9479"/>
                    <a:pt x="2842" y="9479"/>
                  </a:cubicBezTo>
                  <a:lnTo>
                    <a:pt x="2842" y="9314"/>
                  </a:lnTo>
                  <a:lnTo>
                    <a:pt x="2899" y="9314"/>
                  </a:lnTo>
                  <a:lnTo>
                    <a:pt x="2899" y="9263"/>
                  </a:lnTo>
                  <a:lnTo>
                    <a:pt x="2944" y="9212"/>
                  </a:lnTo>
                  <a:lnTo>
                    <a:pt x="2990" y="9212"/>
                  </a:lnTo>
                  <a:cubicBezTo>
                    <a:pt x="3183" y="9161"/>
                    <a:pt x="3365" y="9098"/>
                    <a:pt x="3558" y="9047"/>
                  </a:cubicBezTo>
                  <a:cubicBezTo>
                    <a:pt x="3695" y="8996"/>
                    <a:pt x="3843" y="8996"/>
                    <a:pt x="3979" y="8945"/>
                  </a:cubicBezTo>
                  <a:cubicBezTo>
                    <a:pt x="4320" y="8894"/>
                    <a:pt x="4604" y="8780"/>
                    <a:pt x="4934" y="8729"/>
                  </a:cubicBezTo>
                  <a:cubicBezTo>
                    <a:pt x="5457" y="8627"/>
                    <a:pt x="6071" y="8526"/>
                    <a:pt x="6685" y="8411"/>
                  </a:cubicBezTo>
                  <a:cubicBezTo>
                    <a:pt x="6969" y="8411"/>
                    <a:pt x="7253" y="8360"/>
                    <a:pt x="7492" y="8310"/>
                  </a:cubicBezTo>
                  <a:cubicBezTo>
                    <a:pt x="8344" y="8208"/>
                    <a:pt x="9152" y="8094"/>
                    <a:pt x="9947" y="7992"/>
                  </a:cubicBezTo>
                  <a:lnTo>
                    <a:pt x="10379" y="7992"/>
                  </a:lnTo>
                  <a:lnTo>
                    <a:pt x="10425" y="7941"/>
                  </a:lnTo>
                  <a:lnTo>
                    <a:pt x="10618" y="7941"/>
                  </a:lnTo>
                  <a:cubicBezTo>
                    <a:pt x="10800" y="7941"/>
                    <a:pt x="10993" y="7890"/>
                    <a:pt x="11232" y="7890"/>
                  </a:cubicBezTo>
                  <a:cubicBezTo>
                    <a:pt x="12039" y="7776"/>
                    <a:pt x="13028" y="7675"/>
                    <a:pt x="13926" y="7509"/>
                  </a:cubicBezTo>
                  <a:lnTo>
                    <a:pt x="14074" y="7509"/>
                  </a:lnTo>
                  <a:cubicBezTo>
                    <a:pt x="14836" y="7408"/>
                    <a:pt x="15495" y="7255"/>
                    <a:pt x="16109" y="7141"/>
                  </a:cubicBezTo>
                  <a:cubicBezTo>
                    <a:pt x="16348" y="7090"/>
                    <a:pt x="16586" y="7039"/>
                    <a:pt x="16768" y="6988"/>
                  </a:cubicBezTo>
                  <a:close/>
                  <a:moveTo>
                    <a:pt x="16586" y="8843"/>
                  </a:moveTo>
                  <a:cubicBezTo>
                    <a:pt x="16632" y="8894"/>
                    <a:pt x="16677" y="8945"/>
                    <a:pt x="16677" y="8996"/>
                  </a:cubicBezTo>
                  <a:cubicBezTo>
                    <a:pt x="16723" y="9047"/>
                    <a:pt x="16723" y="9098"/>
                    <a:pt x="16677" y="9161"/>
                  </a:cubicBezTo>
                  <a:cubicBezTo>
                    <a:pt x="16677" y="9212"/>
                    <a:pt x="16632" y="9212"/>
                    <a:pt x="16586" y="9212"/>
                  </a:cubicBezTo>
                  <a:lnTo>
                    <a:pt x="16586" y="9263"/>
                  </a:lnTo>
                  <a:cubicBezTo>
                    <a:pt x="15302" y="9529"/>
                    <a:pt x="14028" y="9733"/>
                    <a:pt x="12846" y="9949"/>
                  </a:cubicBezTo>
                  <a:cubicBezTo>
                    <a:pt x="12505" y="10000"/>
                    <a:pt x="12175" y="10114"/>
                    <a:pt x="11846" y="10165"/>
                  </a:cubicBezTo>
                  <a:lnTo>
                    <a:pt x="11277" y="10216"/>
                  </a:lnTo>
                  <a:cubicBezTo>
                    <a:pt x="10993" y="10266"/>
                    <a:pt x="10664" y="10317"/>
                    <a:pt x="10334" y="10368"/>
                  </a:cubicBezTo>
                  <a:cubicBezTo>
                    <a:pt x="10288" y="10431"/>
                    <a:pt x="10186" y="10431"/>
                    <a:pt x="10141" y="10431"/>
                  </a:cubicBezTo>
                  <a:cubicBezTo>
                    <a:pt x="9242" y="10584"/>
                    <a:pt x="8299" y="10800"/>
                    <a:pt x="7344" y="10952"/>
                  </a:cubicBezTo>
                  <a:cubicBezTo>
                    <a:pt x="7105" y="11067"/>
                    <a:pt x="6878" y="11118"/>
                    <a:pt x="6685" y="11169"/>
                  </a:cubicBezTo>
                  <a:cubicBezTo>
                    <a:pt x="5741" y="11385"/>
                    <a:pt x="4888" y="11588"/>
                    <a:pt x="4081" y="11855"/>
                  </a:cubicBezTo>
                  <a:lnTo>
                    <a:pt x="4036" y="11855"/>
                  </a:lnTo>
                  <a:cubicBezTo>
                    <a:pt x="3933" y="11855"/>
                    <a:pt x="3888" y="11855"/>
                    <a:pt x="3843" y="11804"/>
                  </a:cubicBezTo>
                  <a:lnTo>
                    <a:pt x="3843" y="11702"/>
                  </a:lnTo>
                  <a:cubicBezTo>
                    <a:pt x="3843" y="11639"/>
                    <a:pt x="3843" y="11588"/>
                    <a:pt x="3888" y="11537"/>
                  </a:cubicBezTo>
                  <a:lnTo>
                    <a:pt x="3888" y="11486"/>
                  </a:lnTo>
                  <a:lnTo>
                    <a:pt x="3933" y="11486"/>
                  </a:lnTo>
                  <a:cubicBezTo>
                    <a:pt x="4127" y="11385"/>
                    <a:pt x="4320" y="11321"/>
                    <a:pt x="4547" y="11270"/>
                  </a:cubicBezTo>
                  <a:cubicBezTo>
                    <a:pt x="5116" y="11118"/>
                    <a:pt x="5786" y="10902"/>
                    <a:pt x="6446" y="10749"/>
                  </a:cubicBezTo>
                  <a:cubicBezTo>
                    <a:pt x="7253" y="10584"/>
                    <a:pt x="8151" y="10368"/>
                    <a:pt x="9197" y="10165"/>
                  </a:cubicBezTo>
                  <a:cubicBezTo>
                    <a:pt x="9379" y="10165"/>
                    <a:pt x="9618" y="10114"/>
                    <a:pt x="9856" y="10050"/>
                  </a:cubicBezTo>
                  <a:cubicBezTo>
                    <a:pt x="10049" y="10000"/>
                    <a:pt x="10231" y="10000"/>
                    <a:pt x="10425" y="9949"/>
                  </a:cubicBezTo>
                  <a:cubicBezTo>
                    <a:pt x="10754" y="9898"/>
                    <a:pt x="11084" y="9847"/>
                    <a:pt x="11425" y="9796"/>
                  </a:cubicBezTo>
                  <a:lnTo>
                    <a:pt x="11516" y="9796"/>
                  </a:lnTo>
                  <a:lnTo>
                    <a:pt x="11755" y="9733"/>
                  </a:lnTo>
                  <a:lnTo>
                    <a:pt x="11800" y="9733"/>
                  </a:lnTo>
                  <a:cubicBezTo>
                    <a:pt x="13312" y="9479"/>
                    <a:pt x="14927" y="9212"/>
                    <a:pt x="16484" y="8843"/>
                  </a:cubicBezTo>
                  <a:close/>
                  <a:moveTo>
                    <a:pt x="18246" y="10800"/>
                  </a:moveTo>
                  <a:cubicBezTo>
                    <a:pt x="18292" y="10851"/>
                    <a:pt x="18337" y="10902"/>
                    <a:pt x="18337" y="10952"/>
                  </a:cubicBezTo>
                  <a:lnTo>
                    <a:pt x="18337" y="11118"/>
                  </a:lnTo>
                  <a:cubicBezTo>
                    <a:pt x="18292" y="11118"/>
                    <a:pt x="18292" y="11169"/>
                    <a:pt x="18246" y="11169"/>
                  </a:cubicBezTo>
                  <a:lnTo>
                    <a:pt x="18189" y="11169"/>
                  </a:lnTo>
                  <a:cubicBezTo>
                    <a:pt x="16393" y="11537"/>
                    <a:pt x="14551" y="11855"/>
                    <a:pt x="12698" y="12172"/>
                  </a:cubicBezTo>
                  <a:cubicBezTo>
                    <a:pt x="9765" y="12706"/>
                    <a:pt x="7344" y="13125"/>
                    <a:pt x="5070" y="13494"/>
                  </a:cubicBezTo>
                  <a:lnTo>
                    <a:pt x="4934" y="13494"/>
                  </a:lnTo>
                  <a:lnTo>
                    <a:pt x="4888" y="13443"/>
                  </a:lnTo>
                  <a:cubicBezTo>
                    <a:pt x="4888" y="13392"/>
                    <a:pt x="4888" y="13392"/>
                    <a:pt x="4832" y="13392"/>
                  </a:cubicBezTo>
                  <a:lnTo>
                    <a:pt x="4832" y="13341"/>
                  </a:lnTo>
                  <a:cubicBezTo>
                    <a:pt x="4832" y="13290"/>
                    <a:pt x="4832" y="13290"/>
                    <a:pt x="4888" y="13227"/>
                  </a:cubicBezTo>
                  <a:lnTo>
                    <a:pt x="4888" y="13176"/>
                  </a:lnTo>
                  <a:cubicBezTo>
                    <a:pt x="4888" y="13176"/>
                    <a:pt x="4934" y="13125"/>
                    <a:pt x="4979" y="13125"/>
                  </a:cubicBezTo>
                  <a:cubicBezTo>
                    <a:pt x="6821" y="12808"/>
                    <a:pt x="8674" y="12490"/>
                    <a:pt x="10470" y="12172"/>
                  </a:cubicBezTo>
                  <a:cubicBezTo>
                    <a:pt x="13028" y="11702"/>
                    <a:pt x="15540" y="11219"/>
                    <a:pt x="18098" y="10800"/>
                  </a:cubicBezTo>
                  <a:close/>
                  <a:moveTo>
                    <a:pt x="17860" y="13176"/>
                  </a:moveTo>
                  <a:cubicBezTo>
                    <a:pt x="17962" y="13176"/>
                    <a:pt x="18053" y="13290"/>
                    <a:pt x="18053" y="13392"/>
                  </a:cubicBezTo>
                  <a:cubicBezTo>
                    <a:pt x="18053" y="13494"/>
                    <a:pt x="17962" y="13608"/>
                    <a:pt x="17860" y="13608"/>
                  </a:cubicBezTo>
                  <a:cubicBezTo>
                    <a:pt x="17485" y="13659"/>
                    <a:pt x="17109" y="13659"/>
                    <a:pt x="16723" y="13710"/>
                  </a:cubicBezTo>
                  <a:cubicBezTo>
                    <a:pt x="15825" y="13760"/>
                    <a:pt x="14927" y="13862"/>
                    <a:pt x="14074" y="13977"/>
                  </a:cubicBezTo>
                  <a:cubicBezTo>
                    <a:pt x="13642" y="14027"/>
                    <a:pt x="13267" y="14078"/>
                    <a:pt x="12846" y="14129"/>
                  </a:cubicBezTo>
                  <a:cubicBezTo>
                    <a:pt x="12414" y="14180"/>
                    <a:pt x="11994" y="14243"/>
                    <a:pt x="11561" y="14345"/>
                  </a:cubicBezTo>
                  <a:cubicBezTo>
                    <a:pt x="9856" y="14662"/>
                    <a:pt x="8196" y="15031"/>
                    <a:pt x="6537" y="15450"/>
                  </a:cubicBezTo>
                  <a:cubicBezTo>
                    <a:pt x="6446" y="15514"/>
                    <a:pt x="6309" y="15514"/>
                    <a:pt x="6162" y="15565"/>
                  </a:cubicBezTo>
                  <a:cubicBezTo>
                    <a:pt x="5968" y="15616"/>
                    <a:pt x="5786" y="15666"/>
                    <a:pt x="5548" y="15768"/>
                  </a:cubicBezTo>
                  <a:lnTo>
                    <a:pt x="5502" y="15768"/>
                  </a:lnTo>
                  <a:cubicBezTo>
                    <a:pt x="5457" y="15768"/>
                    <a:pt x="5400" y="15717"/>
                    <a:pt x="5400" y="15666"/>
                  </a:cubicBezTo>
                  <a:cubicBezTo>
                    <a:pt x="5354" y="15666"/>
                    <a:pt x="5354" y="15616"/>
                    <a:pt x="5354" y="15616"/>
                  </a:cubicBezTo>
                  <a:cubicBezTo>
                    <a:pt x="5309" y="15565"/>
                    <a:pt x="5309" y="15514"/>
                    <a:pt x="5354" y="15450"/>
                  </a:cubicBezTo>
                  <a:cubicBezTo>
                    <a:pt x="5354" y="15399"/>
                    <a:pt x="5400" y="15399"/>
                    <a:pt x="5400" y="15349"/>
                  </a:cubicBezTo>
                  <a:lnTo>
                    <a:pt x="5457" y="15349"/>
                  </a:lnTo>
                  <a:cubicBezTo>
                    <a:pt x="5741" y="15247"/>
                    <a:pt x="5968" y="15196"/>
                    <a:pt x="6253" y="15133"/>
                  </a:cubicBezTo>
                  <a:cubicBezTo>
                    <a:pt x="6923" y="14929"/>
                    <a:pt x="7583" y="14764"/>
                    <a:pt x="8242" y="14612"/>
                  </a:cubicBezTo>
                  <a:cubicBezTo>
                    <a:pt x="9004" y="14396"/>
                    <a:pt x="9765" y="14243"/>
                    <a:pt x="10516" y="14078"/>
                  </a:cubicBezTo>
                  <a:cubicBezTo>
                    <a:pt x="12983" y="13608"/>
                    <a:pt x="15450" y="13341"/>
                    <a:pt x="17860" y="13176"/>
                  </a:cubicBezTo>
                  <a:close/>
                  <a:moveTo>
                    <a:pt x="18292" y="15768"/>
                  </a:moveTo>
                  <a:cubicBezTo>
                    <a:pt x="18383" y="15768"/>
                    <a:pt x="18474" y="15882"/>
                    <a:pt x="18474" y="15984"/>
                  </a:cubicBezTo>
                  <a:cubicBezTo>
                    <a:pt x="18474" y="16086"/>
                    <a:pt x="18383" y="16200"/>
                    <a:pt x="18292" y="16200"/>
                  </a:cubicBezTo>
                  <a:lnTo>
                    <a:pt x="17723" y="16200"/>
                  </a:lnTo>
                  <a:cubicBezTo>
                    <a:pt x="16018" y="16200"/>
                    <a:pt x="14267" y="16302"/>
                    <a:pt x="12460" y="16568"/>
                  </a:cubicBezTo>
                  <a:cubicBezTo>
                    <a:pt x="11994" y="16670"/>
                    <a:pt x="11471" y="16721"/>
                    <a:pt x="10993" y="16835"/>
                  </a:cubicBezTo>
                  <a:cubicBezTo>
                    <a:pt x="9947" y="17039"/>
                    <a:pt x="8867" y="17255"/>
                    <a:pt x="7822" y="17572"/>
                  </a:cubicBezTo>
                  <a:cubicBezTo>
                    <a:pt x="7776" y="17572"/>
                    <a:pt x="7674" y="17623"/>
                    <a:pt x="7583" y="17623"/>
                  </a:cubicBezTo>
                  <a:cubicBezTo>
                    <a:pt x="7492" y="17674"/>
                    <a:pt x="7389" y="17674"/>
                    <a:pt x="7299" y="17737"/>
                  </a:cubicBezTo>
                  <a:lnTo>
                    <a:pt x="7253" y="17737"/>
                  </a:lnTo>
                  <a:cubicBezTo>
                    <a:pt x="7207" y="17737"/>
                    <a:pt x="7162" y="17674"/>
                    <a:pt x="7162" y="17674"/>
                  </a:cubicBezTo>
                  <a:cubicBezTo>
                    <a:pt x="7105" y="17623"/>
                    <a:pt x="7105" y="17623"/>
                    <a:pt x="7060" y="17572"/>
                  </a:cubicBezTo>
                  <a:lnTo>
                    <a:pt x="7060" y="17522"/>
                  </a:lnTo>
                  <a:cubicBezTo>
                    <a:pt x="7060" y="17470"/>
                    <a:pt x="7060" y="17470"/>
                    <a:pt x="7105" y="17420"/>
                  </a:cubicBezTo>
                  <a:lnTo>
                    <a:pt x="7105" y="17356"/>
                  </a:lnTo>
                  <a:lnTo>
                    <a:pt x="7162" y="17356"/>
                  </a:lnTo>
                  <a:cubicBezTo>
                    <a:pt x="7162" y="17305"/>
                    <a:pt x="7207" y="17305"/>
                    <a:pt x="7207" y="17305"/>
                  </a:cubicBezTo>
                  <a:cubicBezTo>
                    <a:pt x="8015" y="17102"/>
                    <a:pt x="8867" y="16886"/>
                    <a:pt x="9663" y="16670"/>
                  </a:cubicBezTo>
                  <a:cubicBezTo>
                    <a:pt x="9902" y="16619"/>
                    <a:pt x="10186" y="16568"/>
                    <a:pt x="10425" y="16518"/>
                  </a:cubicBezTo>
                  <a:cubicBezTo>
                    <a:pt x="10572" y="16467"/>
                    <a:pt x="10709" y="16467"/>
                    <a:pt x="10857" y="16403"/>
                  </a:cubicBezTo>
                  <a:cubicBezTo>
                    <a:pt x="13176" y="15984"/>
                    <a:pt x="15495" y="15768"/>
                    <a:pt x="17723" y="15768"/>
                  </a:cubicBezTo>
                  <a:close/>
                  <a:moveTo>
                    <a:pt x="20327" y="17572"/>
                  </a:moveTo>
                  <a:cubicBezTo>
                    <a:pt x="20372" y="17572"/>
                    <a:pt x="20418" y="17572"/>
                    <a:pt x="20463" y="17623"/>
                  </a:cubicBezTo>
                  <a:cubicBezTo>
                    <a:pt x="20463" y="17674"/>
                    <a:pt x="20520" y="17737"/>
                    <a:pt x="20520" y="17788"/>
                  </a:cubicBezTo>
                  <a:cubicBezTo>
                    <a:pt x="20520" y="17839"/>
                    <a:pt x="20463" y="17890"/>
                    <a:pt x="20463" y="17890"/>
                  </a:cubicBezTo>
                  <a:cubicBezTo>
                    <a:pt x="20463" y="17941"/>
                    <a:pt x="20418" y="17941"/>
                    <a:pt x="20418" y="17941"/>
                  </a:cubicBezTo>
                  <a:lnTo>
                    <a:pt x="20372" y="17991"/>
                  </a:lnTo>
                  <a:lnTo>
                    <a:pt x="20327" y="17991"/>
                  </a:lnTo>
                  <a:cubicBezTo>
                    <a:pt x="19758" y="18055"/>
                    <a:pt x="19190" y="18106"/>
                    <a:pt x="18712" y="18157"/>
                  </a:cubicBezTo>
                  <a:lnTo>
                    <a:pt x="18621" y="18157"/>
                  </a:lnTo>
                  <a:lnTo>
                    <a:pt x="18189" y="18208"/>
                  </a:lnTo>
                  <a:cubicBezTo>
                    <a:pt x="17905" y="18258"/>
                    <a:pt x="17678" y="18258"/>
                    <a:pt x="17393" y="18309"/>
                  </a:cubicBezTo>
                  <a:cubicBezTo>
                    <a:pt x="17246" y="18309"/>
                    <a:pt x="17109" y="18309"/>
                    <a:pt x="16962" y="18373"/>
                  </a:cubicBezTo>
                  <a:lnTo>
                    <a:pt x="16870" y="18373"/>
                  </a:lnTo>
                  <a:cubicBezTo>
                    <a:pt x="16541" y="18373"/>
                    <a:pt x="16257" y="18424"/>
                    <a:pt x="15916" y="18474"/>
                  </a:cubicBezTo>
                  <a:cubicBezTo>
                    <a:pt x="15734" y="18474"/>
                    <a:pt x="15540" y="18474"/>
                    <a:pt x="15347" y="18525"/>
                  </a:cubicBezTo>
                  <a:cubicBezTo>
                    <a:pt x="15063" y="18576"/>
                    <a:pt x="14836" y="18576"/>
                    <a:pt x="14551" y="18627"/>
                  </a:cubicBezTo>
                  <a:lnTo>
                    <a:pt x="14495" y="18627"/>
                  </a:lnTo>
                  <a:cubicBezTo>
                    <a:pt x="14449" y="18691"/>
                    <a:pt x="14404" y="18691"/>
                    <a:pt x="14358" y="18691"/>
                  </a:cubicBezTo>
                  <a:cubicBezTo>
                    <a:pt x="14267" y="18691"/>
                    <a:pt x="14165" y="18691"/>
                    <a:pt x="14074" y="18741"/>
                  </a:cubicBezTo>
                  <a:lnTo>
                    <a:pt x="13881" y="18741"/>
                  </a:lnTo>
                  <a:cubicBezTo>
                    <a:pt x="13744" y="18792"/>
                    <a:pt x="13551" y="18792"/>
                    <a:pt x="13415" y="18843"/>
                  </a:cubicBezTo>
                  <a:lnTo>
                    <a:pt x="13312" y="18843"/>
                  </a:lnTo>
                  <a:cubicBezTo>
                    <a:pt x="13028" y="18894"/>
                    <a:pt x="12744" y="18945"/>
                    <a:pt x="12505" y="19008"/>
                  </a:cubicBezTo>
                  <a:cubicBezTo>
                    <a:pt x="12039" y="19059"/>
                    <a:pt x="11561" y="19160"/>
                    <a:pt x="11084" y="19211"/>
                  </a:cubicBezTo>
                  <a:lnTo>
                    <a:pt x="10618" y="19326"/>
                  </a:lnTo>
                  <a:lnTo>
                    <a:pt x="10572" y="19326"/>
                  </a:lnTo>
                  <a:lnTo>
                    <a:pt x="10516" y="19376"/>
                  </a:lnTo>
                  <a:lnTo>
                    <a:pt x="10231" y="19376"/>
                  </a:lnTo>
                  <a:lnTo>
                    <a:pt x="10049" y="19427"/>
                  </a:lnTo>
                  <a:cubicBezTo>
                    <a:pt x="9811" y="19478"/>
                    <a:pt x="9572" y="19529"/>
                    <a:pt x="9333" y="19580"/>
                  </a:cubicBezTo>
                  <a:cubicBezTo>
                    <a:pt x="9049" y="19643"/>
                    <a:pt x="8765" y="19643"/>
                    <a:pt x="8526" y="19694"/>
                  </a:cubicBezTo>
                  <a:lnTo>
                    <a:pt x="8344" y="19694"/>
                  </a:lnTo>
                  <a:lnTo>
                    <a:pt x="8242" y="19745"/>
                  </a:lnTo>
                  <a:lnTo>
                    <a:pt x="8060" y="19745"/>
                  </a:lnTo>
                  <a:cubicBezTo>
                    <a:pt x="8015" y="19745"/>
                    <a:pt x="7912" y="19745"/>
                    <a:pt x="7822" y="19796"/>
                  </a:cubicBezTo>
                  <a:lnTo>
                    <a:pt x="7674" y="19796"/>
                  </a:lnTo>
                  <a:cubicBezTo>
                    <a:pt x="7537" y="19847"/>
                    <a:pt x="7389" y="19847"/>
                    <a:pt x="7299" y="19897"/>
                  </a:cubicBezTo>
                  <a:cubicBezTo>
                    <a:pt x="7105" y="19897"/>
                    <a:pt x="6969" y="19961"/>
                    <a:pt x="6821" y="20012"/>
                  </a:cubicBezTo>
                  <a:lnTo>
                    <a:pt x="6821" y="20063"/>
                  </a:lnTo>
                  <a:cubicBezTo>
                    <a:pt x="6776" y="20063"/>
                    <a:pt x="6730" y="20063"/>
                    <a:pt x="6730" y="20012"/>
                  </a:cubicBezTo>
                  <a:lnTo>
                    <a:pt x="6685" y="20012"/>
                  </a:lnTo>
                  <a:cubicBezTo>
                    <a:pt x="6685" y="20012"/>
                    <a:pt x="6639" y="19961"/>
                    <a:pt x="6639" y="19897"/>
                  </a:cubicBezTo>
                  <a:cubicBezTo>
                    <a:pt x="6594" y="19847"/>
                    <a:pt x="6639" y="19847"/>
                    <a:pt x="6639" y="19847"/>
                  </a:cubicBezTo>
                  <a:lnTo>
                    <a:pt x="6639" y="19745"/>
                  </a:lnTo>
                  <a:lnTo>
                    <a:pt x="6730" y="19643"/>
                  </a:lnTo>
                  <a:cubicBezTo>
                    <a:pt x="7014" y="19478"/>
                    <a:pt x="7344" y="19427"/>
                    <a:pt x="7628" y="19376"/>
                  </a:cubicBezTo>
                  <a:cubicBezTo>
                    <a:pt x="7867" y="19326"/>
                    <a:pt x="8106" y="19326"/>
                    <a:pt x="8344" y="19262"/>
                  </a:cubicBezTo>
                  <a:lnTo>
                    <a:pt x="8435" y="19262"/>
                  </a:lnTo>
                  <a:cubicBezTo>
                    <a:pt x="8583" y="19262"/>
                    <a:pt x="8719" y="19262"/>
                    <a:pt x="8867" y="19211"/>
                  </a:cubicBezTo>
                  <a:cubicBezTo>
                    <a:pt x="9095" y="19211"/>
                    <a:pt x="9333" y="19160"/>
                    <a:pt x="9527" y="19110"/>
                  </a:cubicBezTo>
                  <a:lnTo>
                    <a:pt x="9572" y="19110"/>
                  </a:lnTo>
                  <a:lnTo>
                    <a:pt x="9811" y="19059"/>
                  </a:lnTo>
                  <a:cubicBezTo>
                    <a:pt x="10141" y="19008"/>
                    <a:pt x="10470" y="18945"/>
                    <a:pt x="10800" y="18843"/>
                  </a:cubicBezTo>
                  <a:cubicBezTo>
                    <a:pt x="11425" y="18741"/>
                    <a:pt x="12084" y="18627"/>
                    <a:pt x="12744" y="18525"/>
                  </a:cubicBezTo>
                  <a:cubicBezTo>
                    <a:pt x="14267" y="18258"/>
                    <a:pt x="15404" y="18055"/>
                    <a:pt x="16541" y="17941"/>
                  </a:cubicBezTo>
                  <a:lnTo>
                    <a:pt x="17052" y="17941"/>
                  </a:lnTo>
                  <a:lnTo>
                    <a:pt x="17109" y="17890"/>
                  </a:lnTo>
                  <a:lnTo>
                    <a:pt x="17485" y="17890"/>
                  </a:lnTo>
                  <a:cubicBezTo>
                    <a:pt x="17769" y="17839"/>
                    <a:pt x="18098" y="17788"/>
                    <a:pt x="18428" y="17788"/>
                  </a:cubicBezTo>
                  <a:lnTo>
                    <a:pt x="18576" y="17737"/>
                  </a:lnTo>
                  <a:lnTo>
                    <a:pt x="18621" y="17737"/>
                  </a:lnTo>
                  <a:cubicBezTo>
                    <a:pt x="18996" y="17674"/>
                    <a:pt x="19429" y="17623"/>
                    <a:pt x="19895" y="17623"/>
                  </a:cubicBezTo>
                  <a:cubicBezTo>
                    <a:pt x="20042" y="17572"/>
                    <a:pt x="20179" y="17572"/>
                    <a:pt x="20327" y="17572"/>
                  </a:cubicBezTo>
                  <a:close/>
                  <a:moveTo>
                    <a:pt x="10004" y="0"/>
                  </a:moveTo>
                  <a:cubicBezTo>
                    <a:pt x="9379" y="51"/>
                    <a:pt x="8765" y="102"/>
                    <a:pt x="8060" y="153"/>
                  </a:cubicBezTo>
                  <a:cubicBezTo>
                    <a:pt x="7776" y="153"/>
                    <a:pt x="7446" y="203"/>
                    <a:pt x="7105" y="267"/>
                  </a:cubicBezTo>
                  <a:cubicBezTo>
                    <a:pt x="6821" y="267"/>
                    <a:pt x="6491" y="318"/>
                    <a:pt x="6162" y="369"/>
                  </a:cubicBezTo>
                  <a:cubicBezTo>
                    <a:pt x="5968" y="369"/>
                    <a:pt x="5786" y="419"/>
                    <a:pt x="5548" y="419"/>
                  </a:cubicBezTo>
                  <a:lnTo>
                    <a:pt x="5400" y="470"/>
                  </a:lnTo>
                  <a:lnTo>
                    <a:pt x="5263" y="470"/>
                  </a:lnTo>
                  <a:lnTo>
                    <a:pt x="5173" y="521"/>
                  </a:lnTo>
                  <a:lnTo>
                    <a:pt x="5070" y="521"/>
                  </a:lnTo>
                  <a:cubicBezTo>
                    <a:pt x="4832" y="521"/>
                    <a:pt x="4547" y="584"/>
                    <a:pt x="4320" y="636"/>
                  </a:cubicBezTo>
                  <a:cubicBezTo>
                    <a:pt x="3933" y="686"/>
                    <a:pt x="3649" y="686"/>
                    <a:pt x="3365" y="737"/>
                  </a:cubicBezTo>
                  <a:lnTo>
                    <a:pt x="2899" y="737"/>
                  </a:lnTo>
                  <a:cubicBezTo>
                    <a:pt x="2842" y="737"/>
                    <a:pt x="2797" y="737"/>
                    <a:pt x="2751" y="788"/>
                  </a:cubicBezTo>
                  <a:lnTo>
                    <a:pt x="2660" y="788"/>
                  </a:lnTo>
                  <a:cubicBezTo>
                    <a:pt x="2706" y="902"/>
                    <a:pt x="2706" y="1004"/>
                    <a:pt x="2751" y="1156"/>
                  </a:cubicBezTo>
                  <a:cubicBezTo>
                    <a:pt x="2797" y="1271"/>
                    <a:pt x="2797" y="1321"/>
                    <a:pt x="2842" y="1423"/>
                  </a:cubicBezTo>
                  <a:cubicBezTo>
                    <a:pt x="2842" y="1474"/>
                    <a:pt x="2899" y="1588"/>
                    <a:pt x="2899" y="1639"/>
                  </a:cubicBezTo>
                  <a:cubicBezTo>
                    <a:pt x="2944" y="1741"/>
                    <a:pt x="2944" y="1792"/>
                    <a:pt x="2990" y="1906"/>
                  </a:cubicBezTo>
                  <a:cubicBezTo>
                    <a:pt x="2990" y="1957"/>
                    <a:pt x="3035" y="2008"/>
                    <a:pt x="3035" y="2109"/>
                  </a:cubicBezTo>
                  <a:cubicBezTo>
                    <a:pt x="3126" y="2325"/>
                    <a:pt x="3183" y="2541"/>
                    <a:pt x="3274" y="2744"/>
                  </a:cubicBezTo>
                  <a:lnTo>
                    <a:pt x="3274" y="2808"/>
                  </a:lnTo>
                  <a:cubicBezTo>
                    <a:pt x="3467" y="3329"/>
                    <a:pt x="3649" y="3913"/>
                    <a:pt x="3843" y="4498"/>
                  </a:cubicBezTo>
                  <a:lnTo>
                    <a:pt x="3843" y="4600"/>
                  </a:lnTo>
                  <a:lnTo>
                    <a:pt x="3797" y="4650"/>
                  </a:lnTo>
                  <a:cubicBezTo>
                    <a:pt x="3797" y="4714"/>
                    <a:pt x="3751" y="4714"/>
                    <a:pt x="3751" y="4714"/>
                  </a:cubicBezTo>
                  <a:lnTo>
                    <a:pt x="1898" y="4714"/>
                  </a:lnTo>
                  <a:cubicBezTo>
                    <a:pt x="1853" y="4714"/>
                    <a:pt x="1762" y="4714"/>
                    <a:pt x="1660" y="4765"/>
                  </a:cubicBezTo>
                  <a:cubicBezTo>
                    <a:pt x="1330" y="4816"/>
                    <a:pt x="1046" y="4816"/>
                    <a:pt x="762" y="4816"/>
                  </a:cubicBezTo>
                  <a:cubicBezTo>
                    <a:pt x="477" y="4816"/>
                    <a:pt x="239" y="4816"/>
                    <a:pt x="0" y="4765"/>
                  </a:cubicBezTo>
                  <a:cubicBezTo>
                    <a:pt x="0" y="4816"/>
                    <a:pt x="57" y="4917"/>
                    <a:pt x="57" y="4968"/>
                  </a:cubicBezTo>
                  <a:cubicBezTo>
                    <a:pt x="193" y="5451"/>
                    <a:pt x="341" y="5921"/>
                    <a:pt x="477" y="6455"/>
                  </a:cubicBezTo>
                  <a:cubicBezTo>
                    <a:pt x="625" y="6874"/>
                    <a:pt x="807" y="7357"/>
                    <a:pt x="955" y="7890"/>
                  </a:cubicBezTo>
                  <a:cubicBezTo>
                    <a:pt x="1239" y="8729"/>
                    <a:pt x="1523" y="9580"/>
                    <a:pt x="1853" y="10584"/>
                  </a:cubicBezTo>
                  <a:cubicBezTo>
                    <a:pt x="2331" y="12020"/>
                    <a:pt x="2751" y="13290"/>
                    <a:pt x="3183" y="14561"/>
                  </a:cubicBezTo>
                  <a:cubicBezTo>
                    <a:pt x="3695" y="15984"/>
                    <a:pt x="4127" y="17204"/>
                    <a:pt x="4604" y="18309"/>
                  </a:cubicBezTo>
                  <a:cubicBezTo>
                    <a:pt x="4695" y="18576"/>
                    <a:pt x="4786" y="18792"/>
                    <a:pt x="4888" y="19008"/>
                  </a:cubicBezTo>
                  <a:cubicBezTo>
                    <a:pt x="4934" y="19110"/>
                    <a:pt x="4979" y="19211"/>
                    <a:pt x="5025" y="19326"/>
                  </a:cubicBezTo>
                  <a:cubicBezTo>
                    <a:pt x="5116" y="19529"/>
                    <a:pt x="5218" y="19745"/>
                    <a:pt x="5263" y="19961"/>
                  </a:cubicBezTo>
                  <a:cubicBezTo>
                    <a:pt x="5400" y="20215"/>
                    <a:pt x="5548" y="20533"/>
                    <a:pt x="5684" y="20799"/>
                  </a:cubicBezTo>
                  <a:cubicBezTo>
                    <a:pt x="5684" y="20850"/>
                    <a:pt x="5684" y="20914"/>
                    <a:pt x="5741" y="20965"/>
                  </a:cubicBezTo>
                  <a:lnTo>
                    <a:pt x="5786" y="21016"/>
                  </a:lnTo>
                  <a:lnTo>
                    <a:pt x="5786" y="21066"/>
                  </a:lnTo>
                  <a:cubicBezTo>
                    <a:pt x="5832" y="21168"/>
                    <a:pt x="5923" y="21282"/>
                    <a:pt x="5968" y="21384"/>
                  </a:cubicBezTo>
                  <a:cubicBezTo>
                    <a:pt x="5968" y="21435"/>
                    <a:pt x="6025" y="21435"/>
                    <a:pt x="6025" y="21435"/>
                  </a:cubicBezTo>
                  <a:lnTo>
                    <a:pt x="6071" y="21435"/>
                  </a:lnTo>
                  <a:lnTo>
                    <a:pt x="6071" y="21486"/>
                  </a:lnTo>
                  <a:lnTo>
                    <a:pt x="6309" y="21486"/>
                  </a:lnTo>
                  <a:lnTo>
                    <a:pt x="6400" y="21549"/>
                  </a:lnTo>
                  <a:lnTo>
                    <a:pt x="7389" y="21549"/>
                  </a:lnTo>
                  <a:cubicBezTo>
                    <a:pt x="7958" y="21600"/>
                    <a:pt x="8583" y="21600"/>
                    <a:pt x="9152" y="21600"/>
                  </a:cubicBezTo>
                  <a:lnTo>
                    <a:pt x="10231" y="21600"/>
                  </a:lnTo>
                  <a:cubicBezTo>
                    <a:pt x="10288" y="21600"/>
                    <a:pt x="10379" y="21600"/>
                    <a:pt x="10470" y="21549"/>
                  </a:cubicBezTo>
                  <a:lnTo>
                    <a:pt x="10709" y="21549"/>
                  </a:lnTo>
                  <a:cubicBezTo>
                    <a:pt x="11323" y="21549"/>
                    <a:pt x="11994" y="21486"/>
                    <a:pt x="12653" y="21384"/>
                  </a:cubicBezTo>
                  <a:cubicBezTo>
                    <a:pt x="12846" y="21384"/>
                    <a:pt x="13028" y="21333"/>
                    <a:pt x="13176" y="21333"/>
                  </a:cubicBezTo>
                  <a:cubicBezTo>
                    <a:pt x="13415" y="21282"/>
                    <a:pt x="13642" y="21282"/>
                    <a:pt x="13926" y="21232"/>
                  </a:cubicBezTo>
                  <a:cubicBezTo>
                    <a:pt x="14210" y="21168"/>
                    <a:pt x="14449" y="21117"/>
                    <a:pt x="14733" y="21066"/>
                  </a:cubicBezTo>
                  <a:lnTo>
                    <a:pt x="14779" y="21066"/>
                  </a:lnTo>
                  <a:cubicBezTo>
                    <a:pt x="14881" y="21066"/>
                    <a:pt x="14972" y="21066"/>
                    <a:pt x="15120" y="21016"/>
                  </a:cubicBezTo>
                  <a:cubicBezTo>
                    <a:pt x="15256" y="21016"/>
                    <a:pt x="15450" y="20965"/>
                    <a:pt x="15586" y="20965"/>
                  </a:cubicBezTo>
                  <a:lnTo>
                    <a:pt x="15586" y="20914"/>
                  </a:lnTo>
                  <a:cubicBezTo>
                    <a:pt x="15734" y="20914"/>
                    <a:pt x="15825" y="20914"/>
                    <a:pt x="15973" y="20850"/>
                  </a:cubicBezTo>
                  <a:cubicBezTo>
                    <a:pt x="16109" y="20850"/>
                    <a:pt x="16257" y="20799"/>
                    <a:pt x="16393" y="20749"/>
                  </a:cubicBezTo>
                  <a:lnTo>
                    <a:pt x="16484" y="20749"/>
                  </a:lnTo>
                  <a:cubicBezTo>
                    <a:pt x="16586" y="20749"/>
                    <a:pt x="16677" y="20698"/>
                    <a:pt x="16768" y="20698"/>
                  </a:cubicBezTo>
                  <a:cubicBezTo>
                    <a:pt x="16962" y="20647"/>
                    <a:pt x="17200" y="20596"/>
                    <a:pt x="17393" y="20533"/>
                  </a:cubicBezTo>
                  <a:cubicBezTo>
                    <a:pt x="17393" y="20533"/>
                    <a:pt x="17439" y="20533"/>
                    <a:pt x="17439" y="20482"/>
                  </a:cubicBezTo>
                  <a:lnTo>
                    <a:pt x="17621" y="20482"/>
                  </a:lnTo>
                  <a:cubicBezTo>
                    <a:pt x="17621" y="20431"/>
                    <a:pt x="17621" y="20431"/>
                    <a:pt x="17678" y="20431"/>
                  </a:cubicBezTo>
                  <a:cubicBezTo>
                    <a:pt x="17814" y="20380"/>
                    <a:pt x="17962" y="20380"/>
                    <a:pt x="18098" y="20329"/>
                  </a:cubicBezTo>
                  <a:lnTo>
                    <a:pt x="18144" y="20329"/>
                  </a:lnTo>
                  <a:cubicBezTo>
                    <a:pt x="18144" y="20329"/>
                    <a:pt x="18189" y="20329"/>
                    <a:pt x="18189" y="20279"/>
                  </a:cubicBezTo>
                  <a:lnTo>
                    <a:pt x="18246" y="20279"/>
                  </a:lnTo>
                  <a:cubicBezTo>
                    <a:pt x="18337" y="20279"/>
                    <a:pt x="18428" y="20279"/>
                    <a:pt x="18530" y="20215"/>
                  </a:cubicBezTo>
                  <a:lnTo>
                    <a:pt x="18621" y="20215"/>
                  </a:lnTo>
                  <a:lnTo>
                    <a:pt x="18621" y="20164"/>
                  </a:lnTo>
                  <a:lnTo>
                    <a:pt x="18667" y="20164"/>
                  </a:lnTo>
                  <a:lnTo>
                    <a:pt x="18712" y="20215"/>
                  </a:lnTo>
                  <a:lnTo>
                    <a:pt x="18906" y="20164"/>
                  </a:lnTo>
                  <a:lnTo>
                    <a:pt x="18951" y="20164"/>
                  </a:lnTo>
                  <a:cubicBezTo>
                    <a:pt x="19099" y="20113"/>
                    <a:pt x="19281" y="20113"/>
                    <a:pt x="19429" y="20063"/>
                  </a:cubicBezTo>
                  <a:cubicBezTo>
                    <a:pt x="19565" y="20063"/>
                    <a:pt x="19758" y="20012"/>
                    <a:pt x="19952" y="19961"/>
                  </a:cubicBezTo>
                  <a:lnTo>
                    <a:pt x="20042" y="19961"/>
                  </a:lnTo>
                  <a:cubicBezTo>
                    <a:pt x="20179" y="19897"/>
                    <a:pt x="20327" y="19847"/>
                    <a:pt x="20463" y="19847"/>
                  </a:cubicBezTo>
                  <a:cubicBezTo>
                    <a:pt x="20611" y="19796"/>
                    <a:pt x="20702" y="19796"/>
                    <a:pt x="20849" y="19745"/>
                  </a:cubicBezTo>
                  <a:cubicBezTo>
                    <a:pt x="20895" y="19694"/>
                    <a:pt x="20986" y="19694"/>
                    <a:pt x="21088" y="19643"/>
                  </a:cubicBezTo>
                  <a:lnTo>
                    <a:pt x="21179" y="19643"/>
                  </a:lnTo>
                  <a:cubicBezTo>
                    <a:pt x="21225" y="19580"/>
                    <a:pt x="21270" y="19580"/>
                    <a:pt x="21316" y="19529"/>
                  </a:cubicBezTo>
                  <a:cubicBezTo>
                    <a:pt x="21372" y="19529"/>
                    <a:pt x="21418" y="19478"/>
                    <a:pt x="21464" y="19478"/>
                  </a:cubicBezTo>
                  <a:cubicBezTo>
                    <a:pt x="21509" y="19478"/>
                    <a:pt x="21509" y="19427"/>
                    <a:pt x="21554" y="19427"/>
                  </a:cubicBezTo>
                  <a:cubicBezTo>
                    <a:pt x="21554" y="19427"/>
                    <a:pt x="21554" y="19376"/>
                    <a:pt x="21600" y="19376"/>
                  </a:cubicBezTo>
                  <a:lnTo>
                    <a:pt x="21600" y="19211"/>
                  </a:lnTo>
                  <a:cubicBezTo>
                    <a:pt x="21372" y="18309"/>
                    <a:pt x="21088" y="17305"/>
                    <a:pt x="20747" y="16251"/>
                  </a:cubicBezTo>
                  <a:cubicBezTo>
                    <a:pt x="20565" y="15666"/>
                    <a:pt x="20418" y="15133"/>
                    <a:pt x="20281" y="14612"/>
                  </a:cubicBezTo>
                  <a:lnTo>
                    <a:pt x="20133" y="14180"/>
                  </a:lnTo>
                  <a:lnTo>
                    <a:pt x="19997" y="13710"/>
                  </a:lnTo>
                  <a:lnTo>
                    <a:pt x="19895" y="13392"/>
                  </a:lnTo>
                  <a:lnTo>
                    <a:pt x="19565" y="12172"/>
                  </a:lnTo>
                  <a:cubicBezTo>
                    <a:pt x="19474" y="11804"/>
                    <a:pt x="19383" y="11486"/>
                    <a:pt x="19281" y="11118"/>
                  </a:cubicBezTo>
                  <a:lnTo>
                    <a:pt x="19144" y="10800"/>
                  </a:lnTo>
                  <a:cubicBezTo>
                    <a:pt x="19099" y="10584"/>
                    <a:pt x="19042" y="10368"/>
                    <a:pt x="18951" y="10114"/>
                  </a:cubicBezTo>
                  <a:cubicBezTo>
                    <a:pt x="18815" y="9529"/>
                    <a:pt x="18576" y="8894"/>
                    <a:pt x="18383" y="8208"/>
                  </a:cubicBezTo>
                  <a:cubicBezTo>
                    <a:pt x="18246" y="7827"/>
                    <a:pt x="18098" y="7408"/>
                    <a:pt x="17962" y="7039"/>
                  </a:cubicBezTo>
                  <a:cubicBezTo>
                    <a:pt x="17905" y="6938"/>
                    <a:pt x="17860" y="6772"/>
                    <a:pt x="17814" y="6671"/>
                  </a:cubicBezTo>
                  <a:cubicBezTo>
                    <a:pt x="17678" y="6302"/>
                    <a:pt x="17575" y="5870"/>
                    <a:pt x="17439" y="5502"/>
                  </a:cubicBezTo>
                  <a:lnTo>
                    <a:pt x="17393" y="5451"/>
                  </a:lnTo>
                  <a:lnTo>
                    <a:pt x="17393" y="5349"/>
                  </a:lnTo>
                  <a:cubicBezTo>
                    <a:pt x="17200" y="4867"/>
                    <a:pt x="17007" y="4333"/>
                    <a:pt x="16825" y="3863"/>
                  </a:cubicBezTo>
                  <a:lnTo>
                    <a:pt x="16825" y="3761"/>
                  </a:lnTo>
                  <a:cubicBezTo>
                    <a:pt x="16439" y="2694"/>
                    <a:pt x="16109" y="1639"/>
                    <a:pt x="15779" y="584"/>
                  </a:cubicBezTo>
                  <a:cubicBezTo>
                    <a:pt x="15632" y="521"/>
                    <a:pt x="15450" y="470"/>
                    <a:pt x="15256" y="419"/>
                  </a:cubicBezTo>
                  <a:cubicBezTo>
                    <a:pt x="14733" y="318"/>
                    <a:pt x="14165" y="203"/>
                    <a:pt x="13506" y="153"/>
                  </a:cubicBezTo>
                  <a:cubicBezTo>
                    <a:pt x="12653" y="51"/>
                    <a:pt x="11846" y="0"/>
                    <a:pt x="10993" y="0"/>
                  </a:cubicBezTo>
                  <a:close/>
                </a:path>
              </a:pathLst>
            </a:custGeom>
            <a:solidFill>
              <a:srgbClr val="FFF2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1" name="Google Shape;1103;p8"/>
            <p:cNvSpPr/>
            <p:nvPr/>
          </p:nvSpPr>
          <p:spPr>
            <a:xfrm>
              <a:off x="27365" y="372880"/>
              <a:ext cx="953770" cy="94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19" y="16633"/>
                  </a:moveTo>
                  <a:lnTo>
                    <a:pt x="19110" y="16691"/>
                  </a:lnTo>
                  <a:lnTo>
                    <a:pt x="19261" y="16691"/>
                  </a:lnTo>
                  <a:lnTo>
                    <a:pt x="19319" y="16633"/>
                  </a:lnTo>
                  <a:close/>
                  <a:moveTo>
                    <a:pt x="2714" y="0"/>
                  </a:moveTo>
                  <a:cubicBezTo>
                    <a:pt x="2527" y="58"/>
                    <a:pt x="2353" y="116"/>
                    <a:pt x="2165" y="189"/>
                  </a:cubicBezTo>
                  <a:cubicBezTo>
                    <a:pt x="1934" y="247"/>
                    <a:pt x="1632" y="364"/>
                    <a:pt x="1386" y="422"/>
                  </a:cubicBezTo>
                  <a:cubicBezTo>
                    <a:pt x="1270" y="422"/>
                    <a:pt x="1140" y="480"/>
                    <a:pt x="1025" y="480"/>
                  </a:cubicBezTo>
                  <a:cubicBezTo>
                    <a:pt x="722" y="553"/>
                    <a:pt x="361" y="611"/>
                    <a:pt x="0" y="670"/>
                  </a:cubicBezTo>
                  <a:lnTo>
                    <a:pt x="0" y="786"/>
                  </a:lnTo>
                  <a:cubicBezTo>
                    <a:pt x="58" y="917"/>
                    <a:pt x="130" y="1092"/>
                    <a:pt x="188" y="1281"/>
                  </a:cubicBezTo>
                  <a:cubicBezTo>
                    <a:pt x="188" y="1340"/>
                    <a:pt x="245" y="1398"/>
                    <a:pt x="245" y="1456"/>
                  </a:cubicBezTo>
                  <a:cubicBezTo>
                    <a:pt x="303" y="1646"/>
                    <a:pt x="361" y="1820"/>
                    <a:pt x="419" y="2010"/>
                  </a:cubicBezTo>
                  <a:cubicBezTo>
                    <a:pt x="419" y="2068"/>
                    <a:pt x="491" y="2126"/>
                    <a:pt x="491" y="2184"/>
                  </a:cubicBezTo>
                  <a:cubicBezTo>
                    <a:pt x="606" y="2607"/>
                    <a:pt x="779" y="3102"/>
                    <a:pt x="909" y="3524"/>
                  </a:cubicBezTo>
                  <a:cubicBezTo>
                    <a:pt x="967" y="3757"/>
                    <a:pt x="1025" y="4005"/>
                    <a:pt x="1083" y="4194"/>
                  </a:cubicBezTo>
                  <a:cubicBezTo>
                    <a:pt x="1270" y="4733"/>
                    <a:pt x="1386" y="5214"/>
                    <a:pt x="1574" y="5709"/>
                  </a:cubicBezTo>
                  <a:cubicBezTo>
                    <a:pt x="1689" y="5942"/>
                    <a:pt x="1747" y="6190"/>
                    <a:pt x="1805" y="6437"/>
                  </a:cubicBezTo>
                  <a:lnTo>
                    <a:pt x="1863" y="6496"/>
                  </a:lnTo>
                  <a:lnTo>
                    <a:pt x="1863" y="6612"/>
                  </a:lnTo>
                  <a:cubicBezTo>
                    <a:pt x="1863" y="6670"/>
                    <a:pt x="1805" y="6670"/>
                    <a:pt x="1747" y="6743"/>
                  </a:cubicBezTo>
                  <a:lnTo>
                    <a:pt x="1747" y="6860"/>
                  </a:lnTo>
                  <a:lnTo>
                    <a:pt x="1993" y="7530"/>
                  </a:lnTo>
                  <a:lnTo>
                    <a:pt x="1993" y="7472"/>
                  </a:lnTo>
                  <a:lnTo>
                    <a:pt x="2165" y="7472"/>
                  </a:lnTo>
                  <a:cubicBezTo>
                    <a:pt x="2165" y="7472"/>
                    <a:pt x="2224" y="7530"/>
                    <a:pt x="2296" y="7530"/>
                  </a:cubicBezTo>
                  <a:cubicBezTo>
                    <a:pt x="2888" y="9161"/>
                    <a:pt x="3379" y="10807"/>
                    <a:pt x="3855" y="12438"/>
                  </a:cubicBezTo>
                  <a:lnTo>
                    <a:pt x="3913" y="12569"/>
                  </a:lnTo>
                  <a:cubicBezTo>
                    <a:pt x="3970" y="12744"/>
                    <a:pt x="4028" y="12933"/>
                    <a:pt x="4100" y="13108"/>
                  </a:cubicBezTo>
                  <a:cubicBezTo>
                    <a:pt x="4216" y="13531"/>
                    <a:pt x="4331" y="13895"/>
                    <a:pt x="4461" y="14317"/>
                  </a:cubicBezTo>
                  <a:cubicBezTo>
                    <a:pt x="4519" y="14506"/>
                    <a:pt x="4577" y="14681"/>
                    <a:pt x="4635" y="14812"/>
                  </a:cubicBezTo>
                  <a:cubicBezTo>
                    <a:pt x="4822" y="15482"/>
                    <a:pt x="5111" y="16211"/>
                    <a:pt x="5415" y="17114"/>
                  </a:cubicBezTo>
                  <a:cubicBezTo>
                    <a:pt x="5602" y="17667"/>
                    <a:pt x="5775" y="18148"/>
                    <a:pt x="5963" y="18687"/>
                  </a:cubicBezTo>
                  <a:lnTo>
                    <a:pt x="6021" y="18818"/>
                  </a:lnTo>
                  <a:cubicBezTo>
                    <a:pt x="6194" y="19240"/>
                    <a:pt x="6382" y="19721"/>
                    <a:pt x="6555" y="20216"/>
                  </a:cubicBezTo>
                  <a:cubicBezTo>
                    <a:pt x="6685" y="20697"/>
                    <a:pt x="6858" y="21119"/>
                    <a:pt x="7046" y="21600"/>
                  </a:cubicBezTo>
                  <a:lnTo>
                    <a:pt x="7407" y="21600"/>
                  </a:lnTo>
                  <a:cubicBezTo>
                    <a:pt x="7407" y="21600"/>
                    <a:pt x="7465" y="21600"/>
                    <a:pt x="7465" y="21541"/>
                  </a:cubicBezTo>
                  <a:lnTo>
                    <a:pt x="7768" y="21541"/>
                  </a:lnTo>
                  <a:cubicBezTo>
                    <a:pt x="7941" y="21483"/>
                    <a:pt x="8129" y="21483"/>
                    <a:pt x="8302" y="21425"/>
                  </a:cubicBezTo>
                  <a:lnTo>
                    <a:pt x="8432" y="21425"/>
                  </a:lnTo>
                  <a:cubicBezTo>
                    <a:pt x="8851" y="21367"/>
                    <a:pt x="9270" y="21367"/>
                    <a:pt x="9688" y="21308"/>
                  </a:cubicBezTo>
                  <a:cubicBezTo>
                    <a:pt x="10526" y="21177"/>
                    <a:pt x="11378" y="21119"/>
                    <a:pt x="12330" y="21061"/>
                  </a:cubicBezTo>
                  <a:cubicBezTo>
                    <a:pt x="12764" y="21002"/>
                    <a:pt x="13240" y="21002"/>
                    <a:pt x="13717" y="20944"/>
                  </a:cubicBezTo>
                  <a:lnTo>
                    <a:pt x="14135" y="20944"/>
                  </a:lnTo>
                  <a:lnTo>
                    <a:pt x="14381" y="20871"/>
                  </a:lnTo>
                  <a:lnTo>
                    <a:pt x="14684" y="20871"/>
                  </a:lnTo>
                  <a:lnTo>
                    <a:pt x="15709" y="20813"/>
                  </a:lnTo>
                  <a:cubicBezTo>
                    <a:pt x="16185" y="20755"/>
                    <a:pt x="16662" y="20755"/>
                    <a:pt x="17095" y="20697"/>
                  </a:cubicBezTo>
                  <a:cubicBezTo>
                    <a:pt x="17384" y="20697"/>
                    <a:pt x="17687" y="20638"/>
                    <a:pt x="17990" y="20638"/>
                  </a:cubicBezTo>
                  <a:cubicBezTo>
                    <a:pt x="18770" y="20580"/>
                    <a:pt x="19622" y="20507"/>
                    <a:pt x="20460" y="20507"/>
                  </a:cubicBezTo>
                  <a:cubicBezTo>
                    <a:pt x="20821" y="20449"/>
                    <a:pt x="21239" y="20449"/>
                    <a:pt x="21600" y="20449"/>
                  </a:cubicBezTo>
                  <a:lnTo>
                    <a:pt x="21600" y="20274"/>
                  </a:lnTo>
                  <a:lnTo>
                    <a:pt x="21542" y="20274"/>
                  </a:lnTo>
                  <a:lnTo>
                    <a:pt x="21542" y="19415"/>
                  </a:lnTo>
                  <a:cubicBezTo>
                    <a:pt x="21542" y="19298"/>
                    <a:pt x="21600" y="19182"/>
                    <a:pt x="21600" y="19051"/>
                  </a:cubicBezTo>
                  <a:lnTo>
                    <a:pt x="21600" y="18876"/>
                  </a:lnTo>
                  <a:cubicBezTo>
                    <a:pt x="21542" y="18206"/>
                    <a:pt x="21485" y="17419"/>
                    <a:pt x="21485" y="16691"/>
                  </a:cubicBezTo>
                  <a:cubicBezTo>
                    <a:pt x="21181" y="16749"/>
                    <a:pt x="20878" y="16808"/>
                    <a:pt x="20575" y="16866"/>
                  </a:cubicBezTo>
                  <a:cubicBezTo>
                    <a:pt x="20460" y="16939"/>
                    <a:pt x="20272" y="16939"/>
                    <a:pt x="20098" y="16997"/>
                  </a:cubicBezTo>
                  <a:lnTo>
                    <a:pt x="19983" y="16997"/>
                  </a:lnTo>
                  <a:cubicBezTo>
                    <a:pt x="19622" y="17114"/>
                    <a:pt x="19189" y="17172"/>
                    <a:pt x="18828" y="17230"/>
                  </a:cubicBezTo>
                  <a:lnTo>
                    <a:pt x="18712" y="17303"/>
                  </a:lnTo>
                  <a:cubicBezTo>
                    <a:pt x="18294" y="17361"/>
                    <a:pt x="17875" y="17478"/>
                    <a:pt x="17456" y="17536"/>
                  </a:cubicBezTo>
                  <a:cubicBezTo>
                    <a:pt x="16185" y="17842"/>
                    <a:pt x="14857" y="18148"/>
                    <a:pt x="13543" y="18322"/>
                  </a:cubicBezTo>
                  <a:cubicBezTo>
                    <a:pt x="11796" y="18628"/>
                    <a:pt x="10107" y="18818"/>
                    <a:pt x="8302" y="18818"/>
                  </a:cubicBezTo>
                  <a:lnTo>
                    <a:pt x="8129" y="18818"/>
                  </a:lnTo>
                  <a:cubicBezTo>
                    <a:pt x="7999" y="18818"/>
                    <a:pt x="7883" y="18687"/>
                    <a:pt x="7883" y="18570"/>
                  </a:cubicBezTo>
                  <a:cubicBezTo>
                    <a:pt x="7883" y="18454"/>
                    <a:pt x="7999" y="18322"/>
                    <a:pt x="8129" y="18322"/>
                  </a:cubicBezTo>
                  <a:lnTo>
                    <a:pt x="8302" y="18322"/>
                  </a:lnTo>
                  <a:cubicBezTo>
                    <a:pt x="9515" y="18322"/>
                    <a:pt x="10771" y="18264"/>
                    <a:pt x="12157" y="18089"/>
                  </a:cubicBezTo>
                  <a:lnTo>
                    <a:pt x="12215" y="18031"/>
                  </a:lnTo>
                  <a:cubicBezTo>
                    <a:pt x="12460" y="18031"/>
                    <a:pt x="12764" y="17958"/>
                    <a:pt x="12995" y="17958"/>
                  </a:cubicBezTo>
                  <a:cubicBezTo>
                    <a:pt x="14135" y="17784"/>
                    <a:pt x="15290" y="17536"/>
                    <a:pt x="16373" y="17303"/>
                  </a:cubicBezTo>
                  <a:cubicBezTo>
                    <a:pt x="17095" y="17114"/>
                    <a:pt x="17875" y="16997"/>
                    <a:pt x="18597" y="16808"/>
                  </a:cubicBezTo>
                  <a:lnTo>
                    <a:pt x="18900" y="16749"/>
                  </a:lnTo>
                  <a:lnTo>
                    <a:pt x="19110" y="16691"/>
                  </a:lnTo>
                  <a:lnTo>
                    <a:pt x="18828" y="16691"/>
                  </a:lnTo>
                  <a:cubicBezTo>
                    <a:pt x="18597" y="16749"/>
                    <a:pt x="18409" y="16749"/>
                    <a:pt x="18178" y="16749"/>
                  </a:cubicBezTo>
                  <a:lnTo>
                    <a:pt x="18106" y="16749"/>
                  </a:lnTo>
                  <a:cubicBezTo>
                    <a:pt x="17990" y="16808"/>
                    <a:pt x="17875" y="16808"/>
                    <a:pt x="17687" y="16808"/>
                  </a:cubicBezTo>
                  <a:lnTo>
                    <a:pt x="17571" y="16808"/>
                  </a:lnTo>
                  <a:cubicBezTo>
                    <a:pt x="17514" y="16808"/>
                    <a:pt x="17384" y="16866"/>
                    <a:pt x="17326" y="16866"/>
                  </a:cubicBezTo>
                  <a:lnTo>
                    <a:pt x="17095" y="16866"/>
                  </a:lnTo>
                  <a:cubicBezTo>
                    <a:pt x="16301" y="16939"/>
                    <a:pt x="15521" y="16939"/>
                    <a:pt x="14684" y="16997"/>
                  </a:cubicBezTo>
                  <a:lnTo>
                    <a:pt x="13847" y="16997"/>
                  </a:lnTo>
                  <a:cubicBezTo>
                    <a:pt x="12518" y="16997"/>
                    <a:pt x="11190" y="16939"/>
                    <a:pt x="10049" y="16866"/>
                  </a:cubicBezTo>
                  <a:cubicBezTo>
                    <a:pt x="9270" y="16997"/>
                    <a:pt x="8605" y="17055"/>
                    <a:pt x="7999" y="17055"/>
                  </a:cubicBezTo>
                  <a:lnTo>
                    <a:pt x="7349" y="17055"/>
                  </a:lnTo>
                  <a:cubicBezTo>
                    <a:pt x="7219" y="16997"/>
                    <a:pt x="7104" y="16939"/>
                    <a:pt x="7104" y="16808"/>
                  </a:cubicBezTo>
                  <a:cubicBezTo>
                    <a:pt x="7104" y="16633"/>
                    <a:pt x="7219" y="16575"/>
                    <a:pt x="7349" y="16575"/>
                  </a:cubicBezTo>
                  <a:lnTo>
                    <a:pt x="7999" y="16575"/>
                  </a:lnTo>
                  <a:cubicBezTo>
                    <a:pt x="8432" y="16575"/>
                    <a:pt x="8908" y="16502"/>
                    <a:pt x="9443" y="16444"/>
                  </a:cubicBezTo>
                  <a:lnTo>
                    <a:pt x="9385" y="16444"/>
                  </a:lnTo>
                  <a:cubicBezTo>
                    <a:pt x="9385" y="16385"/>
                    <a:pt x="9327" y="16327"/>
                    <a:pt x="9270" y="16211"/>
                  </a:cubicBezTo>
                  <a:lnTo>
                    <a:pt x="9270" y="16138"/>
                  </a:lnTo>
                  <a:lnTo>
                    <a:pt x="9212" y="16079"/>
                  </a:lnTo>
                  <a:lnTo>
                    <a:pt x="9212" y="16021"/>
                  </a:lnTo>
                  <a:cubicBezTo>
                    <a:pt x="9154" y="15963"/>
                    <a:pt x="9154" y="15963"/>
                    <a:pt x="9154" y="15905"/>
                  </a:cubicBezTo>
                  <a:cubicBezTo>
                    <a:pt x="8966" y="15657"/>
                    <a:pt x="8851" y="15351"/>
                    <a:pt x="8721" y="15118"/>
                  </a:cubicBezTo>
                  <a:cubicBezTo>
                    <a:pt x="8605" y="14929"/>
                    <a:pt x="8547" y="14754"/>
                    <a:pt x="8432" y="14565"/>
                  </a:cubicBezTo>
                  <a:lnTo>
                    <a:pt x="8244" y="14565"/>
                  </a:lnTo>
                  <a:cubicBezTo>
                    <a:pt x="7638" y="14681"/>
                    <a:pt x="7046" y="14754"/>
                    <a:pt x="6382" y="14812"/>
                  </a:cubicBezTo>
                  <a:cubicBezTo>
                    <a:pt x="6194" y="14812"/>
                    <a:pt x="6136" y="14681"/>
                    <a:pt x="6136" y="14565"/>
                  </a:cubicBezTo>
                  <a:cubicBezTo>
                    <a:pt x="6136" y="14390"/>
                    <a:pt x="6194" y="14317"/>
                    <a:pt x="6382" y="14317"/>
                  </a:cubicBezTo>
                  <a:cubicBezTo>
                    <a:pt x="6801" y="14259"/>
                    <a:pt x="7349" y="14201"/>
                    <a:pt x="7883" y="14142"/>
                  </a:cubicBezTo>
                  <a:cubicBezTo>
                    <a:pt x="7999" y="14142"/>
                    <a:pt x="8129" y="14142"/>
                    <a:pt x="8244" y="14084"/>
                  </a:cubicBezTo>
                  <a:cubicBezTo>
                    <a:pt x="8187" y="14084"/>
                    <a:pt x="8187" y="14026"/>
                    <a:pt x="8187" y="13953"/>
                  </a:cubicBezTo>
                  <a:cubicBezTo>
                    <a:pt x="8129" y="13836"/>
                    <a:pt x="8071" y="13778"/>
                    <a:pt x="7999" y="13662"/>
                  </a:cubicBezTo>
                  <a:cubicBezTo>
                    <a:pt x="7941" y="13531"/>
                    <a:pt x="7883" y="13414"/>
                    <a:pt x="7883" y="13298"/>
                  </a:cubicBezTo>
                  <a:cubicBezTo>
                    <a:pt x="7826" y="13298"/>
                    <a:pt x="7826" y="13225"/>
                    <a:pt x="7826" y="13166"/>
                  </a:cubicBezTo>
                  <a:cubicBezTo>
                    <a:pt x="7710" y="12933"/>
                    <a:pt x="7580" y="12628"/>
                    <a:pt x="7465" y="12380"/>
                  </a:cubicBezTo>
                  <a:cubicBezTo>
                    <a:pt x="6858" y="12496"/>
                    <a:pt x="6266" y="12569"/>
                    <a:pt x="5660" y="12686"/>
                  </a:cubicBezTo>
                  <a:lnTo>
                    <a:pt x="5544" y="12686"/>
                  </a:lnTo>
                  <a:cubicBezTo>
                    <a:pt x="5472" y="12686"/>
                    <a:pt x="5472" y="12686"/>
                    <a:pt x="5472" y="12628"/>
                  </a:cubicBezTo>
                  <a:cubicBezTo>
                    <a:pt x="5415" y="12628"/>
                    <a:pt x="5415" y="12569"/>
                    <a:pt x="5356" y="12496"/>
                  </a:cubicBezTo>
                  <a:cubicBezTo>
                    <a:pt x="5356" y="12438"/>
                    <a:pt x="5356" y="12380"/>
                    <a:pt x="5415" y="12322"/>
                  </a:cubicBezTo>
                  <a:cubicBezTo>
                    <a:pt x="5415" y="12322"/>
                    <a:pt x="5415" y="12263"/>
                    <a:pt x="5472" y="12263"/>
                  </a:cubicBezTo>
                  <a:cubicBezTo>
                    <a:pt x="5472" y="12205"/>
                    <a:pt x="5544" y="12205"/>
                    <a:pt x="5544" y="12205"/>
                  </a:cubicBezTo>
                  <a:cubicBezTo>
                    <a:pt x="6079" y="12132"/>
                    <a:pt x="6685" y="12016"/>
                    <a:pt x="7219" y="11899"/>
                  </a:cubicBezTo>
                  <a:lnTo>
                    <a:pt x="7219" y="11768"/>
                  </a:lnTo>
                  <a:cubicBezTo>
                    <a:pt x="7046" y="11477"/>
                    <a:pt x="6916" y="11171"/>
                    <a:pt x="6801" y="10865"/>
                  </a:cubicBezTo>
                  <a:lnTo>
                    <a:pt x="6743" y="10618"/>
                  </a:lnTo>
                  <a:cubicBezTo>
                    <a:pt x="6627" y="10676"/>
                    <a:pt x="6497" y="10676"/>
                    <a:pt x="6440" y="10676"/>
                  </a:cubicBezTo>
                  <a:cubicBezTo>
                    <a:pt x="6021" y="10749"/>
                    <a:pt x="5602" y="10749"/>
                    <a:pt x="5241" y="10807"/>
                  </a:cubicBezTo>
                  <a:lnTo>
                    <a:pt x="4750" y="10807"/>
                  </a:lnTo>
                  <a:cubicBezTo>
                    <a:pt x="4577" y="10807"/>
                    <a:pt x="4519" y="10676"/>
                    <a:pt x="4519" y="10559"/>
                  </a:cubicBezTo>
                  <a:cubicBezTo>
                    <a:pt x="4519" y="10443"/>
                    <a:pt x="4577" y="10312"/>
                    <a:pt x="4750" y="10312"/>
                  </a:cubicBezTo>
                  <a:cubicBezTo>
                    <a:pt x="5299" y="10312"/>
                    <a:pt x="5905" y="10253"/>
                    <a:pt x="6497" y="10195"/>
                  </a:cubicBezTo>
                  <a:lnTo>
                    <a:pt x="6497" y="10079"/>
                  </a:lnTo>
                  <a:cubicBezTo>
                    <a:pt x="6324" y="9715"/>
                    <a:pt x="6194" y="9350"/>
                    <a:pt x="6079" y="8986"/>
                  </a:cubicBezTo>
                  <a:lnTo>
                    <a:pt x="6021" y="8855"/>
                  </a:lnTo>
                  <a:lnTo>
                    <a:pt x="6021" y="8797"/>
                  </a:lnTo>
                  <a:cubicBezTo>
                    <a:pt x="5963" y="8797"/>
                    <a:pt x="5905" y="8855"/>
                    <a:pt x="5833" y="8855"/>
                  </a:cubicBezTo>
                  <a:cubicBezTo>
                    <a:pt x="5356" y="8928"/>
                    <a:pt x="4880" y="8928"/>
                    <a:pt x="4461" y="8986"/>
                  </a:cubicBezTo>
                  <a:lnTo>
                    <a:pt x="4028" y="8986"/>
                  </a:lnTo>
                  <a:cubicBezTo>
                    <a:pt x="3913" y="8986"/>
                    <a:pt x="3797" y="8855"/>
                    <a:pt x="3797" y="8739"/>
                  </a:cubicBezTo>
                  <a:cubicBezTo>
                    <a:pt x="3797" y="8622"/>
                    <a:pt x="3913" y="8491"/>
                    <a:pt x="4028" y="8491"/>
                  </a:cubicBezTo>
                  <a:cubicBezTo>
                    <a:pt x="4577" y="8491"/>
                    <a:pt x="5111" y="8433"/>
                    <a:pt x="5775" y="8375"/>
                  </a:cubicBezTo>
                  <a:cubicBezTo>
                    <a:pt x="5718" y="8127"/>
                    <a:pt x="5602" y="7894"/>
                    <a:pt x="5544" y="7646"/>
                  </a:cubicBezTo>
                  <a:cubicBezTo>
                    <a:pt x="5472" y="7530"/>
                    <a:pt x="5356" y="7340"/>
                    <a:pt x="5299" y="7166"/>
                  </a:cubicBezTo>
                  <a:lnTo>
                    <a:pt x="5111" y="6554"/>
                  </a:lnTo>
                  <a:cubicBezTo>
                    <a:pt x="4938" y="6612"/>
                    <a:pt x="4750" y="6670"/>
                    <a:pt x="4577" y="6670"/>
                  </a:cubicBezTo>
                  <a:cubicBezTo>
                    <a:pt x="4158" y="6802"/>
                    <a:pt x="3667" y="6918"/>
                    <a:pt x="3191" y="7035"/>
                  </a:cubicBezTo>
                  <a:lnTo>
                    <a:pt x="3133" y="7035"/>
                  </a:lnTo>
                  <a:cubicBezTo>
                    <a:pt x="3075" y="7035"/>
                    <a:pt x="2945" y="7035"/>
                    <a:pt x="2945" y="6976"/>
                  </a:cubicBezTo>
                  <a:cubicBezTo>
                    <a:pt x="2888" y="6918"/>
                    <a:pt x="2888" y="6918"/>
                    <a:pt x="2888" y="6860"/>
                  </a:cubicBezTo>
                  <a:lnTo>
                    <a:pt x="2888" y="6670"/>
                  </a:lnTo>
                  <a:cubicBezTo>
                    <a:pt x="2945" y="6670"/>
                    <a:pt x="2945" y="6670"/>
                    <a:pt x="2945" y="6612"/>
                  </a:cubicBezTo>
                  <a:cubicBezTo>
                    <a:pt x="3018" y="6612"/>
                    <a:pt x="3018" y="6612"/>
                    <a:pt x="3075" y="6554"/>
                  </a:cubicBezTo>
                  <a:cubicBezTo>
                    <a:pt x="3667" y="6437"/>
                    <a:pt x="4274" y="6248"/>
                    <a:pt x="4938" y="6132"/>
                  </a:cubicBezTo>
                  <a:lnTo>
                    <a:pt x="4822" y="5826"/>
                  </a:lnTo>
                  <a:lnTo>
                    <a:pt x="4750" y="5709"/>
                  </a:lnTo>
                  <a:cubicBezTo>
                    <a:pt x="4635" y="5345"/>
                    <a:pt x="4461" y="4981"/>
                    <a:pt x="4331" y="4617"/>
                  </a:cubicBezTo>
                  <a:cubicBezTo>
                    <a:pt x="3797" y="4733"/>
                    <a:pt x="3306" y="4850"/>
                    <a:pt x="2888" y="4981"/>
                  </a:cubicBezTo>
                  <a:cubicBezTo>
                    <a:pt x="2772" y="5039"/>
                    <a:pt x="2657" y="5097"/>
                    <a:pt x="2469" y="5097"/>
                  </a:cubicBezTo>
                  <a:cubicBezTo>
                    <a:pt x="2469" y="5156"/>
                    <a:pt x="2411" y="5156"/>
                    <a:pt x="2411" y="5156"/>
                  </a:cubicBezTo>
                  <a:cubicBezTo>
                    <a:pt x="2353" y="5156"/>
                    <a:pt x="2296" y="5097"/>
                    <a:pt x="2224" y="5039"/>
                  </a:cubicBezTo>
                  <a:cubicBezTo>
                    <a:pt x="2224" y="4981"/>
                    <a:pt x="2224" y="4981"/>
                    <a:pt x="2165" y="4981"/>
                  </a:cubicBezTo>
                  <a:cubicBezTo>
                    <a:pt x="2165" y="4850"/>
                    <a:pt x="2224" y="4675"/>
                    <a:pt x="2353" y="4675"/>
                  </a:cubicBezTo>
                  <a:cubicBezTo>
                    <a:pt x="2584" y="4559"/>
                    <a:pt x="2772" y="4486"/>
                    <a:pt x="3018" y="4427"/>
                  </a:cubicBezTo>
                  <a:cubicBezTo>
                    <a:pt x="3379" y="4311"/>
                    <a:pt x="3739" y="4253"/>
                    <a:pt x="4158" y="4122"/>
                  </a:cubicBezTo>
                  <a:cubicBezTo>
                    <a:pt x="4158" y="4063"/>
                    <a:pt x="4100" y="3947"/>
                    <a:pt x="4028" y="3830"/>
                  </a:cubicBezTo>
                  <a:cubicBezTo>
                    <a:pt x="3913" y="3524"/>
                    <a:pt x="3855" y="3160"/>
                    <a:pt x="3739" y="2854"/>
                  </a:cubicBezTo>
                  <a:cubicBezTo>
                    <a:pt x="3133" y="2971"/>
                    <a:pt x="2469" y="3029"/>
                    <a:pt x="1805" y="3160"/>
                  </a:cubicBezTo>
                  <a:cubicBezTo>
                    <a:pt x="1747" y="3160"/>
                    <a:pt x="1689" y="3102"/>
                    <a:pt x="1689" y="3029"/>
                  </a:cubicBezTo>
                  <a:cubicBezTo>
                    <a:pt x="1632" y="3029"/>
                    <a:pt x="1574" y="2971"/>
                    <a:pt x="1574" y="2913"/>
                  </a:cubicBezTo>
                  <a:cubicBezTo>
                    <a:pt x="1574" y="2796"/>
                    <a:pt x="1632" y="2738"/>
                    <a:pt x="1689" y="2738"/>
                  </a:cubicBezTo>
                  <a:cubicBezTo>
                    <a:pt x="1689" y="2665"/>
                    <a:pt x="1747" y="2665"/>
                    <a:pt x="1805" y="2665"/>
                  </a:cubicBezTo>
                  <a:cubicBezTo>
                    <a:pt x="2108" y="2607"/>
                    <a:pt x="2353" y="2607"/>
                    <a:pt x="2584" y="2549"/>
                  </a:cubicBezTo>
                  <a:lnTo>
                    <a:pt x="2657" y="2549"/>
                  </a:lnTo>
                  <a:cubicBezTo>
                    <a:pt x="2945" y="2490"/>
                    <a:pt x="3249" y="2432"/>
                    <a:pt x="3552" y="2432"/>
                  </a:cubicBezTo>
                  <a:lnTo>
                    <a:pt x="3552" y="2301"/>
                  </a:lnTo>
                  <a:cubicBezTo>
                    <a:pt x="3436" y="2010"/>
                    <a:pt x="3306" y="1646"/>
                    <a:pt x="3191" y="1340"/>
                  </a:cubicBezTo>
                  <a:cubicBezTo>
                    <a:pt x="3191" y="1281"/>
                    <a:pt x="3191" y="1209"/>
                    <a:pt x="3133" y="1209"/>
                  </a:cubicBezTo>
                  <a:cubicBezTo>
                    <a:pt x="3018" y="786"/>
                    <a:pt x="2888" y="364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2" name="Google Shape;1104;p8"/>
            <p:cNvSpPr/>
            <p:nvPr/>
          </p:nvSpPr>
          <p:spPr>
            <a:xfrm>
              <a:off x="367802" y="94324"/>
              <a:ext cx="565523" cy="7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6" y="0"/>
                  </a:moveTo>
                  <a:cubicBezTo>
                    <a:pt x="20796" y="0"/>
                    <a:pt x="20285" y="0"/>
                    <a:pt x="19773" y="719"/>
                  </a:cubicBezTo>
                  <a:cubicBezTo>
                    <a:pt x="19482" y="719"/>
                    <a:pt x="19165" y="1437"/>
                    <a:pt x="18872" y="1437"/>
                  </a:cubicBezTo>
                  <a:cubicBezTo>
                    <a:pt x="18263" y="2161"/>
                    <a:pt x="17533" y="2880"/>
                    <a:pt x="16730" y="3598"/>
                  </a:cubicBezTo>
                  <a:lnTo>
                    <a:pt x="16632" y="3598"/>
                  </a:lnTo>
                  <a:cubicBezTo>
                    <a:pt x="15707" y="4499"/>
                    <a:pt x="14709" y="5218"/>
                    <a:pt x="13783" y="6660"/>
                  </a:cubicBezTo>
                  <a:lnTo>
                    <a:pt x="13271" y="6660"/>
                  </a:lnTo>
                  <a:cubicBezTo>
                    <a:pt x="12663" y="7379"/>
                    <a:pt x="11957" y="8097"/>
                    <a:pt x="11348" y="8998"/>
                  </a:cubicBezTo>
                  <a:lnTo>
                    <a:pt x="11056" y="8998"/>
                  </a:lnTo>
                  <a:lnTo>
                    <a:pt x="10837" y="9717"/>
                  </a:lnTo>
                  <a:lnTo>
                    <a:pt x="10739" y="9717"/>
                  </a:lnTo>
                  <a:cubicBezTo>
                    <a:pt x="10544" y="9717"/>
                    <a:pt x="10447" y="9717"/>
                    <a:pt x="10350" y="10441"/>
                  </a:cubicBezTo>
                  <a:cubicBezTo>
                    <a:pt x="9936" y="10441"/>
                    <a:pt x="9619" y="10441"/>
                    <a:pt x="9230" y="11159"/>
                  </a:cubicBezTo>
                  <a:cubicBezTo>
                    <a:pt x="8621" y="11878"/>
                    <a:pt x="7914" y="11878"/>
                    <a:pt x="7306" y="12597"/>
                  </a:cubicBezTo>
                  <a:cubicBezTo>
                    <a:pt x="4651" y="14940"/>
                    <a:pt x="2533" y="15658"/>
                    <a:pt x="390" y="15658"/>
                  </a:cubicBezTo>
                  <a:cubicBezTo>
                    <a:pt x="195" y="15658"/>
                    <a:pt x="0" y="17096"/>
                    <a:pt x="0" y="18720"/>
                  </a:cubicBezTo>
                  <a:cubicBezTo>
                    <a:pt x="0" y="20158"/>
                    <a:pt x="195" y="21600"/>
                    <a:pt x="488" y="21600"/>
                  </a:cubicBezTo>
                  <a:cubicBezTo>
                    <a:pt x="3239" y="21600"/>
                    <a:pt x="5966" y="20158"/>
                    <a:pt x="8718" y="17997"/>
                  </a:cubicBezTo>
                  <a:cubicBezTo>
                    <a:pt x="10447" y="15658"/>
                    <a:pt x="12054" y="14216"/>
                    <a:pt x="13783" y="12597"/>
                  </a:cubicBezTo>
                  <a:lnTo>
                    <a:pt x="13881" y="12597"/>
                  </a:lnTo>
                  <a:lnTo>
                    <a:pt x="14002" y="11878"/>
                  </a:lnTo>
                  <a:cubicBezTo>
                    <a:pt x="14709" y="11159"/>
                    <a:pt x="15512" y="10441"/>
                    <a:pt x="16316" y="9717"/>
                  </a:cubicBezTo>
                  <a:lnTo>
                    <a:pt x="16730" y="9717"/>
                  </a:lnTo>
                  <a:cubicBezTo>
                    <a:pt x="16827" y="9717"/>
                    <a:pt x="16827" y="9717"/>
                    <a:pt x="16924" y="8998"/>
                  </a:cubicBezTo>
                  <a:lnTo>
                    <a:pt x="17752" y="8097"/>
                  </a:lnTo>
                  <a:cubicBezTo>
                    <a:pt x="18970" y="7379"/>
                    <a:pt x="20187" y="6660"/>
                    <a:pt x="21186" y="5218"/>
                  </a:cubicBezTo>
                  <a:cubicBezTo>
                    <a:pt x="21308" y="5218"/>
                    <a:pt x="21405" y="5218"/>
                    <a:pt x="21503" y="4499"/>
                  </a:cubicBezTo>
                  <a:cubicBezTo>
                    <a:pt x="21600" y="4499"/>
                    <a:pt x="21600" y="3598"/>
                    <a:pt x="21600" y="2880"/>
                  </a:cubicBezTo>
                  <a:cubicBezTo>
                    <a:pt x="21600" y="1437"/>
                    <a:pt x="21600" y="719"/>
                    <a:pt x="21503" y="719"/>
                  </a:cubicBezTo>
                  <a:cubicBezTo>
                    <a:pt x="21503" y="0"/>
                    <a:pt x="21405" y="0"/>
                    <a:pt x="2118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3" name="Google Shape;1105;p8"/>
            <p:cNvSpPr/>
            <p:nvPr/>
          </p:nvSpPr>
          <p:spPr>
            <a:xfrm>
              <a:off x="213530" y="184188"/>
              <a:ext cx="751668" cy="14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8" y="0"/>
                  </a:moveTo>
                  <a:cubicBezTo>
                    <a:pt x="20464" y="386"/>
                    <a:pt x="19695" y="866"/>
                    <a:pt x="18925" y="1633"/>
                  </a:cubicBezTo>
                  <a:cubicBezTo>
                    <a:pt x="18541" y="2016"/>
                    <a:pt x="18174" y="2402"/>
                    <a:pt x="17716" y="2402"/>
                  </a:cubicBezTo>
                  <a:lnTo>
                    <a:pt x="16104" y="3649"/>
                  </a:lnTo>
                  <a:lnTo>
                    <a:pt x="14510" y="4802"/>
                  </a:lnTo>
                  <a:lnTo>
                    <a:pt x="14418" y="4802"/>
                  </a:lnTo>
                  <a:cubicBezTo>
                    <a:pt x="13887" y="5185"/>
                    <a:pt x="13429" y="5665"/>
                    <a:pt x="12971" y="6048"/>
                  </a:cubicBezTo>
                  <a:cubicBezTo>
                    <a:pt x="12513" y="6432"/>
                    <a:pt x="12055" y="6432"/>
                    <a:pt x="11670" y="6818"/>
                  </a:cubicBezTo>
                  <a:cubicBezTo>
                    <a:pt x="11304" y="7201"/>
                    <a:pt x="10919" y="7584"/>
                    <a:pt x="10608" y="7584"/>
                  </a:cubicBezTo>
                  <a:cubicBezTo>
                    <a:pt x="10223" y="8065"/>
                    <a:pt x="9838" y="8448"/>
                    <a:pt x="9472" y="8831"/>
                  </a:cubicBezTo>
                  <a:cubicBezTo>
                    <a:pt x="9160" y="8831"/>
                    <a:pt x="8922" y="9217"/>
                    <a:pt x="8629" y="9600"/>
                  </a:cubicBezTo>
                  <a:lnTo>
                    <a:pt x="8464" y="9600"/>
                  </a:lnTo>
                  <a:cubicBezTo>
                    <a:pt x="7933" y="9984"/>
                    <a:pt x="7475" y="10847"/>
                    <a:pt x="7017" y="11233"/>
                  </a:cubicBezTo>
                  <a:cubicBezTo>
                    <a:pt x="6559" y="11616"/>
                    <a:pt x="6174" y="12383"/>
                    <a:pt x="5716" y="12863"/>
                  </a:cubicBezTo>
                  <a:lnTo>
                    <a:pt x="5423" y="13247"/>
                  </a:lnTo>
                  <a:lnTo>
                    <a:pt x="5350" y="13247"/>
                  </a:lnTo>
                  <a:lnTo>
                    <a:pt x="5038" y="13633"/>
                  </a:lnTo>
                  <a:cubicBezTo>
                    <a:pt x="4800" y="14016"/>
                    <a:pt x="4507" y="14399"/>
                    <a:pt x="4268" y="14782"/>
                  </a:cubicBezTo>
                  <a:cubicBezTo>
                    <a:pt x="3279" y="16032"/>
                    <a:pt x="2363" y="16798"/>
                    <a:pt x="1447" y="17662"/>
                  </a:cubicBezTo>
                  <a:lnTo>
                    <a:pt x="1301" y="17662"/>
                  </a:lnTo>
                  <a:cubicBezTo>
                    <a:pt x="1228" y="17662"/>
                    <a:pt x="1063" y="18048"/>
                    <a:pt x="916" y="18048"/>
                  </a:cubicBezTo>
                  <a:lnTo>
                    <a:pt x="678" y="18048"/>
                  </a:lnTo>
                  <a:cubicBezTo>
                    <a:pt x="531" y="18048"/>
                    <a:pt x="458" y="18048"/>
                    <a:pt x="311" y="18431"/>
                  </a:cubicBezTo>
                  <a:cubicBezTo>
                    <a:pt x="220" y="18431"/>
                    <a:pt x="146" y="18431"/>
                    <a:pt x="73" y="18815"/>
                  </a:cubicBezTo>
                  <a:lnTo>
                    <a:pt x="73" y="19198"/>
                  </a:lnTo>
                  <a:cubicBezTo>
                    <a:pt x="0" y="19584"/>
                    <a:pt x="0" y="19584"/>
                    <a:pt x="0" y="20064"/>
                  </a:cubicBezTo>
                  <a:cubicBezTo>
                    <a:pt x="0" y="20831"/>
                    <a:pt x="146" y="21600"/>
                    <a:pt x="311" y="21600"/>
                  </a:cubicBezTo>
                  <a:cubicBezTo>
                    <a:pt x="1136" y="21214"/>
                    <a:pt x="1905" y="20448"/>
                    <a:pt x="2675" y="19584"/>
                  </a:cubicBezTo>
                  <a:cubicBezTo>
                    <a:pt x="3664" y="18815"/>
                    <a:pt x="4653" y="17662"/>
                    <a:pt x="5496" y="16415"/>
                  </a:cubicBezTo>
                  <a:lnTo>
                    <a:pt x="5643" y="16415"/>
                  </a:lnTo>
                  <a:lnTo>
                    <a:pt x="6101" y="15649"/>
                  </a:lnTo>
                  <a:cubicBezTo>
                    <a:pt x="6412" y="15263"/>
                    <a:pt x="6723" y="14782"/>
                    <a:pt x="6943" y="14399"/>
                  </a:cubicBezTo>
                  <a:cubicBezTo>
                    <a:pt x="7090" y="14399"/>
                    <a:pt x="7255" y="14399"/>
                    <a:pt x="7401" y="14016"/>
                  </a:cubicBezTo>
                  <a:cubicBezTo>
                    <a:pt x="7713" y="13633"/>
                    <a:pt x="7933" y="13633"/>
                    <a:pt x="8171" y="13247"/>
                  </a:cubicBezTo>
                  <a:lnTo>
                    <a:pt x="8317" y="13247"/>
                  </a:lnTo>
                  <a:cubicBezTo>
                    <a:pt x="8556" y="12863"/>
                    <a:pt x="8775" y="12863"/>
                    <a:pt x="9014" y="12383"/>
                  </a:cubicBezTo>
                  <a:cubicBezTo>
                    <a:pt x="9838" y="11616"/>
                    <a:pt x="10846" y="10847"/>
                    <a:pt x="11981" y="9984"/>
                  </a:cubicBezTo>
                  <a:cubicBezTo>
                    <a:pt x="12824" y="9217"/>
                    <a:pt x="13594" y="8831"/>
                    <a:pt x="14418" y="8065"/>
                  </a:cubicBezTo>
                  <a:lnTo>
                    <a:pt x="14657" y="8065"/>
                  </a:lnTo>
                  <a:lnTo>
                    <a:pt x="14803" y="7584"/>
                  </a:lnTo>
                  <a:lnTo>
                    <a:pt x="15188" y="7584"/>
                  </a:lnTo>
                  <a:lnTo>
                    <a:pt x="15334" y="7201"/>
                  </a:lnTo>
                  <a:lnTo>
                    <a:pt x="15426" y="7201"/>
                  </a:lnTo>
                  <a:lnTo>
                    <a:pt x="16250" y="6818"/>
                  </a:lnTo>
                  <a:cubicBezTo>
                    <a:pt x="16873" y="6432"/>
                    <a:pt x="17405" y="6048"/>
                    <a:pt x="17936" y="5665"/>
                  </a:cubicBezTo>
                  <a:cubicBezTo>
                    <a:pt x="18321" y="5185"/>
                    <a:pt x="18705" y="4802"/>
                    <a:pt x="19163" y="4802"/>
                  </a:cubicBezTo>
                  <a:lnTo>
                    <a:pt x="19237" y="4416"/>
                  </a:lnTo>
                  <a:cubicBezTo>
                    <a:pt x="19621" y="4032"/>
                    <a:pt x="20006" y="4032"/>
                    <a:pt x="20372" y="3649"/>
                  </a:cubicBezTo>
                  <a:cubicBezTo>
                    <a:pt x="20684" y="3266"/>
                    <a:pt x="20995" y="3266"/>
                    <a:pt x="21288" y="3266"/>
                  </a:cubicBezTo>
                  <a:cubicBezTo>
                    <a:pt x="21288" y="3266"/>
                    <a:pt x="21380" y="3266"/>
                    <a:pt x="21380" y="2785"/>
                  </a:cubicBezTo>
                  <a:lnTo>
                    <a:pt x="21527" y="2785"/>
                  </a:lnTo>
                  <a:cubicBezTo>
                    <a:pt x="21527" y="2402"/>
                    <a:pt x="21600" y="2016"/>
                    <a:pt x="21600" y="1633"/>
                  </a:cubicBezTo>
                  <a:cubicBezTo>
                    <a:pt x="21600" y="866"/>
                    <a:pt x="21454" y="0"/>
                    <a:pt x="212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4" name="Google Shape;1106;p8"/>
            <p:cNvSpPr/>
            <p:nvPr/>
          </p:nvSpPr>
          <p:spPr>
            <a:xfrm>
              <a:off x="216076" y="263873"/>
              <a:ext cx="789295" cy="15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03" y="0"/>
                  </a:moveTo>
                  <a:cubicBezTo>
                    <a:pt x="21077" y="0"/>
                    <a:pt x="20867" y="362"/>
                    <a:pt x="20640" y="362"/>
                  </a:cubicBezTo>
                  <a:cubicBezTo>
                    <a:pt x="19925" y="817"/>
                    <a:pt x="19192" y="1544"/>
                    <a:pt x="18547" y="2268"/>
                  </a:cubicBezTo>
                  <a:lnTo>
                    <a:pt x="18250" y="2631"/>
                  </a:lnTo>
                  <a:cubicBezTo>
                    <a:pt x="17883" y="3085"/>
                    <a:pt x="17587" y="3450"/>
                    <a:pt x="17308" y="3812"/>
                  </a:cubicBezTo>
                  <a:cubicBezTo>
                    <a:pt x="17238" y="3812"/>
                    <a:pt x="17238" y="4175"/>
                    <a:pt x="17238" y="4175"/>
                  </a:cubicBezTo>
                  <a:cubicBezTo>
                    <a:pt x="16871" y="4537"/>
                    <a:pt x="16575" y="4902"/>
                    <a:pt x="16209" y="5353"/>
                  </a:cubicBezTo>
                  <a:cubicBezTo>
                    <a:pt x="16069" y="5353"/>
                    <a:pt x="15999" y="5353"/>
                    <a:pt x="15842" y="5718"/>
                  </a:cubicBezTo>
                  <a:cubicBezTo>
                    <a:pt x="13819" y="7624"/>
                    <a:pt x="11847" y="9076"/>
                    <a:pt x="10172" y="10618"/>
                  </a:cubicBezTo>
                  <a:lnTo>
                    <a:pt x="9299" y="11345"/>
                  </a:lnTo>
                  <a:lnTo>
                    <a:pt x="8794" y="11707"/>
                  </a:lnTo>
                  <a:lnTo>
                    <a:pt x="8427" y="11707"/>
                  </a:lnTo>
                  <a:lnTo>
                    <a:pt x="7851" y="12161"/>
                  </a:lnTo>
                  <a:lnTo>
                    <a:pt x="7781" y="12524"/>
                  </a:lnTo>
                  <a:cubicBezTo>
                    <a:pt x="7415" y="12524"/>
                    <a:pt x="7049" y="12886"/>
                    <a:pt x="6682" y="13251"/>
                  </a:cubicBezTo>
                  <a:cubicBezTo>
                    <a:pt x="4658" y="14792"/>
                    <a:pt x="2408" y="16244"/>
                    <a:pt x="227" y="18512"/>
                  </a:cubicBezTo>
                  <a:cubicBezTo>
                    <a:pt x="227" y="18512"/>
                    <a:pt x="140" y="18512"/>
                    <a:pt x="140" y="18967"/>
                  </a:cubicBezTo>
                  <a:cubicBezTo>
                    <a:pt x="140" y="18967"/>
                    <a:pt x="70" y="18967"/>
                    <a:pt x="70" y="19329"/>
                  </a:cubicBezTo>
                  <a:cubicBezTo>
                    <a:pt x="70" y="19329"/>
                    <a:pt x="0" y="19329"/>
                    <a:pt x="0" y="19694"/>
                  </a:cubicBezTo>
                  <a:lnTo>
                    <a:pt x="0" y="20419"/>
                  </a:lnTo>
                  <a:cubicBezTo>
                    <a:pt x="0" y="20781"/>
                    <a:pt x="70" y="21235"/>
                    <a:pt x="140" y="21600"/>
                  </a:cubicBezTo>
                  <a:lnTo>
                    <a:pt x="366" y="21600"/>
                  </a:lnTo>
                  <a:cubicBezTo>
                    <a:pt x="1379" y="20419"/>
                    <a:pt x="2477" y="19694"/>
                    <a:pt x="3489" y="18512"/>
                  </a:cubicBezTo>
                  <a:cubicBezTo>
                    <a:pt x="5095" y="17425"/>
                    <a:pt x="6682" y="16244"/>
                    <a:pt x="8078" y="15154"/>
                  </a:cubicBezTo>
                  <a:lnTo>
                    <a:pt x="8287" y="15154"/>
                  </a:lnTo>
                  <a:lnTo>
                    <a:pt x="8514" y="14792"/>
                  </a:lnTo>
                  <a:lnTo>
                    <a:pt x="8724" y="14792"/>
                  </a:lnTo>
                  <a:lnTo>
                    <a:pt x="9020" y="14430"/>
                  </a:lnTo>
                  <a:cubicBezTo>
                    <a:pt x="9892" y="13613"/>
                    <a:pt x="10835" y="13251"/>
                    <a:pt x="11707" y="12524"/>
                  </a:cubicBezTo>
                  <a:cubicBezTo>
                    <a:pt x="12074" y="12161"/>
                    <a:pt x="12440" y="11707"/>
                    <a:pt x="12789" y="11345"/>
                  </a:cubicBezTo>
                  <a:cubicBezTo>
                    <a:pt x="13591" y="10618"/>
                    <a:pt x="14324" y="10255"/>
                    <a:pt x="15057" y="9439"/>
                  </a:cubicBezTo>
                  <a:cubicBezTo>
                    <a:pt x="15406" y="9076"/>
                    <a:pt x="15772" y="8711"/>
                    <a:pt x="16139" y="8349"/>
                  </a:cubicBezTo>
                  <a:cubicBezTo>
                    <a:pt x="16645" y="7987"/>
                    <a:pt x="17151" y="7170"/>
                    <a:pt x="17674" y="6443"/>
                  </a:cubicBezTo>
                  <a:cubicBezTo>
                    <a:pt x="17883" y="6443"/>
                    <a:pt x="18111" y="6081"/>
                    <a:pt x="18320" y="5718"/>
                  </a:cubicBezTo>
                  <a:cubicBezTo>
                    <a:pt x="18459" y="5718"/>
                    <a:pt x="18616" y="5353"/>
                    <a:pt x="18756" y="5353"/>
                  </a:cubicBezTo>
                  <a:cubicBezTo>
                    <a:pt x="18756" y="5353"/>
                    <a:pt x="18826" y="5353"/>
                    <a:pt x="18826" y="4902"/>
                  </a:cubicBezTo>
                  <a:cubicBezTo>
                    <a:pt x="18983" y="4902"/>
                    <a:pt x="19122" y="4902"/>
                    <a:pt x="19262" y="4537"/>
                  </a:cubicBezTo>
                  <a:cubicBezTo>
                    <a:pt x="19559" y="4175"/>
                    <a:pt x="19768" y="4175"/>
                    <a:pt x="19995" y="3812"/>
                  </a:cubicBezTo>
                  <a:cubicBezTo>
                    <a:pt x="20134" y="3812"/>
                    <a:pt x="20291" y="3450"/>
                    <a:pt x="20431" y="3450"/>
                  </a:cubicBezTo>
                  <a:cubicBezTo>
                    <a:pt x="20727" y="3450"/>
                    <a:pt x="21006" y="3085"/>
                    <a:pt x="21303" y="3085"/>
                  </a:cubicBezTo>
                  <a:cubicBezTo>
                    <a:pt x="21443" y="3085"/>
                    <a:pt x="21600" y="2268"/>
                    <a:pt x="21600" y="1544"/>
                  </a:cubicBezTo>
                  <a:cubicBezTo>
                    <a:pt x="21600" y="1179"/>
                    <a:pt x="21513" y="817"/>
                    <a:pt x="21513" y="817"/>
                  </a:cubicBezTo>
                  <a:lnTo>
                    <a:pt x="21443" y="362"/>
                  </a:lnTo>
                  <a:cubicBezTo>
                    <a:pt x="21443" y="362"/>
                    <a:pt x="21373" y="0"/>
                    <a:pt x="2130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5" name="Google Shape;1107;p8"/>
            <p:cNvSpPr/>
            <p:nvPr/>
          </p:nvSpPr>
          <p:spPr>
            <a:xfrm>
              <a:off x="284930" y="367772"/>
              <a:ext cx="794386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6" y="0"/>
                  </a:moveTo>
                  <a:cubicBezTo>
                    <a:pt x="20959" y="415"/>
                    <a:pt x="20594" y="832"/>
                    <a:pt x="20231" y="1247"/>
                  </a:cubicBezTo>
                  <a:cubicBezTo>
                    <a:pt x="19294" y="2181"/>
                    <a:pt x="18289" y="3428"/>
                    <a:pt x="17127" y="4257"/>
                  </a:cubicBezTo>
                  <a:lnTo>
                    <a:pt x="16902" y="4257"/>
                  </a:lnTo>
                  <a:cubicBezTo>
                    <a:pt x="15532" y="5609"/>
                    <a:pt x="14024" y="6438"/>
                    <a:pt x="12794" y="7372"/>
                  </a:cubicBezTo>
                  <a:cubicBezTo>
                    <a:pt x="12429" y="7372"/>
                    <a:pt x="12135" y="7790"/>
                    <a:pt x="11858" y="7790"/>
                  </a:cubicBezTo>
                  <a:lnTo>
                    <a:pt x="11563" y="7790"/>
                  </a:lnTo>
                  <a:lnTo>
                    <a:pt x="11494" y="8204"/>
                  </a:lnTo>
                  <a:lnTo>
                    <a:pt x="10835" y="8204"/>
                  </a:lnTo>
                  <a:cubicBezTo>
                    <a:pt x="9621" y="9034"/>
                    <a:pt x="8391" y="9968"/>
                    <a:pt x="7090" y="10800"/>
                  </a:cubicBezTo>
                  <a:cubicBezTo>
                    <a:pt x="6726" y="11215"/>
                    <a:pt x="6293" y="11629"/>
                    <a:pt x="5859" y="11629"/>
                  </a:cubicBezTo>
                  <a:cubicBezTo>
                    <a:pt x="4924" y="12566"/>
                    <a:pt x="3987" y="13396"/>
                    <a:pt x="3190" y="14228"/>
                  </a:cubicBezTo>
                  <a:cubicBezTo>
                    <a:pt x="2687" y="14642"/>
                    <a:pt x="2253" y="15577"/>
                    <a:pt x="1734" y="15991"/>
                  </a:cubicBezTo>
                  <a:cubicBezTo>
                    <a:pt x="1526" y="16406"/>
                    <a:pt x="1300" y="16406"/>
                    <a:pt x="1092" y="16823"/>
                  </a:cubicBezTo>
                  <a:cubicBezTo>
                    <a:pt x="797" y="17238"/>
                    <a:pt x="520" y="17758"/>
                    <a:pt x="225" y="18172"/>
                  </a:cubicBezTo>
                  <a:lnTo>
                    <a:pt x="156" y="18172"/>
                  </a:lnTo>
                  <a:lnTo>
                    <a:pt x="87" y="18587"/>
                  </a:lnTo>
                  <a:lnTo>
                    <a:pt x="87" y="19004"/>
                  </a:lnTo>
                  <a:lnTo>
                    <a:pt x="0" y="19004"/>
                  </a:lnTo>
                  <a:lnTo>
                    <a:pt x="0" y="20353"/>
                  </a:lnTo>
                  <a:cubicBezTo>
                    <a:pt x="0" y="20353"/>
                    <a:pt x="0" y="20768"/>
                    <a:pt x="87" y="20768"/>
                  </a:cubicBezTo>
                  <a:cubicBezTo>
                    <a:pt x="87" y="21182"/>
                    <a:pt x="225" y="21600"/>
                    <a:pt x="295" y="21600"/>
                  </a:cubicBezTo>
                  <a:lnTo>
                    <a:pt x="364" y="21600"/>
                  </a:lnTo>
                  <a:lnTo>
                    <a:pt x="433" y="21182"/>
                  </a:lnTo>
                  <a:cubicBezTo>
                    <a:pt x="1092" y="20353"/>
                    <a:pt x="1734" y="19419"/>
                    <a:pt x="2392" y="18587"/>
                  </a:cubicBezTo>
                  <a:cubicBezTo>
                    <a:pt x="3190" y="17758"/>
                    <a:pt x="3987" y="16823"/>
                    <a:pt x="4854" y="16406"/>
                  </a:cubicBezTo>
                  <a:cubicBezTo>
                    <a:pt x="4924" y="15991"/>
                    <a:pt x="4993" y="15991"/>
                    <a:pt x="5062" y="15991"/>
                  </a:cubicBezTo>
                  <a:cubicBezTo>
                    <a:pt x="5287" y="15991"/>
                    <a:pt x="5495" y="15577"/>
                    <a:pt x="5790" y="15577"/>
                  </a:cubicBezTo>
                  <a:cubicBezTo>
                    <a:pt x="5859" y="15577"/>
                    <a:pt x="5998" y="15162"/>
                    <a:pt x="6154" y="15162"/>
                  </a:cubicBezTo>
                  <a:cubicBezTo>
                    <a:pt x="6362" y="14642"/>
                    <a:pt x="6588" y="14642"/>
                    <a:pt x="6796" y="14642"/>
                  </a:cubicBezTo>
                  <a:cubicBezTo>
                    <a:pt x="8460" y="13396"/>
                    <a:pt x="10124" y="12047"/>
                    <a:pt x="11494" y="11629"/>
                  </a:cubicBezTo>
                  <a:lnTo>
                    <a:pt x="11632" y="11215"/>
                  </a:lnTo>
                  <a:lnTo>
                    <a:pt x="11788" y="11215"/>
                  </a:lnTo>
                  <a:cubicBezTo>
                    <a:pt x="13591" y="10385"/>
                    <a:pt x="15463" y="9034"/>
                    <a:pt x="17335" y="7372"/>
                  </a:cubicBezTo>
                  <a:cubicBezTo>
                    <a:pt x="18861" y="6438"/>
                    <a:pt x="20161" y="4777"/>
                    <a:pt x="21392" y="3428"/>
                  </a:cubicBezTo>
                  <a:lnTo>
                    <a:pt x="21462" y="3428"/>
                  </a:lnTo>
                  <a:cubicBezTo>
                    <a:pt x="21462" y="3013"/>
                    <a:pt x="21531" y="3013"/>
                    <a:pt x="21531" y="3013"/>
                  </a:cubicBezTo>
                  <a:lnTo>
                    <a:pt x="21600" y="2596"/>
                  </a:lnTo>
                  <a:lnTo>
                    <a:pt x="21600" y="1247"/>
                  </a:lnTo>
                  <a:cubicBezTo>
                    <a:pt x="21600" y="1247"/>
                    <a:pt x="21600" y="832"/>
                    <a:pt x="21531" y="832"/>
                  </a:cubicBezTo>
                  <a:cubicBezTo>
                    <a:pt x="21531" y="415"/>
                    <a:pt x="21462" y="0"/>
                    <a:pt x="2132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6" name="Google Shape;1108;p8"/>
            <p:cNvSpPr/>
            <p:nvPr/>
          </p:nvSpPr>
          <p:spPr>
            <a:xfrm>
              <a:off x="341040" y="460845"/>
              <a:ext cx="721704" cy="15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0" y="0"/>
                  </a:moveTo>
                  <a:cubicBezTo>
                    <a:pt x="18588" y="2642"/>
                    <a:pt x="15881" y="4556"/>
                    <a:pt x="13345" y="6378"/>
                  </a:cubicBezTo>
                  <a:lnTo>
                    <a:pt x="13269" y="6378"/>
                  </a:lnTo>
                  <a:lnTo>
                    <a:pt x="12868" y="6834"/>
                  </a:lnTo>
                  <a:lnTo>
                    <a:pt x="12716" y="6834"/>
                  </a:lnTo>
                  <a:cubicBezTo>
                    <a:pt x="12144" y="7198"/>
                    <a:pt x="11591" y="7565"/>
                    <a:pt x="11038" y="7929"/>
                  </a:cubicBezTo>
                  <a:cubicBezTo>
                    <a:pt x="10714" y="8292"/>
                    <a:pt x="10409" y="8292"/>
                    <a:pt x="10085" y="8656"/>
                  </a:cubicBezTo>
                  <a:cubicBezTo>
                    <a:pt x="9685" y="9113"/>
                    <a:pt x="9284" y="9476"/>
                    <a:pt x="8979" y="9476"/>
                  </a:cubicBezTo>
                  <a:cubicBezTo>
                    <a:pt x="7225" y="10934"/>
                    <a:pt x="5719" y="12485"/>
                    <a:pt x="4366" y="13669"/>
                  </a:cubicBezTo>
                  <a:cubicBezTo>
                    <a:pt x="3260" y="14763"/>
                    <a:pt x="2135" y="16313"/>
                    <a:pt x="1182" y="17408"/>
                  </a:cubicBezTo>
                  <a:cubicBezTo>
                    <a:pt x="800" y="17771"/>
                    <a:pt x="477" y="18228"/>
                    <a:pt x="152" y="18955"/>
                  </a:cubicBezTo>
                  <a:lnTo>
                    <a:pt x="76" y="18955"/>
                  </a:lnTo>
                  <a:lnTo>
                    <a:pt x="76" y="19319"/>
                  </a:lnTo>
                  <a:cubicBezTo>
                    <a:pt x="0" y="19686"/>
                    <a:pt x="0" y="20050"/>
                    <a:pt x="0" y="20506"/>
                  </a:cubicBezTo>
                  <a:lnTo>
                    <a:pt x="0" y="21233"/>
                  </a:lnTo>
                  <a:cubicBezTo>
                    <a:pt x="76" y="21600"/>
                    <a:pt x="152" y="21600"/>
                    <a:pt x="324" y="21600"/>
                  </a:cubicBezTo>
                  <a:lnTo>
                    <a:pt x="400" y="21600"/>
                  </a:lnTo>
                  <a:cubicBezTo>
                    <a:pt x="1754" y="19686"/>
                    <a:pt x="3184" y="18228"/>
                    <a:pt x="4766" y="16677"/>
                  </a:cubicBezTo>
                  <a:cubicBezTo>
                    <a:pt x="5090" y="16313"/>
                    <a:pt x="5471" y="15493"/>
                    <a:pt x="5872" y="15127"/>
                  </a:cubicBezTo>
                  <a:cubicBezTo>
                    <a:pt x="7473" y="14035"/>
                    <a:pt x="9055" y="12485"/>
                    <a:pt x="10562" y="11391"/>
                  </a:cubicBezTo>
                  <a:cubicBezTo>
                    <a:pt x="10638" y="11391"/>
                    <a:pt x="10809" y="11391"/>
                    <a:pt x="10885" y="10934"/>
                  </a:cubicBezTo>
                  <a:cubicBezTo>
                    <a:pt x="11439" y="10571"/>
                    <a:pt x="11991" y="10207"/>
                    <a:pt x="12468" y="9843"/>
                  </a:cubicBezTo>
                  <a:lnTo>
                    <a:pt x="13422" y="9476"/>
                  </a:lnTo>
                  <a:cubicBezTo>
                    <a:pt x="13974" y="9113"/>
                    <a:pt x="14527" y="8292"/>
                    <a:pt x="15099" y="7929"/>
                  </a:cubicBezTo>
                  <a:cubicBezTo>
                    <a:pt x="17082" y="6378"/>
                    <a:pt x="19217" y="4920"/>
                    <a:pt x="21371" y="3006"/>
                  </a:cubicBezTo>
                  <a:lnTo>
                    <a:pt x="21371" y="2642"/>
                  </a:lnTo>
                  <a:cubicBezTo>
                    <a:pt x="21448" y="2642"/>
                    <a:pt x="21524" y="2642"/>
                    <a:pt x="21524" y="2278"/>
                  </a:cubicBezTo>
                  <a:cubicBezTo>
                    <a:pt x="21600" y="1822"/>
                    <a:pt x="21600" y="1458"/>
                    <a:pt x="21524" y="1092"/>
                  </a:cubicBezTo>
                  <a:cubicBezTo>
                    <a:pt x="21524" y="728"/>
                    <a:pt x="21448" y="364"/>
                    <a:pt x="2137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7" name="Google Shape;1109;p8"/>
            <p:cNvSpPr/>
            <p:nvPr/>
          </p:nvSpPr>
          <p:spPr>
            <a:xfrm>
              <a:off x="396503" y="559008"/>
              <a:ext cx="757404" cy="13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17127" y="3361"/>
                    <a:pt x="13109" y="7234"/>
                    <a:pt x="9018" y="11005"/>
                  </a:cubicBezTo>
                  <a:cubicBezTo>
                    <a:pt x="6146" y="13552"/>
                    <a:pt x="3182" y="16099"/>
                    <a:pt x="236" y="18646"/>
                  </a:cubicBezTo>
                  <a:cubicBezTo>
                    <a:pt x="164" y="18646"/>
                    <a:pt x="91" y="19053"/>
                    <a:pt x="91" y="19053"/>
                  </a:cubicBezTo>
                  <a:lnTo>
                    <a:pt x="91" y="19463"/>
                  </a:lnTo>
                  <a:cubicBezTo>
                    <a:pt x="0" y="19970"/>
                    <a:pt x="0" y="19970"/>
                    <a:pt x="0" y="20380"/>
                  </a:cubicBezTo>
                  <a:lnTo>
                    <a:pt x="0" y="20786"/>
                  </a:lnTo>
                  <a:cubicBezTo>
                    <a:pt x="91" y="20786"/>
                    <a:pt x="91" y="20786"/>
                    <a:pt x="91" y="21193"/>
                  </a:cubicBezTo>
                  <a:lnTo>
                    <a:pt x="164" y="21600"/>
                  </a:lnTo>
                  <a:lnTo>
                    <a:pt x="382" y="21600"/>
                  </a:lnTo>
                  <a:cubicBezTo>
                    <a:pt x="4018" y="18646"/>
                    <a:pt x="7891" y="15282"/>
                    <a:pt x="12582" y="11005"/>
                  </a:cubicBezTo>
                  <a:cubicBezTo>
                    <a:pt x="15545" y="8458"/>
                    <a:pt x="18491" y="5908"/>
                    <a:pt x="21364" y="2954"/>
                  </a:cubicBezTo>
                  <a:lnTo>
                    <a:pt x="21455" y="2954"/>
                  </a:lnTo>
                  <a:cubicBezTo>
                    <a:pt x="21527" y="2954"/>
                    <a:pt x="21527" y="2547"/>
                    <a:pt x="21600" y="2547"/>
                  </a:cubicBezTo>
                  <a:lnTo>
                    <a:pt x="21600" y="1220"/>
                  </a:lnTo>
                  <a:cubicBezTo>
                    <a:pt x="21600" y="814"/>
                    <a:pt x="21527" y="407"/>
                    <a:pt x="21455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8" name="Google Shape;1110;p8"/>
            <p:cNvSpPr/>
            <p:nvPr/>
          </p:nvSpPr>
          <p:spPr>
            <a:xfrm>
              <a:off x="423921" y="678194"/>
              <a:ext cx="714050" cy="1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54" y="0"/>
                  </a:moveTo>
                  <a:cubicBezTo>
                    <a:pt x="17169" y="1378"/>
                    <a:pt x="12987" y="3602"/>
                    <a:pt x="8806" y="7517"/>
                  </a:cubicBezTo>
                  <a:cubicBezTo>
                    <a:pt x="7534" y="8895"/>
                    <a:pt x="6243" y="10166"/>
                    <a:pt x="4952" y="11964"/>
                  </a:cubicBezTo>
                  <a:cubicBezTo>
                    <a:pt x="3835" y="13235"/>
                    <a:pt x="2717" y="14610"/>
                    <a:pt x="1580" y="16304"/>
                  </a:cubicBezTo>
                  <a:cubicBezTo>
                    <a:pt x="1098" y="16834"/>
                    <a:pt x="713" y="17257"/>
                    <a:pt x="231" y="18105"/>
                  </a:cubicBezTo>
                  <a:lnTo>
                    <a:pt x="135" y="18105"/>
                  </a:lnTo>
                  <a:cubicBezTo>
                    <a:pt x="135" y="18528"/>
                    <a:pt x="58" y="18528"/>
                    <a:pt x="58" y="18951"/>
                  </a:cubicBezTo>
                  <a:cubicBezTo>
                    <a:pt x="-19" y="19480"/>
                    <a:pt x="-19" y="19906"/>
                    <a:pt x="58" y="20329"/>
                  </a:cubicBezTo>
                  <a:cubicBezTo>
                    <a:pt x="58" y="20329"/>
                    <a:pt x="58" y="20752"/>
                    <a:pt x="135" y="20752"/>
                  </a:cubicBezTo>
                  <a:cubicBezTo>
                    <a:pt x="135" y="21174"/>
                    <a:pt x="231" y="21600"/>
                    <a:pt x="308" y="21600"/>
                  </a:cubicBezTo>
                  <a:lnTo>
                    <a:pt x="386" y="21600"/>
                  </a:lnTo>
                  <a:cubicBezTo>
                    <a:pt x="790" y="20752"/>
                    <a:pt x="1098" y="20329"/>
                    <a:pt x="1426" y="19906"/>
                  </a:cubicBezTo>
                  <a:cubicBezTo>
                    <a:pt x="1676" y="19480"/>
                    <a:pt x="1908" y="19480"/>
                    <a:pt x="2062" y="18951"/>
                  </a:cubicBezTo>
                  <a:cubicBezTo>
                    <a:pt x="4875" y="15459"/>
                    <a:pt x="7688" y="12387"/>
                    <a:pt x="10578" y="9740"/>
                  </a:cubicBezTo>
                  <a:cubicBezTo>
                    <a:pt x="11311" y="8895"/>
                    <a:pt x="12024" y="8365"/>
                    <a:pt x="12756" y="7942"/>
                  </a:cubicBezTo>
                  <a:cubicBezTo>
                    <a:pt x="13469" y="7517"/>
                    <a:pt x="14105" y="7094"/>
                    <a:pt x="14837" y="6671"/>
                  </a:cubicBezTo>
                  <a:cubicBezTo>
                    <a:pt x="16282" y="5719"/>
                    <a:pt x="17804" y="4870"/>
                    <a:pt x="19327" y="4447"/>
                  </a:cubicBezTo>
                  <a:cubicBezTo>
                    <a:pt x="19982" y="4025"/>
                    <a:pt x="20618" y="4025"/>
                    <a:pt x="21254" y="3602"/>
                  </a:cubicBezTo>
                  <a:cubicBezTo>
                    <a:pt x="21427" y="3602"/>
                    <a:pt x="21581" y="3072"/>
                    <a:pt x="21581" y="1801"/>
                  </a:cubicBezTo>
                  <a:cubicBezTo>
                    <a:pt x="21581" y="953"/>
                    <a:pt x="21427" y="0"/>
                    <a:pt x="21254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9" name="Google Shape;1111;p8"/>
            <p:cNvSpPr/>
            <p:nvPr/>
          </p:nvSpPr>
          <p:spPr>
            <a:xfrm>
              <a:off x="521467" y="808242"/>
              <a:ext cx="640095" cy="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0" y="0"/>
                  </a:moveTo>
                  <a:cubicBezTo>
                    <a:pt x="15963" y="0"/>
                    <a:pt x="11575" y="2367"/>
                    <a:pt x="7185" y="6967"/>
                  </a:cubicBezTo>
                  <a:cubicBezTo>
                    <a:pt x="6906" y="7665"/>
                    <a:pt x="6647" y="7665"/>
                    <a:pt x="6368" y="8221"/>
                  </a:cubicBezTo>
                  <a:cubicBezTo>
                    <a:pt x="5916" y="8778"/>
                    <a:pt x="5378" y="9334"/>
                    <a:pt x="4926" y="9895"/>
                  </a:cubicBezTo>
                  <a:cubicBezTo>
                    <a:pt x="3421" y="12262"/>
                    <a:pt x="1807" y="14633"/>
                    <a:pt x="279" y="16862"/>
                  </a:cubicBezTo>
                  <a:cubicBezTo>
                    <a:pt x="279" y="16862"/>
                    <a:pt x="194" y="16862"/>
                    <a:pt x="194" y="17419"/>
                  </a:cubicBezTo>
                  <a:lnTo>
                    <a:pt x="86" y="17419"/>
                  </a:lnTo>
                  <a:lnTo>
                    <a:pt x="86" y="18116"/>
                  </a:lnTo>
                  <a:cubicBezTo>
                    <a:pt x="0" y="18673"/>
                    <a:pt x="0" y="18673"/>
                    <a:pt x="0" y="19233"/>
                  </a:cubicBezTo>
                  <a:lnTo>
                    <a:pt x="0" y="19790"/>
                  </a:lnTo>
                  <a:cubicBezTo>
                    <a:pt x="86" y="20346"/>
                    <a:pt x="86" y="20346"/>
                    <a:pt x="194" y="20902"/>
                  </a:cubicBezTo>
                  <a:cubicBezTo>
                    <a:pt x="194" y="20902"/>
                    <a:pt x="279" y="21600"/>
                    <a:pt x="365" y="21600"/>
                  </a:cubicBezTo>
                  <a:lnTo>
                    <a:pt x="452" y="21600"/>
                  </a:lnTo>
                  <a:cubicBezTo>
                    <a:pt x="624" y="20902"/>
                    <a:pt x="817" y="20902"/>
                    <a:pt x="990" y="20346"/>
                  </a:cubicBezTo>
                  <a:cubicBezTo>
                    <a:pt x="1161" y="20346"/>
                    <a:pt x="1355" y="19790"/>
                    <a:pt x="1442" y="19790"/>
                  </a:cubicBezTo>
                  <a:cubicBezTo>
                    <a:pt x="3421" y="16306"/>
                    <a:pt x="5464" y="13935"/>
                    <a:pt x="7444" y="11705"/>
                  </a:cubicBezTo>
                  <a:cubicBezTo>
                    <a:pt x="8347" y="10451"/>
                    <a:pt x="9337" y="9895"/>
                    <a:pt x="10219" y="8778"/>
                  </a:cubicBezTo>
                  <a:cubicBezTo>
                    <a:pt x="13640" y="5851"/>
                    <a:pt x="16953" y="4738"/>
                    <a:pt x="20180" y="4738"/>
                  </a:cubicBezTo>
                  <a:lnTo>
                    <a:pt x="21256" y="4738"/>
                  </a:lnTo>
                  <a:cubicBezTo>
                    <a:pt x="21428" y="4738"/>
                    <a:pt x="21600" y="3484"/>
                    <a:pt x="21600" y="2367"/>
                  </a:cubicBezTo>
                  <a:cubicBezTo>
                    <a:pt x="21600" y="1254"/>
                    <a:pt x="21428" y="0"/>
                    <a:pt x="2125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0" name="Google Shape;1112;p8"/>
            <p:cNvSpPr/>
            <p:nvPr/>
          </p:nvSpPr>
          <p:spPr>
            <a:xfrm>
              <a:off x="496745" y="898752"/>
              <a:ext cx="779582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21261" y="0"/>
                  </a:moveTo>
                  <a:cubicBezTo>
                    <a:pt x="21032" y="0"/>
                    <a:pt x="20820" y="0"/>
                    <a:pt x="20591" y="440"/>
                  </a:cubicBezTo>
                  <a:cubicBezTo>
                    <a:pt x="19868" y="440"/>
                    <a:pt x="19198" y="880"/>
                    <a:pt x="18616" y="1431"/>
                  </a:cubicBezTo>
                  <a:lnTo>
                    <a:pt x="18546" y="1431"/>
                  </a:lnTo>
                  <a:lnTo>
                    <a:pt x="18317" y="1871"/>
                  </a:lnTo>
                  <a:cubicBezTo>
                    <a:pt x="17805" y="1871"/>
                    <a:pt x="17294" y="2315"/>
                    <a:pt x="16853" y="2755"/>
                  </a:cubicBezTo>
                  <a:lnTo>
                    <a:pt x="16271" y="2755"/>
                  </a:lnTo>
                  <a:lnTo>
                    <a:pt x="16183" y="3195"/>
                  </a:lnTo>
                  <a:lnTo>
                    <a:pt x="15389" y="3195"/>
                  </a:lnTo>
                  <a:cubicBezTo>
                    <a:pt x="13626" y="4186"/>
                    <a:pt x="11863" y="5949"/>
                    <a:pt x="9500" y="8264"/>
                  </a:cubicBezTo>
                  <a:cubicBezTo>
                    <a:pt x="8477" y="9147"/>
                    <a:pt x="7455" y="10138"/>
                    <a:pt x="6485" y="11018"/>
                  </a:cubicBezTo>
                  <a:cubicBezTo>
                    <a:pt x="5973" y="11902"/>
                    <a:pt x="5462" y="12453"/>
                    <a:pt x="4951" y="12893"/>
                  </a:cubicBezTo>
                  <a:lnTo>
                    <a:pt x="4581" y="13333"/>
                  </a:lnTo>
                  <a:lnTo>
                    <a:pt x="4510" y="13333"/>
                  </a:lnTo>
                  <a:cubicBezTo>
                    <a:pt x="4210" y="13773"/>
                    <a:pt x="3840" y="14216"/>
                    <a:pt x="3488" y="14216"/>
                  </a:cubicBezTo>
                  <a:cubicBezTo>
                    <a:pt x="3258" y="14656"/>
                    <a:pt x="3046" y="14656"/>
                    <a:pt x="2817" y="14656"/>
                  </a:cubicBezTo>
                  <a:lnTo>
                    <a:pt x="2676" y="14656"/>
                  </a:lnTo>
                  <a:cubicBezTo>
                    <a:pt x="2306" y="15208"/>
                    <a:pt x="1936" y="15208"/>
                    <a:pt x="1565" y="15648"/>
                  </a:cubicBezTo>
                  <a:cubicBezTo>
                    <a:pt x="1125" y="16088"/>
                    <a:pt x="613" y="16531"/>
                    <a:pt x="172" y="17962"/>
                  </a:cubicBezTo>
                  <a:lnTo>
                    <a:pt x="31" y="18842"/>
                  </a:lnTo>
                  <a:lnTo>
                    <a:pt x="31" y="19725"/>
                  </a:lnTo>
                  <a:cubicBezTo>
                    <a:pt x="31" y="19725"/>
                    <a:pt x="-39" y="19725"/>
                    <a:pt x="31" y="20165"/>
                  </a:cubicBezTo>
                  <a:cubicBezTo>
                    <a:pt x="31" y="20717"/>
                    <a:pt x="102" y="21157"/>
                    <a:pt x="102" y="21157"/>
                  </a:cubicBezTo>
                  <a:lnTo>
                    <a:pt x="172" y="21157"/>
                  </a:lnTo>
                  <a:cubicBezTo>
                    <a:pt x="172" y="21600"/>
                    <a:pt x="243" y="21600"/>
                    <a:pt x="314" y="21600"/>
                  </a:cubicBezTo>
                  <a:lnTo>
                    <a:pt x="314" y="21157"/>
                  </a:lnTo>
                  <a:cubicBezTo>
                    <a:pt x="543" y="20717"/>
                    <a:pt x="754" y="20165"/>
                    <a:pt x="1054" y="20165"/>
                  </a:cubicBezTo>
                  <a:cubicBezTo>
                    <a:pt x="1195" y="19725"/>
                    <a:pt x="1424" y="19725"/>
                    <a:pt x="1636" y="19285"/>
                  </a:cubicBezTo>
                  <a:lnTo>
                    <a:pt x="1865" y="19285"/>
                  </a:lnTo>
                  <a:cubicBezTo>
                    <a:pt x="2006" y="18842"/>
                    <a:pt x="2165" y="18842"/>
                    <a:pt x="2235" y="18842"/>
                  </a:cubicBezTo>
                  <a:lnTo>
                    <a:pt x="2517" y="18842"/>
                  </a:lnTo>
                  <a:lnTo>
                    <a:pt x="2676" y="18402"/>
                  </a:lnTo>
                  <a:lnTo>
                    <a:pt x="2959" y="18402"/>
                  </a:lnTo>
                  <a:cubicBezTo>
                    <a:pt x="3328" y="17962"/>
                    <a:pt x="3770" y="17962"/>
                    <a:pt x="4281" y="17411"/>
                  </a:cubicBezTo>
                  <a:cubicBezTo>
                    <a:pt x="4581" y="16971"/>
                    <a:pt x="4951" y="16531"/>
                    <a:pt x="5321" y="16088"/>
                  </a:cubicBezTo>
                  <a:lnTo>
                    <a:pt x="5603" y="15648"/>
                  </a:lnTo>
                  <a:lnTo>
                    <a:pt x="6044" y="15648"/>
                  </a:lnTo>
                  <a:lnTo>
                    <a:pt x="6132" y="15208"/>
                  </a:lnTo>
                  <a:lnTo>
                    <a:pt x="6203" y="15208"/>
                  </a:lnTo>
                  <a:lnTo>
                    <a:pt x="6926" y="14216"/>
                  </a:lnTo>
                  <a:cubicBezTo>
                    <a:pt x="7666" y="13773"/>
                    <a:pt x="8407" y="12893"/>
                    <a:pt x="9130" y="12453"/>
                  </a:cubicBezTo>
                  <a:cubicBezTo>
                    <a:pt x="9500" y="11902"/>
                    <a:pt x="9941" y="11462"/>
                    <a:pt x="10382" y="11018"/>
                  </a:cubicBezTo>
                  <a:lnTo>
                    <a:pt x="10541" y="11018"/>
                  </a:lnTo>
                  <a:cubicBezTo>
                    <a:pt x="10752" y="10578"/>
                    <a:pt x="11052" y="10578"/>
                    <a:pt x="11263" y="10138"/>
                  </a:cubicBezTo>
                  <a:lnTo>
                    <a:pt x="11563" y="10138"/>
                  </a:lnTo>
                  <a:cubicBezTo>
                    <a:pt x="11704" y="9698"/>
                    <a:pt x="11863" y="9698"/>
                    <a:pt x="12004" y="9698"/>
                  </a:cubicBezTo>
                  <a:cubicBezTo>
                    <a:pt x="12075" y="9698"/>
                    <a:pt x="12145" y="9698"/>
                    <a:pt x="12215" y="9147"/>
                  </a:cubicBezTo>
                  <a:lnTo>
                    <a:pt x="12304" y="9147"/>
                  </a:lnTo>
                  <a:cubicBezTo>
                    <a:pt x="12744" y="8704"/>
                    <a:pt x="13097" y="8704"/>
                    <a:pt x="13538" y="8264"/>
                  </a:cubicBezTo>
                  <a:cubicBezTo>
                    <a:pt x="13838" y="7824"/>
                    <a:pt x="14138" y="7824"/>
                    <a:pt x="14420" y="7824"/>
                  </a:cubicBezTo>
                  <a:cubicBezTo>
                    <a:pt x="14949" y="7384"/>
                    <a:pt x="15389" y="6941"/>
                    <a:pt x="15901" y="6941"/>
                  </a:cubicBezTo>
                  <a:lnTo>
                    <a:pt x="16042" y="6941"/>
                  </a:lnTo>
                  <a:cubicBezTo>
                    <a:pt x="16271" y="6392"/>
                    <a:pt x="16483" y="6392"/>
                    <a:pt x="16712" y="6392"/>
                  </a:cubicBezTo>
                  <a:cubicBezTo>
                    <a:pt x="17153" y="5949"/>
                    <a:pt x="17505" y="5949"/>
                    <a:pt x="17946" y="5509"/>
                  </a:cubicBezTo>
                  <a:lnTo>
                    <a:pt x="18616" y="5069"/>
                  </a:lnTo>
                  <a:lnTo>
                    <a:pt x="18757" y="5069"/>
                  </a:lnTo>
                  <a:cubicBezTo>
                    <a:pt x="19498" y="4629"/>
                    <a:pt x="20380" y="4186"/>
                    <a:pt x="21261" y="3635"/>
                  </a:cubicBezTo>
                  <a:lnTo>
                    <a:pt x="21331" y="3635"/>
                  </a:lnTo>
                  <a:lnTo>
                    <a:pt x="21402" y="3195"/>
                  </a:lnTo>
                  <a:cubicBezTo>
                    <a:pt x="21402" y="3195"/>
                    <a:pt x="21473" y="3195"/>
                    <a:pt x="21473" y="2755"/>
                  </a:cubicBezTo>
                  <a:cubicBezTo>
                    <a:pt x="21473" y="2755"/>
                    <a:pt x="21561" y="2315"/>
                    <a:pt x="21561" y="1871"/>
                  </a:cubicBezTo>
                  <a:cubicBezTo>
                    <a:pt x="21561" y="1431"/>
                    <a:pt x="21473" y="880"/>
                    <a:pt x="21473" y="440"/>
                  </a:cubicBezTo>
                  <a:cubicBezTo>
                    <a:pt x="21402" y="0"/>
                    <a:pt x="21331" y="0"/>
                    <a:pt x="2126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1" name="Google Shape;1113;p8"/>
            <p:cNvSpPr/>
            <p:nvPr/>
          </p:nvSpPr>
          <p:spPr>
            <a:xfrm>
              <a:off x="300867" y="184188"/>
              <a:ext cx="21674" cy="5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0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19063" y="18260"/>
                    <a:pt x="15883" y="16200"/>
                    <a:pt x="13346" y="12860"/>
                  </a:cubicBezTo>
                  <a:cubicBezTo>
                    <a:pt x="13346" y="11826"/>
                    <a:pt x="10809" y="10800"/>
                    <a:pt x="10809" y="9774"/>
                  </a:cubicBezTo>
                  <a:cubicBezTo>
                    <a:pt x="8272" y="7460"/>
                    <a:pt x="8272" y="5400"/>
                    <a:pt x="5717" y="3347"/>
                  </a:cubicBezTo>
                  <a:cubicBezTo>
                    <a:pt x="3180" y="2321"/>
                    <a:pt x="3180" y="1034"/>
                    <a:pt x="3180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2" name="Google Shape;1114;p8"/>
            <p:cNvSpPr/>
            <p:nvPr/>
          </p:nvSpPr>
          <p:spPr>
            <a:xfrm>
              <a:off x="125548" y="213509"/>
              <a:ext cx="15937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4553"/>
                    <a:pt x="14675" y="7397"/>
                    <a:pt x="11225" y="11934"/>
                  </a:cubicBezTo>
                  <a:lnTo>
                    <a:pt x="7775" y="142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3" name="Google Shape;1115;p8"/>
            <p:cNvSpPr/>
            <p:nvPr/>
          </p:nvSpPr>
          <p:spPr>
            <a:xfrm>
              <a:off x="153938" y="179098"/>
              <a:ext cx="12701" cy="5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22" y="0"/>
                  </a:moveTo>
                  <a:lnTo>
                    <a:pt x="11444" y="937"/>
                  </a:lnTo>
                  <a:lnTo>
                    <a:pt x="5078" y="2819"/>
                  </a:lnTo>
                  <a:lnTo>
                    <a:pt x="0" y="3994"/>
                  </a:lnTo>
                  <a:lnTo>
                    <a:pt x="0" y="4931"/>
                  </a:lnTo>
                  <a:cubicBezTo>
                    <a:pt x="5078" y="4931"/>
                    <a:pt x="5078" y="5869"/>
                    <a:pt x="5078" y="6806"/>
                  </a:cubicBezTo>
                  <a:lnTo>
                    <a:pt x="5078" y="21600"/>
                  </a:lnTo>
                  <a:lnTo>
                    <a:pt x="21600" y="21600"/>
                  </a:lnTo>
                  <a:cubicBezTo>
                    <a:pt x="21600" y="19488"/>
                    <a:pt x="16522" y="17606"/>
                    <a:pt x="16522" y="16669"/>
                  </a:cubicBezTo>
                  <a:lnTo>
                    <a:pt x="16522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4" name="Google Shape;1116;p8"/>
            <p:cNvSpPr/>
            <p:nvPr/>
          </p:nvSpPr>
          <p:spPr>
            <a:xfrm>
              <a:off x="179093" y="128735"/>
              <a:ext cx="21047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lnTo>
                    <a:pt x="16356" y="508"/>
                  </a:lnTo>
                  <a:cubicBezTo>
                    <a:pt x="16356" y="1012"/>
                    <a:pt x="13744" y="1012"/>
                    <a:pt x="13744" y="1516"/>
                  </a:cubicBezTo>
                  <a:cubicBezTo>
                    <a:pt x="7856" y="2653"/>
                    <a:pt x="5244" y="3665"/>
                    <a:pt x="2612" y="4674"/>
                  </a:cubicBezTo>
                  <a:cubicBezTo>
                    <a:pt x="2612" y="5178"/>
                    <a:pt x="2612" y="5810"/>
                    <a:pt x="0" y="6318"/>
                  </a:cubicBezTo>
                  <a:lnTo>
                    <a:pt x="0" y="13641"/>
                  </a:lnTo>
                  <a:cubicBezTo>
                    <a:pt x="0" y="16294"/>
                    <a:pt x="0" y="18947"/>
                    <a:pt x="2612" y="21600"/>
                  </a:cubicBezTo>
                  <a:lnTo>
                    <a:pt x="21600" y="21600"/>
                  </a:lnTo>
                  <a:lnTo>
                    <a:pt x="21600" y="20968"/>
                  </a:lnTo>
                  <a:cubicBezTo>
                    <a:pt x="21600" y="19451"/>
                    <a:pt x="21600" y="17811"/>
                    <a:pt x="18988" y="16294"/>
                  </a:cubicBezTo>
                  <a:cubicBezTo>
                    <a:pt x="18988" y="10988"/>
                    <a:pt x="16356" y="5178"/>
                    <a:pt x="189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5" name="Google Shape;1117;p8"/>
            <p:cNvSpPr/>
            <p:nvPr/>
          </p:nvSpPr>
          <p:spPr>
            <a:xfrm>
              <a:off x="210966" y="94324"/>
              <a:ext cx="18502" cy="1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11931" y="767"/>
                    <a:pt x="5965" y="1536"/>
                    <a:pt x="0" y="2400"/>
                  </a:cubicBezTo>
                  <a:cubicBezTo>
                    <a:pt x="2993" y="2783"/>
                    <a:pt x="5965" y="3166"/>
                    <a:pt x="2993" y="3166"/>
                  </a:cubicBezTo>
                  <a:lnTo>
                    <a:pt x="2993" y="17950"/>
                  </a:lnTo>
                  <a:cubicBezTo>
                    <a:pt x="5965" y="19200"/>
                    <a:pt x="5965" y="20353"/>
                    <a:pt x="5965" y="21600"/>
                  </a:cubicBezTo>
                  <a:lnTo>
                    <a:pt x="21600" y="21600"/>
                  </a:lnTo>
                  <a:lnTo>
                    <a:pt x="21600" y="21120"/>
                  </a:lnTo>
                  <a:cubicBezTo>
                    <a:pt x="18628" y="20353"/>
                    <a:pt x="18628" y="19584"/>
                    <a:pt x="18628" y="18720"/>
                  </a:cubicBezTo>
                  <a:lnTo>
                    <a:pt x="18628" y="15167"/>
                  </a:lnTo>
                  <a:cubicBezTo>
                    <a:pt x="15635" y="14401"/>
                    <a:pt x="15635" y="13534"/>
                    <a:pt x="15635" y="12768"/>
                  </a:cubicBezTo>
                  <a:lnTo>
                    <a:pt x="156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6" name="Google Shape;1118;p8"/>
            <p:cNvSpPr/>
            <p:nvPr/>
          </p:nvSpPr>
          <p:spPr>
            <a:xfrm>
              <a:off x="239794" y="59267"/>
              <a:ext cx="19001" cy="17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5" h="21600" fill="norm" stroke="1" extrusionOk="0">
                  <a:moveTo>
                    <a:pt x="18935" y="0"/>
                  </a:moveTo>
                  <a:cubicBezTo>
                    <a:pt x="16398" y="384"/>
                    <a:pt x="13218" y="694"/>
                    <a:pt x="10681" y="694"/>
                  </a:cubicBezTo>
                  <a:cubicBezTo>
                    <a:pt x="10681" y="1002"/>
                    <a:pt x="8126" y="1310"/>
                    <a:pt x="5589" y="1620"/>
                  </a:cubicBezTo>
                  <a:cubicBezTo>
                    <a:pt x="3052" y="1620"/>
                    <a:pt x="3052" y="1928"/>
                    <a:pt x="497" y="2314"/>
                  </a:cubicBezTo>
                  <a:cubicBezTo>
                    <a:pt x="497" y="2314"/>
                    <a:pt x="3052" y="2622"/>
                    <a:pt x="3052" y="2930"/>
                  </a:cubicBezTo>
                  <a:cubicBezTo>
                    <a:pt x="-2665" y="8099"/>
                    <a:pt x="497" y="13884"/>
                    <a:pt x="5589" y="21600"/>
                  </a:cubicBezTo>
                  <a:lnTo>
                    <a:pt x="10681" y="21600"/>
                  </a:lnTo>
                  <a:cubicBezTo>
                    <a:pt x="10681" y="14811"/>
                    <a:pt x="10681" y="7405"/>
                    <a:pt x="18935" y="384"/>
                  </a:cubicBezTo>
                  <a:lnTo>
                    <a:pt x="189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7" name="Google Shape;1119;p8"/>
            <p:cNvSpPr/>
            <p:nvPr/>
          </p:nvSpPr>
          <p:spPr>
            <a:xfrm>
              <a:off x="266448" y="99413"/>
              <a:ext cx="21674" cy="13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7" y="0"/>
                  </a:moveTo>
                  <a:cubicBezTo>
                    <a:pt x="0" y="6669"/>
                    <a:pt x="0" y="13238"/>
                    <a:pt x="0" y="21600"/>
                  </a:cubicBezTo>
                  <a:lnTo>
                    <a:pt x="18420" y="21600"/>
                  </a:lnTo>
                  <a:lnTo>
                    <a:pt x="18420" y="14931"/>
                  </a:lnTo>
                  <a:cubicBezTo>
                    <a:pt x="21600" y="12443"/>
                    <a:pt x="21600" y="9955"/>
                    <a:pt x="21600" y="7467"/>
                  </a:cubicBezTo>
                  <a:lnTo>
                    <a:pt x="21600" y="6669"/>
                  </a:lnTo>
                  <a:cubicBezTo>
                    <a:pt x="15883" y="4579"/>
                    <a:pt x="10791" y="2488"/>
                    <a:pt x="5717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379" name="Google Shape;1120;p8"/>
          <p:cNvGrpSpPr/>
          <p:nvPr/>
        </p:nvGrpSpPr>
        <p:grpSpPr>
          <a:xfrm>
            <a:off x="5056373" y="3675176"/>
            <a:ext cx="1099114" cy="1330208"/>
            <a:chOff x="0" y="0"/>
            <a:chExt cx="1099112" cy="1330206"/>
          </a:xfrm>
        </p:grpSpPr>
        <p:sp>
          <p:nvSpPr>
            <p:cNvPr id="4239" name="Google Shape;1121;p8"/>
            <p:cNvSpPr/>
            <p:nvPr/>
          </p:nvSpPr>
          <p:spPr>
            <a:xfrm>
              <a:off x="364899" y="698559"/>
              <a:ext cx="262637" cy="3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0" y="0"/>
                  </a:moveTo>
                  <a:cubicBezTo>
                    <a:pt x="420" y="802"/>
                    <a:pt x="211" y="1564"/>
                    <a:pt x="0" y="2366"/>
                  </a:cubicBezTo>
                  <a:cubicBezTo>
                    <a:pt x="2622" y="5877"/>
                    <a:pt x="5662" y="9045"/>
                    <a:pt x="8965" y="12250"/>
                  </a:cubicBezTo>
                  <a:cubicBezTo>
                    <a:pt x="12007" y="14921"/>
                    <a:pt x="15048" y="17631"/>
                    <a:pt x="17931" y="20340"/>
                  </a:cubicBezTo>
                  <a:cubicBezTo>
                    <a:pt x="19241" y="20837"/>
                    <a:pt x="20290" y="21142"/>
                    <a:pt x="21600" y="21600"/>
                  </a:cubicBezTo>
                  <a:cubicBezTo>
                    <a:pt x="21181" y="20989"/>
                    <a:pt x="20552" y="20340"/>
                    <a:pt x="19871" y="19692"/>
                  </a:cubicBezTo>
                  <a:cubicBezTo>
                    <a:pt x="19660" y="19386"/>
                    <a:pt x="19241" y="19082"/>
                    <a:pt x="18770" y="18585"/>
                  </a:cubicBezTo>
                  <a:cubicBezTo>
                    <a:pt x="16358" y="16219"/>
                    <a:pt x="13736" y="13662"/>
                    <a:pt x="11377" y="11105"/>
                  </a:cubicBezTo>
                  <a:cubicBezTo>
                    <a:pt x="10696" y="10494"/>
                    <a:pt x="10067" y="9846"/>
                    <a:pt x="9595" y="9197"/>
                  </a:cubicBezTo>
                  <a:cubicBezTo>
                    <a:pt x="9384" y="9045"/>
                    <a:pt x="9384" y="9045"/>
                    <a:pt x="9175" y="8892"/>
                  </a:cubicBezTo>
                  <a:cubicBezTo>
                    <a:pt x="6345" y="5877"/>
                    <a:pt x="3513" y="2862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0" name="Google Shape;1122;p8"/>
            <p:cNvSpPr/>
            <p:nvPr/>
          </p:nvSpPr>
          <p:spPr>
            <a:xfrm>
              <a:off x="197261" y="971986"/>
              <a:ext cx="768141" cy="35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1" y="461"/>
                    <a:pt x="233" y="962"/>
                    <a:pt x="376" y="1422"/>
                  </a:cubicBezTo>
                  <a:cubicBezTo>
                    <a:pt x="896" y="3345"/>
                    <a:pt x="1649" y="4958"/>
                    <a:pt x="2545" y="6073"/>
                  </a:cubicBezTo>
                  <a:cubicBezTo>
                    <a:pt x="3065" y="6881"/>
                    <a:pt x="3675" y="7533"/>
                    <a:pt x="4194" y="8148"/>
                  </a:cubicBezTo>
                  <a:cubicBezTo>
                    <a:pt x="4858" y="8955"/>
                    <a:pt x="5539" y="9609"/>
                    <a:pt x="6273" y="10416"/>
                  </a:cubicBezTo>
                  <a:cubicBezTo>
                    <a:pt x="7547" y="11684"/>
                    <a:pt x="8891" y="12953"/>
                    <a:pt x="10235" y="14259"/>
                  </a:cubicBezTo>
                  <a:cubicBezTo>
                    <a:pt x="11956" y="15835"/>
                    <a:pt x="13605" y="17141"/>
                    <a:pt x="15326" y="18410"/>
                  </a:cubicBezTo>
                  <a:cubicBezTo>
                    <a:pt x="16222" y="19064"/>
                    <a:pt x="17029" y="19679"/>
                    <a:pt x="17925" y="20178"/>
                  </a:cubicBezTo>
                  <a:cubicBezTo>
                    <a:pt x="18750" y="20832"/>
                    <a:pt x="19646" y="21292"/>
                    <a:pt x="20542" y="21600"/>
                  </a:cubicBezTo>
                  <a:cubicBezTo>
                    <a:pt x="21062" y="21600"/>
                    <a:pt x="21510" y="20639"/>
                    <a:pt x="21600" y="19524"/>
                  </a:cubicBezTo>
                  <a:cubicBezTo>
                    <a:pt x="21600" y="19064"/>
                    <a:pt x="21510" y="18410"/>
                    <a:pt x="21295" y="18103"/>
                  </a:cubicBezTo>
                  <a:cubicBezTo>
                    <a:pt x="21152" y="17603"/>
                    <a:pt x="20919" y="17449"/>
                    <a:pt x="20614" y="17296"/>
                  </a:cubicBezTo>
                  <a:lnTo>
                    <a:pt x="20542" y="17296"/>
                  </a:lnTo>
                  <a:cubicBezTo>
                    <a:pt x="20775" y="17948"/>
                    <a:pt x="20919" y="18563"/>
                    <a:pt x="21152" y="19371"/>
                  </a:cubicBezTo>
                  <a:cubicBezTo>
                    <a:pt x="21223" y="19524"/>
                    <a:pt x="21152" y="19871"/>
                    <a:pt x="21062" y="20024"/>
                  </a:cubicBezTo>
                  <a:lnTo>
                    <a:pt x="20990" y="20024"/>
                  </a:lnTo>
                  <a:cubicBezTo>
                    <a:pt x="20990" y="20133"/>
                    <a:pt x="20919" y="20241"/>
                    <a:pt x="20851" y="20241"/>
                  </a:cubicBezTo>
                  <a:cubicBezTo>
                    <a:pt x="20824" y="20241"/>
                    <a:pt x="20796" y="20223"/>
                    <a:pt x="20775" y="20178"/>
                  </a:cubicBezTo>
                  <a:cubicBezTo>
                    <a:pt x="19879" y="19524"/>
                    <a:pt x="18983" y="18909"/>
                    <a:pt x="18087" y="18103"/>
                  </a:cubicBezTo>
                  <a:cubicBezTo>
                    <a:pt x="16670" y="16988"/>
                    <a:pt x="15236" y="16027"/>
                    <a:pt x="13892" y="14874"/>
                  </a:cubicBezTo>
                  <a:cubicBezTo>
                    <a:pt x="13157" y="14413"/>
                    <a:pt x="12476" y="13760"/>
                    <a:pt x="11813" y="12953"/>
                  </a:cubicBezTo>
                  <a:cubicBezTo>
                    <a:pt x="11132" y="12338"/>
                    <a:pt x="10468" y="11684"/>
                    <a:pt x="9787" y="10877"/>
                  </a:cubicBezTo>
                  <a:cubicBezTo>
                    <a:pt x="8066" y="9301"/>
                    <a:pt x="6273" y="7533"/>
                    <a:pt x="4571" y="5765"/>
                  </a:cubicBezTo>
                  <a:cubicBezTo>
                    <a:pt x="2993" y="4151"/>
                    <a:pt x="1434" y="2383"/>
                    <a:pt x="90" y="15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1" name="Google Shape;1123;p8"/>
            <p:cNvSpPr/>
            <p:nvPr/>
          </p:nvSpPr>
          <p:spPr>
            <a:xfrm>
              <a:off x="179685" y="451261"/>
              <a:ext cx="139961" cy="51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9799" y="0"/>
                  </a:moveTo>
                  <a:cubicBezTo>
                    <a:pt x="17353" y="0"/>
                    <a:pt x="14910" y="347"/>
                    <a:pt x="14520" y="1014"/>
                  </a:cubicBezTo>
                  <a:cubicBezTo>
                    <a:pt x="11294" y="3898"/>
                    <a:pt x="7581" y="6675"/>
                    <a:pt x="4748" y="9452"/>
                  </a:cubicBezTo>
                  <a:cubicBezTo>
                    <a:pt x="3184" y="11027"/>
                    <a:pt x="1522" y="12682"/>
                    <a:pt x="738" y="14258"/>
                  </a:cubicBezTo>
                  <a:cubicBezTo>
                    <a:pt x="-141" y="15806"/>
                    <a:pt x="-141" y="17355"/>
                    <a:pt x="252" y="18930"/>
                  </a:cubicBezTo>
                  <a:cubicBezTo>
                    <a:pt x="738" y="19811"/>
                    <a:pt x="1131" y="20692"/>
                    <a:pt x="2302" y="21600"/>
                  </a:cubicBezTo>
                  <a:cubicBezTo>
                    <a:pt x="3184" y="19464"/>
                    <a:pt x="4355" y="17461"/>
                    <a:pt x="5627" y="15459"/>
                  </a:cubicBezTo>
                  <a:cubicBezTo>
                    <a:pt x="7191" y="12575"/>
                    <a:pt x="9634" y="9692"/>
                    <a:pt x="11687" y="6915"/>
                  </a:cubicBezTo>
                  <a:cubicBezTo>
                    <a:pt x="12467" y="6248"/>
                    <a:pt x="12956" y="5580"/>
                    <a:pt x="13347" y="4913"/>
                  </a:cubicBezTo>
                  <a:cubicBezTo>
                    <a:pt x="13740" y="4352"/>
                    <a:pt x="14130" y="3791"/>
                    <a:pt x="14520" y="3337"/>
                  </a:cubicBezTo>
                  <a:cubicBezTo>
                    <a:pt x="14910" y="2777"/>
                    <a:pt x="15790" y="2242"/>
                    <a:pt x="16183" y="1682"/>
                  </a:cubicBezTo>
                  <a:cubicBezTo>
                    <a:pt x="16573" y="1441"/>
                    <a:pt x="16963" y="1122"/>
                    <a:pt x="17353" y="908"/>
                  </a:cubicBezTo>
                  <a:cubicBezTo>
                    <a:pt x="17843" y="667"/>
                    <a:pt x="18626" y="453"/>
                    <a:pt x="19016" y="240"/>
                  </a:cubicBezTo>
                  <a:cubicBezTo>
                    <a:pt x="19016" y="240"/>
                    <a:pt x="19406" y="107"/>
                    <a:pt x="19799" y="107"/>
                  </a:cubicBezTo>
                  <a:cubicBezTo>
                    <a:pt x="20286" y="107"/>
                    <a:pt x="20679" y="240"/>
                    <a:pt x="20679" y="240"/>
                  </a:cubicBezTo>
                  <a:lnTo>
                    <a:pt x="21069" y="240"/>
                  </a:lnTo>
                  <a:cubicBezTo>
                    <a:pt x="21069" y="347"/>
                    <a:pt x="21459" y="347"/>
                    <a:pt x="21459" y="347"/>
                  </a:cubicBezTo>
                  <a:cubicBezTo>
                    <a:pt x="20679" y="107"/>
                    <a:pt x="19799" y="0"/>
                    <a:pt x="1979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2" name="Google Shape;1124;p8"/>
            <p:cNvSpPr/>
            <p:nvPr/>
          </p:nvSpPr>
          <p:spPr>
            <a:xfrm>
              <a:off x="904210" y="1274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3" name="Google Shape;1125;p8"/>
            <p:cNvSpPr/>
            <p:nvPr/>
          </p:nvSpPr>
          <p:spPr>
            <a:xfrm>
              <a:off x="319641" y="565349"/>
              <a:ext cx="4782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5" y="0"/>
                  </a:moveTo>
                  <a:cubicBezTo>
                    <a:pt x="12095" y="0"/>
                    <a:pt x="12095" y="1442"/>
                    <a:pt x="10946" y="1442"/>
                  </a:cubicBezTo>
                  <a:cubicBezTo>
                    <a:pt x="9505" y="1442"/>
                    <a:pt x="8355" y="1442"/>
                    <a:pt x="7197" y="2592"/>
                  </a:cubicBezTo>
                  <a:cubicBezTo>
                    <a:pt x="6048" y="2592"/>
                    <a:pt x="4898" y="3742"/>
                    <a:pt x="3749" y="4900"/>
                  </a:cubicBezTo>
                  <a:lnTo>
                    <a:pt x="1150" y="7200"/>
                  </a:lnTo>
                  <a:cubicBezTo>
                    <a:pt x="1150" y="8642"/>
                    <a:pt x="1150" y="8642"/>
                    <a:pt x="0" y="9792"/>
                  </a:cubicBezTo>
                  <a:lnTo>
                    <a:pt x="0" y="14400"/>
                  </a:lnTo>
                  <a:lnTo>
                    <a:pt x="1150" y="15842"/>
                  </a:lnTo>
                  <a:cubicBezTo>
                    <a:pt x="1150" y="16992"/>
                    <a:pt x="2307" y="16992"/>
                    <a:pt x="2307" y="18150"/>
                  </a:cubicBezTo>
                  <a:lnTo>
                    <a:pt x="4898" y="20450"/>
                  </a:lnTo>
                  <a:lnTo>
                    <a:pt x="7197" y="20450"/>
                  </a:lnTo>
                  <a:cubicBezTo>
                    <a:pt x="7197" y="21600"/>
                    <a:pt x="8355" y="21600"/>
                    <a:pt x="9505" y="21600"/>
                  </a:cubicBezTo>
                  <a:cubicBezTo>
                    <a:pt x="9505" y="21600"/>
                    <a:pt x="10946" y="21600"/>
                    <a:pt x="12095" y="20450"/>
                  </a:cubicBezTo>
                  <a:lnTo>
                    <a:pt x="14394" y="20450"/>
                  </a:lnTo>
                  <a:cubicBezTo>
                    <a:pt x="15552" y="19300"/>
                    <a:pt x="15552" y="19300"/>
                    <a:pt x="16702" y="18150"/>
                  </a:cubicBezTo>
                  <a:cubicBezTo>
                    <a:pt x="18143" y="16992"/>
                    <a:pt x="18143" y="16992"/>
                    <a:pt x="19293" y="15842"/>
                  </a:cubicBezTo>
                  <a:cubicBezTo>
                    <a:pt x="20442" y="14400"/>
                    <a:pt x="20442" y="13250"/>
                    <a:pt x="20442" y="12100"/>
                  </a:cubicBezTo>
                  <a:cubicBezTo>
                    <a:pt x="21600" y="10942"/>
                    <a:pt x="21600" y="9792"/>
                    <a:pt x="21600" y="8642"/>
                  </a:cubicBezTo>
                  <a:lnTo>
                    <a:pt x="21600" y="7200"/>
                  </a:lnTo>
                  <a:cubicBezTo>
                    <a:pt x="21600" y="6050"/>
                    <a:pt x="20442" y="6050"/>
                    <a:pt x="20442" y="6050"/>
                  </a:cubicBezTo>
                  <a:lnTo>
                    <a:pt x="20442" y="4900"/>
                  </a:lnTo>
                  <a:lnTo>
                    <a:pt x="19293" y="3742"/>
                  </a:lnTo>
                  <a:cubicBezTo>
                    <a:pt x="19293" y="2592"/>
                    <a:pt x="18143" y="2592"/>
                    <a:pt x="18143" y="1442"/>
                  </a:cubicBezTo>
                  <a:lnTo>
                    <a:pt x="15552" y="1442"/>
                  </a:lnTo>
                  <a:cubicBezTo>
                    <a:pt x="14394" y="1442"/>
                    <a:pt x="14394" y="0"/>
                    <a:pt x="132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4" name="Google Shape;1126;p8"/>
            <p:cNvSpPr/>
            <p:nvPr/>
          </p:nvSpPr>
          <p:spPr>
            <a:xfrm>
              <a:off x="385941" y="517553"/>
              <a:ext cx="2677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47" y="6100"/>
                    <a:pt x="14906" y="14088"/>
                    <a:pt x="21600" y="21600"/>
                  </a:cubicBezTo>
                  <a:cubicBezTo>
                    <a:pt x="19532" y="15962"/>
                    <a:pt x="17479" y="9849"/>
                    <a:pt x="12853" y="6100"/>
                  </a:cubicBezTo>
                  <a:cubicBezTo>
                    <a:pt x="10800" y="4225"/>
                    <a:pt x="667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5" name="Google Shape;1127;p8"/>
            <p:cNvSpPr/>
            <p:nvPr/>
          </p:nvSpPr>
          <p:spPr>
            <a:xfrm>
              <a:off x="622441" y="166992"/>
              <a:ext cx="300241" cy="27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9" y="0"/>
                  </a:moveTo>
                  <a:cubicBezTo>
                    <a:pt x="4585" y="0"/>
                    <a:pt x="3807" y="249"/>
                    <a:pt x="2888" y="448"/>
                  </a:cubicBezTo>
                  <a:cubicBezTo>
                    <a:pt x="2293" y="647"/>
                    <a:pt x="1742" y="845"/>
                    <a:pt x="1146" y="1244"/>
                  </a:cubicBezTo>
                  <a:cubicBezTo>
                    <a:pt x="779" y="1493"/>
                    <a:pt x="366" y="1692"/>
                    <a:pt x="0" y="2091"/>
                  </a:cubicBezTo>
                  <a:cubicBezTo>
                    <a:pt x="779" y="2737"/>
                    <a:pt x="1513" y="3534"/>
                    <a:pt x="2293" y="4180"/>
                  </a:cubicBezTo>
                  <a:cubicBezTo>
                    <a:pt x="3256" y="3981"/>
                    <a:pt x="4402" y="3732"/>
                    <a:pt x="5366" y="3534"/>
                  </a:cubicBezTo>
                  <a:cubicBezTo>
                    <a:pt x="6695" y="3534"/>
                    <a:pt x="7841" y="3534"/>
                    <a:pt x="9172" y="3732"/>
                  </a:cubicBezTo>
                  <a:cubicBezTo>
                    <a:pt x="10318" y="4180"/>
                    <a:pt x="11465" y="4380"/>
                    <a:pt x="12428" y="4976"/>
                  </a:cubicBezTo>
                  <a:cubicBezTo>
                    <a:pt x="13391" y="5624"/>
                    <a:pt x="14354" y="6220"/>
                    <a:pt x="15271" y="6868"/>
                  </a:cubicBezTo>
                  <a:cubicBezTo>
                    <a:pt x="16050" y="7714"/>
                    <a:pt x="16830" y="8510"/>
                    <a:pt x="17381" y="9555"/>
                  </a:cubicBezTo>
                  <a:cubicBezTo>
                    <a:pt x="17977" y="10601"/>
                    <a:pt x="18344" y="11646"/>
                    <a:pt x="18710" y="12691"/>
                  </a:cubicBezTo>
                  <a:cubicBezTo>
                    <a:pt x="19123" y="13686"/>
                    <a:pt x="19490" y="14930"/>
                    <a:pt x="19490" y="16174"/>
                  </a:cubicBezTo>
                  <a:cubicBezTo>
                    <a:pt x="19490" y="17668"/>
                    <a:pt x="19490" y="19112"/>
                    <a:pt x="19307" y="20555"/>
                  </a:cubicBezTo>
                  <a:cubicBezTo>
                    <a:pt x="19307" y="20555"/>
                    <a:pt x="19307" y="20753"/>
                    <a:pt x="19123" y="20753"/>
                  </a:cubicBezTo>
                  <a:lnTo>
                    <a:pt x="19123" y="20953"/>
                  </a:lnTo>
                  <a:cubicBezTo>
                    <a:pt x="19490" y="21152"/>
                    <a:pt x="19674" y="21401"/>
                    <a:pt x="19857" y="21600"/>
                  </a:cubicBezTo>
                  <a:cubicBezTo>
                    <a:pt x="20086" y="21152"/>
                    <a:pt x="20269" y="20753"/>
                    <a:pt x="20454" y="20555"/>
                  </a:cubicBezTo>
                  <a:cubicBezTo>
                    <a:pt x="20820" y="19709"/>
                    <a:pt x="21003" y="19112"/>
                    <a:pt x="21232" y="18464"/>
                  </a:cubicBezTo>
                  <a:cubicBezTo>
                    <a:pt x="21417" y="17420"/>
                    <a:pt x="21600" y="16624"/>
                    <a:pt x="21600" y="15578"/>
                  </a:cubicBezTo>
                  <a:cubicBezTo>
                    <a:pt x="21600" y="14334"/>
                    <a:pt x="21417" y="13089"/>
                    <a:pt x="21003" y="11845"/>
                  </a:cubicBezTo>
                  <a:cubicBezTo>
                    <a:pt x="20820" y="10799"/>
                    <a:pt x="20454" y="9755"/>
                    <a:pt x="20086" y="8710"/>
                  </a:cubicBezTo>
                  <a:cubicBezTo>
                    <a:pt x="19490" y="7714"/>
                    <a:pt x="18710" y="6868"/>
                    <a:pt x="17977" y="6022"/>
                  </a:cubicBezTo>
                  <a:cubicBezTo>
                    <a:pt x="16647" y="4579"/>
                    <a:pt x="15088" y="3335"/>
                    <a:pt x="13574" y="2289"/>
                  </a:cubicBezTo>
                  <a:cubicBezTo>
                    <a:pt x="12245" y="1692"/>
                    <a:pt x="10914" y="1045"/>
                    <a:pt x="9538" y="647"/>
                  </a:cubicBezTo>
                  <a:cubicBezTo>
                    <a:pt x="8209" y="249"/>
                    <a:pt x="6878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6" name="Google Shape;1128;p8"/>
            <p:cNvSpPr/>
            <p:nvPr/>
          </p:nvSpPr>
          <p:spPr>
            <a:xfrm>
              <a:off x="298618" y="116632"/>
              <a:ext cx="800495" cy="6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0"/>
                  </a:moveTo>
                  <a:cubicBezTo>
                    <a:pt x="0" y="201"/>
                    <a:pt x="0" y="470"/>
                    <a:pt x="69" y="649"/>
                  </a:cubicBezTo>
                  <a:cubicBezTo>
                    <a:pt x="1219" y="3445"/>
                    <a:pt x="2850" y="5794"/>
                    <a:pt x="4722" y="7919"/>
                  </a:cubicBezTo>
                  <a:cubicBezTo>
                    <a:pt x="6508" y="9976"/>
                    <a:pt x="8430" y="11833"/>
                    <a:pt x="10233" y="13891"/>
                  </a:cubicBezTo>
                  <a:cubicBezTo>
                    <a:pt x="10800" y="14450"/>
                    <a:pt x="11298" y="15099"/>
                    <a:pt x="11796" y="15860"/>
                  </a:cubicBezTo>
                  <a:cubicBezTo>
                    <a:pt x="12380" y="16687"/>
                    <a:pt x="12946" y="17537"/>
                    <a:pt x="13513" y="18276"/>
                  </a:cubicBezTo>
                  <a:cubicBezTo>
                    <a:pt x="14097" y="19103"/>
                    <a:pt x="14732" y="19774"/>
                    <a:pt x="15385" y="20423"/>
                  </a:cubicBezTo>
                  <a:cubicBezTo>
                    <a:pt x="15814" y="20893"/>
                    <a:pt x="16381" y="21251"/>
                    <a:pt x="16947" y="21452"/>
                  </a:cubicBezTo>
                  <a:cubicBezTo>
                    <a:pt x="17329" y="21557"/>
                    <a:pt x="17705" y="21600"/>
                    <a:pt x="18083" y="21600"/>
                  </a:cubicBezTo>
                  <a:cubicBezTo>
                    <a:pt x="18350" y="21600"/>
                    <a:pt x="18617" y="21579"/>
                    <a:pt x="18887" y="21541"/>
                  </a:cubicBezTo>
                  <a:cubicBezTo>
                    <a:pt x="19162" y="21541"/>
                    <a:pt x="19454" y="21452"/>
                    <a:pt x="19746" y="21340"/>
                  </a:cubicBezTo>
                  <a:cubicBezTo>
                    <a:pt x="19952" y="21251"/>
                    <a:pt x="20106" y="21161"/>
                    <a:pt x="20244" y="21071"/>
                  </a:cubicBezTo>
                  <a:cubicBezTo>
                    <a:pt x="20450" y="20982"/>
                    <a:pt x="20604" y="20893"/>
                    <a:pt x="20742" y="20691"/>
                  </a:cubicBezTo>
                  <a:cubicBezTo>
                    <a:pt x="20965" y="20512"/>
                    <a:pt x="21171" y="20222"/>
                    <a:pt x="21240" y="19864"/>
                  </a:cubicBezTo>
                  <a:cubicBezTo>
                    <a:pt x="21308" y="19662"/>
                    <a:pt x="21394" y="19483"/>
                    <a:pt x="21463" y="19305"/>
                  </a:cubicBezTo>
                  <a:cubicBezTo>
                    <a:pt x="21531" y="19013"/>
                    <a:pt x="21531" y="18745"/>
                    <a:pt x="21531" y="18454"/>
                  </a:cubicBezTo>
                  <a:cubicBezTo>
                    <a:pt x="21600" y="18276"/>
                    <a:pt x="21531" y="18096"/>
                    <a:pt x="21531" y="17895"/>
                  </a:cubicBezTo>
                  <a:cubicBezTo>
                    <a:pt x="21531" y="17626"/>
                    <a:pt x="21394" y="17336"/>
                    <a:pt x="21240" y="17157"/>
                  </a:cubicBezTo>
                  <a:cubicBezTo>
                    <a:pt x="21171" y="16978"/>
                    <a:pt x="20965" y="16777"/>
                    <a:pt x="20879" y="16687"/>
                  </a:cubicBezTo>
                  <a:cubicBezTo>
                    <a:pt x="20673" y="16508"/>
                    <a:pt x="20381" y="16419"/>
                    <a:pt x="20175" y="16218"/>
                  </a:cubicBezTo>
                  <a:lnTo>
                    <a:pt x="19952" y="16218"/>
                  </a:lnTo>
                  <a:cubicBezTo>
                    <a:pt x="20020" y="16218"/>
                    <a:pt x="20020" y="16218"/>
                    <a:pt x="20020" y="16307"/>
                  </a:cubicBezTo>
                  <a:cubicBezTo>
                    <a:pt x="20381" y="16598"/>
                    <a:pt x="20742" y="16978"/>
                    <a:pt x="20965" y="17425"/>
                  </a:cubicBezTo>
                  <a:cubicBezTo>
                    <a:pt x="21034" y="17537"/>
                    <a:pt x="21034" y="17626"/>
                    <a:pt x="21034" y="17716"/>
                  </a:cubicBezTo>
                  <a:lnTo>
                    <a:pt x="21034" y="17806"/>
                  </a:lnTo>
                  <a:cubicBezTo>
                    <a:pt x="20965" y="17806"/>
                    <a:pt x="20965" y="17895"/>
                    <a:pt x="20879" y="17984"/>
                  </a:cubicBezTo>
                  <a:cubicBezTo>
                    <a:pt x="20381" y="18655"/>
                    <a:pt x="19815" y="19103"/>
                    <a:pt x="19162" y="19662"/>
                  </a:cubicBezTo>
                  <a:cubicBezTo>
                    <a:pt x="18733" y="20042"/>
                    <a:pt x="18235" y="20334"/>
                    <a:pt x="17737" y="20691"/>
                  </a:cubicBezTo>
                  <a:lnTo>
                    <a:pt x="17668" y="20691"/>
                  </a:lnTo>
                  <a:cubicBezTo>
                    <a:pt x="17531" y="20781"/>
                    <a:pt x="17376" y="20893"/>
                    <a:pt x="17308" y="20982"/>
                  </a:cubicBezTo>
                  <a:cubicBezTo>
                    <a:pt x="17273" y="21027"/>
                    <a:pt x="17222" y="21049"/>
                    <a:pt x="17168" y="21049"/>
                  </a:cubicBezTo>
                  <a:cubicBezTo>
                    <a:pt x="17114" y="21049"/>
                    <a:pt x="17059" y="21027"/>
                    <a:pt x="17016" y="20982"/>
                  </a:cubicBezTo>
                  <a:cubicBezTo>
                    <a:pt x="16518" y="20512"/>
                    <a:pt x="16088" y="19953"/>
                    <a:pt x="15659" y="19394"/>
                  </a:cubicBezTo>
                  <a:cubicBezTo>
                    <a:pt x="15230" y="18835"/>
                    <a:pt x="14732" y="18365"/>
                    <a:pt x="14303" y="17806"/>
                  </a:cubicBezTo>
                  <a:cubicBezTo>
                    <a:pt x="13376" y="16777"/>
                    <a:pt x="12517" y="15658"/>
                    <a:pt x="11590" y="14630"/>
                  </a:cubicBezTo>
                  <a:cubicBezTo>
                    <a:pt x="10938" y="13802"/>
                    <a:pt x="10233" y="13063"/>
                    <a:pt x="9512" y="12303"/>
                  </a:cubicBezTo>
                  <a:cubicBezTo>
                    <a:pt x="9152" y="12034"/>
                    <a:pt x="8860" y="11655"/>
                    <a:pt x="8516" y="11274"/>
                  </a:cubicBezTo>
                  <a:cubicBezTo>
                    <a:pt x="8224" y="10916"/>
                    <a:pt x="7933" y="10536"/>
                    <a:pt x="7658" y="10066"/>
                  </a:cubicBezTo>
                  <a:cubicBezTo>
                    <a:pt x="7074" y="9328"/>
                    <a:pt x="6508" y="8478"/>
                    <a:pt x="5941" y="7650"/>
                  </a:cubicBezTo>
                  <a:cubicBezTo>
                    <a:pt x="5357" y="6800"/>
                    <a:pt x="4653" y="5973"/>
                    <a:pt x="4000" y="5123"/>
                  </a:cubicBezTo>
                  <a:cubicBezTo>
                    <a:pt x="4000" y="5033"/>
                    <a:pt x="4000" y="5033"/>
                    <a:pt x="3932" y="5033"/>
                  </a:cubicBezTo>
                  <a:cubicBezTo>
                    <a:pt x="3863" y="4944"/>
                    <a:pt x="3794" y="4765"/>
                    <a:pt x="3640" y="4675"/>
                  </a:cubicBezTo>
                  <a:cubicBezTo>
                    <a:pt x="3279" y="4205"/>
                    <a:pt x="2936" y="3825"/>
                    <a:pt x="2575" y="3355"/>
                  </a:cubicBezTo>
                  <a:cubicBezTo>
                    <a:pt x="1923" y="2617"/>
                    <a:pt x="1219" y="1678"/>
                    <a:pt x="566" y="760"/>
                  </a:cubicBezTo>
                  <a:cubicBezTo>
                    <a:pt x="429" y="470"/>
                    <a:pt x="206" y="29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7" name="Google Shape;1129;p8"/>
            <p:cNvSpPr/>
            <p:nvPr/>
          </p:nvSpPr>
          <p:spPr>
            <a:xfrm>
              <a:off x="1053054" y="612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761"/>
                  </a:lnTo>
                  <a:cubicBezTo>
                    <a:pt x="21600" y="10761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8" name="Google Shape;1130;p8"/>
            <p:cNvSpPr/>
            <p:nvPr/>
          </p:nvSpPr>
          <p:spPr>
            <a:xfrm>
              <a:off x="333031" y="493968"/>
              <a:ext cx="29324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38" y="0"/>
                  </a:moveTo>
                  <a:lnTo>
                    <a:pt x="5638" y="1725"/>
                  </a:lnTo>
                  <a:cubicBezTo>
                    <a:pt x="3763" y="9075"/>
                    <a:pt x="1875" y="15988"/>
                    <a:pt x="0" y="21600"/>
                  </a:cubicBezTo>
                  <a:cubicBezTo>
                    <a:pt x="3763" y="15988"/>
                    <a:pt x="11737" y="14250"/>
                    <a:pt x="19725" y="14250"/>
                  </a:cubicBezTo>
                  <a:lnTo>
                    <a:pt x="21600" y="14250"/>
                  </a:lnTo>
                  <a:cubicBezTo>
                    <a:pt x="17375" y="9075"/>
                    <a:pt x="11737" y="5175"/>
                    <a:pt x="563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9" name="Google Shape;1131;p8"/>
            <p:cNvSpPr/>
            <p:nvPr/>
          </p:nvSpPr>
          <p:spPr>
            <a:xfrm>
              <a:off x="249844" y="568539"/>
              <a:ext cx="656910" cy="68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4297" y="2742"/>
                  </a:moveTo>
                  <a:cubicBezTo>
                    <a:pt x="4736" y="2742"/>
                    <a:pt x="5175" y="2903"/>
                    <a:pt x="5343" y="3323"/>
                  </a:cubicBezTo>
                  <a:cubicBezTo>
                    <a:pt x="5949" y="4584"/>
                    <a:pt x="6639" y="5745"/>
                    <a:pt x="7434" y="6826"/>
                  </a:cubicBezTo>
                  <a:cubicBezTo>
                    <a:pt x="9525" y="9749"/>
                    <a:pt x="12055" y="12332"/>
                    <a:pt x="14146" y="15254"/>
                  </a:cubicBezTo>
                  <a:cubicBezTo>
                    <a:pt x="14313" y="15515"/>
                    <a:pt x="14313" y="15915"/>
                    <a:pt x="14229" y="16175"/>
                  </a:cubicBezTo>
                  <a:cubicBezTo>
                    <a:pt x="14146" y="16415"/>
                    <a:pt x="13874" y="16675"/>
                    <a:pt x="13623" y="16756"/>
                  </a:cubicBezTo>
                  <a:cubicBezTo>
                    <a:pt x="13464" y="16850"/>
                    <a:pt x="13283" y="16888"/>
                    <a:pt x="13106" y="16888"/>
                  </a:cubicBezTo>
                  <a:cubicBezTo>
                    <a:pt x="12981" y="16888"/>
                    <a:pt x="12857" y="16869"/>
                    <a:pt x="12745" y="16836"/>
                  </a:cubicBezTo>
                  <a:cubicBezTo>
                    <a:pt x="12389" y="16756"/>
                    <a:pt x="12222" y="16595"/>
                    <a:pt x="12055" y="16335"/>
                  </a:cubicBezTo>
                  <a:lnTo>
                    <a:pt x="12055" y="16175"/>
                  </a:lnTo>
                  <a:cubicBezTo>
                    <a:pt x="11867" y="16015"/>
                    <a:pt x="11700" y="15835"/>
                    <a:pt x="11532" y="15595"/>
                  </a:cubicBezTo>
                  <a:cubicBezTo>
                    <a:pt x="11093" y="15415"/>
                    <a:pt x="10738" y="15254"/>
                    <a:pt x="10299" y="15014"/>
                  </a:cubicBezTo>
                  <a:cubicBezTo>
                    <a:pt x="9357" y="14594"/>
                    <a:pt x="8479" y="14173"/>
                    <a:pt x="7601" y="13753"/>
                  </a:cubicBezTo>
                  <a:cubicBezTo>
                    <a:pt x="5782" y="12832"/>
                    <a:pt x="3942" y="12011"/>
                    <a:pt x="2206" y="11090"/>
                  </a:cubicBezTo>
                  <a:cubicBezTo>
                    <a:pt x="2206" y="11090"/>
                    <a:pt x="2206" y="11011"/>
                    <a:pt x="2123" y="11011"/>
                  </a:cubicBezTo>
                  <a:cubicBezTo>
                    <a:pt x="2123" y="10910"/>
                    <a:pt x="2039" y="10830"/>
                    <a:pt x="2039" y="10750"/>
                  </a:cubicBezTo>
                  <a:cubicBezTo>
                    <a:pt x="2123" y="10410"/>
                    <a:pt x="2206" y="10170"/>
                    <a:pt x="2206" y="9909"/>
                  </a:cubicBezTo>
                  <a:cubicBezTo>
                    <a:pt x="2290" y="9669"/>
                    <a:pt x="2373" y="9409"/>
                    <a:pt x="2373" y="9169"/>
                  </a:cubicBezTo>
                  <a:cubicBezTo>
                    <a:pt x="2562" y="8668"/>
                    <a:pt x="2645" y="8087"/>
                    <a:pt x="2812" y="7587"/>
                  </a:cubicBezTo>
                  <a:cubicBezTo>
                    <a:pt x="2980" y="6586"/>
                    <a:pt x="3252" y="5585"/>
                    <a:pt x="3335" y="4504"/>
                  </a:cubicBezTo>
                  <a:lnTo>
                    <a:pt x="3335" y="4324"/>
                  </a:lnTo>
                  <a:cubicBezTo>
                    <a:pt x="3085" y="3824"/>
                    <a:pt x="3252" y="3163"/>
                    <a:pt x="3774" y="2822"/>
                  </a:cubicBezTo>
                  <a:cubicBezTo>
                    <a:pt x="3942" y="2742"/>
                    <a:pt x="4130" y="2742"/>
                    <a:pt x="4297" y="2742"/>
                  </a:cubicBezTo>
                  <a:close/>
                  <a:moveTo>
                    <a:pt x="5175" y="0"/>
                  </a:moveTo>
                  <a:lnTo>
                    <a:pt x="4904" y="240"/>
                  </a:lnTo>
                  <a:cubicBezTo>
                    <a:pt x="4736" y="400"/>
                    <a:pt x="4548" y="500"/>
                    <a:pt x="4381" y="660"/>
                  </a:cubicBezTo>
                  <a:cubicBezTo>
                    <a:pt x="4381" y="741"/>
                    <a:pt x="4297" y="821"/>
                    <a:pt x="4297" y="901"/>
                  </a:cubicBezTo>
                  <a:cubicBezTo>
                    <a:pt x="4297" y="1001"/>
                    <a:pt x="4213" y="1081"/>
                    <a:pt x="4213" y="1161"/>
                  </a:cubicBezTo>
                  <a:cubicBezTo>
                    <a:pt x="4130" y="1321"/>
                    <a:pt x="4025" y="1401"/>
                    <a:pt x="3858" y="1581"/>
                  </a:cubicBezTo>
                  <a:cubicBezTo>
                    <a:pt x="3774" y="1662"/>
                    <a:pt x="3607" y="1742"/>
                    <a:pt x="3419" y="1821"/>
                  </a:cubicBezTo>
                  <a:cubicBezTo>
                    <a:pt x="3252" y="1821"/>
                    <a:pt x="3085" y="1901"/>
                    <a:pt x="2896" y="1901"/>
                  </a:cubicBezTo>
                  <a:cubicBezTo>
                    <a:pt x="2729" y="1901"/>
                    <a:pt x="2645" y="1821"/>
                    <a:pt x="2457" y="1742"/>
                  </a:cubicBezTo>
                  <a:cubicBezTo>
                    <a:pt x="2290" y="1662"/>
                    <a:pt x="2123" y="1581"/>
                    <a:pt x="2039" y="1401"/>
                  </a:cubicBezTo>
                  <a:cubicBezTo>
                    <a:pt x="1935" y="1321"/>
                    <a:pt x="1851" y="1241"/>
                    <a:pt x="1851" y="1161"/>
                  </a:cubicBezTo>
                  <a:cubicBezTo>
                    <a:pt x="1767" y="1401"/>
                    <a:pt x="1684" y="1662"/>
                    <a:pt x="1600" y="2002"/>
                  </a:cubicBezTo>
                  <a:cubicBezTo>
                    <a:pt x="1077" y="3503"/>
                    <a:pt x="638" y="5005"/>
                    <a:pt x="283" y="6506"/>
                  </a:cubicBezTo>
                  <a:cubicBezTo>
                    <a:pt x="31" y="7667"/>
                    <a:pt x="-52" y="8748"/>
                    <a:pt x="31" y="9909"/>
                  </a:cubicBezTo>
                  <a:cubicBezTo>
                    <a:pt x="31" y="10170"/>
                    <a:pt x="31" y="10410"/>
                    <a:pt x="115" y="10670"/>
                  </a:cubicBezTo>
                  <a:lnTo>
                    <a:pt x="199" y="10670"/>
                  </a:lnTo>
                  <a:cubicBezTo>
                    <a:pt x="283" y="10750"/>
                    <a:pt x="283" y="10910"/>
                    <a:pt x="199" y="11011"/>
                  </a:cubicBezTo>
                  <a:lnTo>
                    <a:pt x="199" y="11090"/>
                  </a:lnTo>
                  <a:cubicBezTo>
                    <a:pt x="199" y="11250"/>
                    <a:pt x="283" y="11411"/>
                    <a:pt x="366" y="11591"/>
                  </a:cubicBezTo>
                  <a:cubicBezTo>
                    <a:pt x="471" y="11831"/>
                    <a:pt x="554" y="12091"/>
                    <a:pt x="722" y="12332"/>
                  </a:cubicBezTo>
                  <a:cubicBezTo>
                    <a:pt x="805" y="12412"/>
                    <a:pt x="805" y="12592"/>
                    <a:pt x="889" y="12672"/>
                  </a:cubicBezTo>
                  <a:lnTo>
                    <a:pt x="993" y="12752"/>
                  </a:lnTo>
                  <a:cubicBezTo>
                    <a:pt x="1077" y="12672"/>
                    <a:pt x="1161" y="12672"/>
                    <a:pt x="1244" y="12672"/>
                  </a:cubicBezTo>
                  <a:lnTo>
                    <a:pt x="1328" y="12672"/>
                  </a:lnTo>
                  <a:cubicBezTo>
                    <a:pt x="1516" y="12672"/>
                    <a:pt x="1600" y="12832"/>
                    <a:pt x="1516" y="13012"/>
                  </a:cubicBezTo>
                  <a:cubicBezTo>
                    <a:pt x="1411" y="13092"/>
                    <a:pt x="1411" y="13173"/>
                    <a:pt x="1411" y="13173"/>
                  </a:cubicBezTo>
                  <a:cubicBezTo>
                    <a:pt x="1516" y="13332"/>
                    <a:pt x="1600" y="13412"/>
                    <a:pt x="1684" y="13513"/>
                  </a:cubicBezTo>
                  <a:cubicBezTo>
                    <a:pt x="1767" y="13412"/>
                    <a:pt x="1767" y="13332"/>
                    <a:pt x="1851" y="13252"/>
                  </a:cubicBezTo>
                  <a:cubicBezTo>
                    <a:pt x="1851" y="13173"/>
                    <a:pt x="1935" y="13173"/>
                    <a:pt x="2039" y="13173"/>
                  </a:cubicBezTo>
                  <a:lnTo>
                    <a:pt x="2206" y="13173"/>
                  </a:lnTo>
                  <a:cubicBezTo>
                    <a:pt x="2290" y="13252"/>
                    <a:pt x="2373" y="13332"/>
                    <a:pt x="2290" y="13513"/>
                  </a:cubicBezTo>
                  <a:cubicBezTo>
                    <a:pt x="2290" y="13592"/>
                    <a:pt x="2206" y="13753"/>
                    <a:pt x="2206" y="13833"/>
                  </a:cubicBezTo>
                  <a:cubicBezTo>
                    <a:pt x="2290" y="13753"/>
                    <a:pt x="2290" y="13673"/>
                    <a:pt x="2373" y="13513"/>
                  </a:cubicBezTo>
                  <a:cubicBezTo>
                    <a:pt x="2373" y="13412"/>
                    <a:pt x="2562" y="13412"/>
                    <a:pt x="2645" y="13412"/>
                  </a:cubicBezTo>
                  <a:lnTo>
                    <a:pt x="2729" y="13412"/>
                  </a:lnTo>
                  <a:cubicBezTo>
                    <a:pt x="2896" y="13513"/>
                    <a:pt x="2896" y="13592"/>
                    <a:pt x="2812" y="13753"/>
                  </a:cubicBezTo>
                  <a:cubicBezTo>
                    <a:pt x="2812" y="13913"/>
                    <a:pt x="2729" y="14013"/>
                    <a:pt x="2729" y="14173"/>
                  </a:cubicBezTo>
                  <a:cubicBezTo>
                    <a:pt x="2980" y="14333"/>
                    <a:pt x="3335" y="14513"/>
                    <a:pt x="3607" y="14674"/>
                  </a:cubicBezTo>
                  <a:cubicBezTo>
                    <a:pt x="3858" y="14013"/>
                    <a:pt x="4025" y="13412"/>
                    <a:pt x="4381" y="12832"/>
                  </a:cubicBezTo>
                  <a:cubicBezTo>
                    <a:pt x="4464" y="12832"/>
                    <a:pt x="4464" y="12752"/>
                    <a:pt x="4548" y="12752"/>
                  </a:cubicBezTo>
                  <a:lnTo>
                    <a:pt x="4653" y="12672"/>
                  </a:lnTo>
                  <a:lnTo>
                    <a:pt x="4736" y="12752"/>
                  </a:lnTo>
                  <a:cubicBezTo>
                    <a:pt x="4820" y="12752"/>
                    <a:pt x="4904" y="12832"/>
                    <a:pt x="4904" y="12832"/>
                  </a:cubicBezTo>
                  <a:lnTo>
                    <a:pt x="4904" y="13092"/>
                  </a:lnTo>
                  <a:cubicBezTo>
                    <a:pt x="4548" y="13673"/>
                    <a:pt x="4297" y="14253"/>
                    <a:pt x="4130" y="14834"/>
                  </a:cubicBezTo>
                  <a:cubicBezTo>
                    <a:pt x="4213" y="14914"/>
                    <a:pt x="4381" y="15014"/>
                    <a:pt x="4464" y="15094"/>
                  </a:cubicBezTo>
                  <a:cubicBezTo>
                    <a:pt x="4464" y="14914"/>
                    <a:pt x="4548" y="14834"/>
                    <a:pt x="4548" y="14754"/>
                  </a:cubicBezTo>
                  <a:cubicBezTo>
                    <a:pt x="4653" y="14594"/>
                    <a:pt x="4736" y="14594"/>
                    <a:pt x="4820" y="14594"/>
                  </a:cubicBezTo>
                  <a:lnTo>
                    <a:pt x="4904" y="14594"/>
                  </a:lnTo>
                  <a:cubicBezTo>
                    <a:pt x="4987" y="14594"/>
                    <a:pt x="5071" y="14674"/>
                    <a:pt x="5071" y="14754"/>
                  </a:cubicBezTo>
                  <a:lnTo>
                    <a:pt x="5071" y="14914"/>
                  </a:lnTo>
                  <a:cubicBezTo>
                    <a:pt x="4987" y="15094"/>
                    <a:pt x="4987" y="15174"/>
                    <a:pt x="4904" y="15335"/>
                  </a:cubicBezTo>
                  <a:cubicBezTo>
                    <a:pt x="5071" y="15335"/>
                    <a:pt x="5175" y="15415"/>
                    <a:pt x="5259" y="15415"/>
                  </a:cubicBezTo>
                  <a:cubicBezTo>
                    <a:pt x="5343" y="15335"/>
                    <a:pt x="5343" y="15254"/>
                    <a:pt x="5343" y="15174"/>
                  </a:cubicBezTo>
                  <a:cubicBezTo>
                    <a:pt x="5426" y="15094"/>
                    <a:pt x="5426" y="15094"/>
                    <a:pt x="5510" y="15014"/>
                  </a:cubicBezTo>
                  <a:lnTo>
                    <a:pt x="5698" y="15014"/>
                  </a:lnTo>
                  <a:cubicBezTo>
                    <a:pt x="5782" y="15094"/>
                    <a:pt x="5866" y="15094"/>
                    <a:pt x="5866" y="15174"/>
                  </a:cubicBezTo>
                  <a:lnTo>
                    <a:pt x="5866" y="15415"/>
                  </a:lnTo>
                  <a:cubicBezTo>
                    <a:pt x="5866" y="15515"/>
                    <a:pt x="5782" y="15595"/>
                    <a:pt x="5782" y="15675"/>
                  </a:cubicBezTo>
                  <a:cubicBezTo>
                    <a:pt x="5866" y="15754"/>
                    <a:pt x="5949" y="15835"/>
                    <a:pt x="6117" y="15835"/>
                  </a:cubicBezTo>
                  <a:cubicBezTo>
                    <a:pt x="6117" y="15754"/>
                    <a:pt x="6221" y="15754"/>
                    <a:pt x="6221" y="15675"/>
                  </a:cubicBezTo>
                  <a:cubicBezTo>
                    <a:pt x="6305" y="15515"/>
                    <a:pt x="6388" y="15515"/>
                    <a:pt x="6472" y="15515"/>
                  </a:cubicBezTo>
                  <a:lnTo>
                    <a:pt x="6555" y="15515"/>
                  </a:lnTo>
                  <a:cubicBezTo>
                    <a:pt x="6744" y="15595"/>
                    <a:pt x="6744" y="15754"/>
                    <a:pt x="6744" y="15835"/>
                  </a:cubicBezTo>
                  <a:cubicBezTo>
                    <a:pt x="6639" y="15915"/>
                    <a:pt x="6639" y="16015"/>
                    <a:pt x="6555" y="16095"/>
                  </a:cubicBezTo>
                  <a:cubicBezTo>
                    <a:pt x="6639" y="16095"/>
                    <a:pt x="6744" y="16175"/>
                    <a:pt x="6744" y="16175"/>
                  </a:cubicBezTo>
                  <a:cubicBezTo>
                    <a:pt x="6827" y="16095"/>
                    <a:pt x="6827" y="16015"/>
                    <a:pt x="6911" y="15915"/>
                  </a:cubicBezTo>
                  <a:cubicBezTo>
                    <a:pt x="6911" y="15835"/>
                    <a:pt x="6994" y="15754"/>
                    <a:pt x="7078" y="15754"/>
                  </a:cubicBezTo>
                  <a:lnTo>
                    <a:pt x="7267" y="15754"/>
                  </a:lnTo>
                  <a:cubicBezTo>
                    <a:pt x="7350" y="15754"/>
                    <a:pt x="7350" y="15835"/>
                    <a:pt x="7434" y="15915"/>
                  </a:cubicBezTo>
                  <a:cubicBezTo>
                    <a:pt x="7434" y="15915"/>
                    <a:pt x="7434" y="16015"/>
                    <a:pt x="7350" y="16095"/>
                  </a:cubicBezTo>
                  <a:cubicBezTo>
                    <a:pt x="7350" y="16175"/>
                    <a:pt x="7267" y="16255"/>
                    <a:pt x="7267" y="16415"/>
                  </a:cubicBezTo>
                  <a:cubicBezTo>
                    <a:pt x="7517" y="16516"/>
                    <a:pt x="7789" y="16675"/>
                    <a:pt x="8040" y="16756"/>
                  </a:cubicBezTo>
                  <a:cubicBezTo>
                    <a:pt x="8312" y="16255"/>
                    <a:pt x="8563" y="15675"/>
                    <a:pt x="8835" y="15174"/>
                  </a:cubicBezTo>
                  <a:cubicBezTo>
                    <a:pt x="8918" y="15094"/>
                    <a:pt x="8918" y="15094"/>
                    <a:pt x="9002" y="15014"/>
                  </a:cubicBezTo>
                  <a:lnTo>
                    <a:pt x="9086" y="15014"/>
                  </a:lnTo>
                  <a:cubicBezTo>
                    <a:pt x="9086" y="15014"/>
                    <a:pt x="9169" y="15014"/>
                    <a:pt x="9169" y="15094"/>
                  </a:cubicBezTo>
                  <a:cubicBezTo>
                    <a:pt x="9253" y="15094"/>
                    <a:pt x="9357" y="15094"/>
                    <a:pt x="9357" y="15174"/>
                  </a:cubicBezTo>
                  <a:lnTo>
                    <a:pt x="9357" y="15415"/>
                  </a:lnTo>
                  <a:cubicBezTo>
                    <a:pt x="9002" y="15915"/>
                    <a:pt x="8835" y="16415"/>
                    <a:pt x="8563" y="17016"/>
                  </a:cubicBezTo>
                  <a:cubicBezTo>
                    <a:pt x="8646" y="17016"/>
                    <a:pt x="8730" y="17096"/>
                    <a:pt x="8835" y="17096"/>
                  </a:cubicBezTo>
                  <a:cubicBezTo>
                    <a:pt x="8918" y="17016"/>
                    <a:pt x="8918" y="16836"/>
                    <a:pt x="9002" y="16756"/>
                  </a:cubicBezTo>
                  <a:cubicBezTo>
                    <a:pt x="9002" y="16675"/>
                    <a:pt x="9169" y="16595"/>
                    <a:pt x="9253" y="16595"/>
                  </a:cubicBezTo>
                  <a:lnTo>
                    <a:pt x="9357" y="16595"/>
                  </a:lnTo>
                  <a:cubicBezTo>
                    <a:pt x="9441" y="16675"/>
                    <a:pt x="9525" y="16836"/>
                    <a:pt x="9441" y="16916"/>
                  </a:cubicBezTo>
                  <a:cubicBezTo>
                    <a:pt x="9441" y="17096"/>
                    <a:pt x="9357" y="17176"/>
                    <a:pt x="9357" y="17336"/>
                  </a:cubicBezTo>
                  <a:cubicBezTo>
                    <a:pt x="9441" y="17336"/>
                    <a:pt x="9441" y="17336"/>
                    <a:pt x="9525" y="17416"/>
                  </a:cubicBezTo>
                  <a:cubicBezTo>
                    <a:pt x="9608" y="17336"/>
                    <a:pt x="9608" y="17256"/>
                    <a:pt x="9692" y="17176"/>
                  </a:cubicBezTo>
                  <a:cubicBezTo>
                    <a:pt x="9692" y="17016"/>
                    <a:pt x="9776" y="17016"/>
                    <a:pt x="9964" y="17016"/>
                  </a:cubicBezTo>
                  <a:lnTo>
                    <a:pt x="10047" y="17016"/>
                  </a:lnTo>
                  <a:cubicBezTo>
                    <a:pt x="10131" y="17096"/>
                    <a:pt x="10214" y="17256"/>
                    <a:pt x="10131" y="17336"/>
                  </a:cubicBezTo>
                  <a:cubicBezTo>
                    <a:pt x="10131" y="17416"/>
                    <a:pt x="10047" y="17516"/>
                    <a:pt x="10047" y="17596"/>
                  </a:cubicBezTo>
                  <a:cubicBezTo>
                    <a:pt x="10131" y="17677"/>
                    <a:pt x="10214" y="17677"/>
                    <a:pt x="10299" y="17757"/>
                  </a:cubicBezTo>
                  <a:cubicBezTo>
                    <a:pt x="10403" y="17677"/>
                    <a:pt x="10403" y="17596"/>
                    <a:pt x="10487" y="17516"/>
                  </a:cubicBezTo>
                  <a:cubicBezTo>
                    <a:pt x="10487" y="17416"/>
                    <a:pt x="10570" y="17336"/>
                    <a:pt x="10654" y="17336"/>
                  </a:cubicBezTo>
                  <a:lnTo>
                    <a:pt x="10821" y="17336"/>
                  </a:lnTo>
                  <a:cubicBezTo>
                    <a:pt x="10926" y="17416"/>
                    <a:pt x="11009" y="17596"/>
                    <a:pt x="10926" y="17757"/>
                  </a:cubicBezTo>
                  <a:cubicBezTo>
                    <a:pt x="10926" y="17757"/>
                    <a:pt x="10821" y="17837"/>
                    <a:pt x="10821" y="17917"/>
                  </a:cubicBezTo>
                  <a:cubicBezTo>
                    <a:pt x="10926" y="18017"/>
                    <a:pt x="11009" y="18017"/>
                    <a:pt x="11176" y="18097"/>
                  </a:cubicBezTo>
                  <a:cubicBezTo>
                    <a:pt x="11176" y="18017"/>
                    <a:pt x="11176" y="17917"/>
                    <a:pt x="11260" y="17837"/>
                  </a:cubicBezTo>
                  <a:cubicBezTo>
                    <a:pt x="11260" y="17757"/>
                    <a:pt x="11344" y="17757"/>
                    <a:pt x="11449" y="17757"/>
                  </a:cubicBezTo>
                  <a:cubicBezTo>
                    <a:pt x="11449" y="17677"/>
                    <a:pt x="11449" y="17677"/>
                    <a:pt x="11532" y="17677"/>
                  </a:cubicBezTo>
                  <a:cubicBezTo>
                    <a:pt x="11532" y="17677"/>
                    <a:pt x="11615" y="17677"/>
                    <a:pt x="11615" y="17757"/>
                  </a:cubicBezTo>
                  <a:cubicBezTo>
                    <a:pt x="11700" y="17757"/>
                    <a:pt x="11783" y="17917"/>
                    <a:pt x="11783" y="18097"/>
                  </a:cubicBezTo>
                  <a:cubicBezTo>
                    <a:pt x="11700" y="18097"/>
                    <a:pt x="11700" y="18177"/>
                    <a:pt x="11615" y="18257"/>
                  </a:cubicBezTo>
                  <a:cubicBezTo>
                    <a:pt x="11867" y="18337"/>
                    <a:pt x="12138" y="18417"/>
                    <a:pt x="12389" y="18598"/>
                  </a:cubicBezTo>
                  <a:cubicBezTo>
                    <a:pt x="12577" y="18177"/>
                    <a:pt x="12745" y="17677"/>
                    <a:pt x="13017" y="17256"/>
                  </a:cubicBezTo>
                  <a:cubicBezTo>
                    <a:pt x="13017" y="17256"/>
                    <a:pt x="13100" y="17176"/>
                    <a:pt x="13184" y="17176"/>
                  </a:cubicBezTo>
                  <a:lnTo>
                    <a:pt x="13351" y="17176"/>
                  </a:lnTo>
                  <a:cubicBezTo>
                    <a:pt x="13435" y="17256"/>
                    <a:pt x="13539" y="17416"/>
                    <a:pt x="13539" y="17516"/>
                  </a:cubicBezTo>
                  <a:cubicBezTo>
                    <a:pt x="13268" y="17917"/>
                    <a:pt x="13100" y="18337"/>
                    <a:pt x="12828" y="18757"/>
                  </a:cubicBezTo>
                  <a:cubicBezTo>
                    <a:pt x="13017" y="18837"/>
                    <a:pt x="13184" y="18837"/>
                    <a:pt x="13351" y="18918"/>
                  </a:cubicBezTo>
                  <a:cubicBezTo>
                    <a:pt x="13351" y="18918"/>
                    <a:pt x="13435" y="18837"/>
                    <a:pt x="13435" y="18757"/>
                  </a:cubicBezTo>
                  <a:cubicBezTo>
                    <a:pt x="13435" y="18678"/>
                    <a:pt x="13623" y="18678"/>
                    <a:pt x="13707" y="18678"/>
                  </a:cubicBezTo>
                  <a:lnTo>
                    <a:pt x="13790" y="18678"/>
                  </a:lnTo>
                  <a:cubicBezTo>
                    <a:pt x="13874" y="18678"/>
                    <a:pt x="13958" y="18837"/>
                    <a:pt x="13874" y="19018"/>
                  </a:cubicBezTo>
                  <a:lnTo>
                    <a:pt x="13874" y="19098"/>
                  </a:lnTo>
                  <a:cubicBezTo>
                    <a:pt x="13958" y="19178"/>
                    <a:pt x="14062" y="19178"/>
                    <a:pt x="14229" y="19258"/>
                  </a:cubicBezTo>
                  <a:cubicBezTo>
                    <a:pt x="14229" y="19178"/>
                    <a:pt x="14229" y="19178"/>
                    <a:pt x="14313" y="19098"/>
                  </a:cubicBezTo>
                  <a:cubicBezTo>
                    <a:pt x="14313" y="19018"/>
                    <a:pt x="14396" y="19018"/>
                    <a:pt x="14396" y="19018"/>
                  </a:cubicBezTo>
                  <a:lnTo>
                    <a:pt x="14480" y="18918"/>
                  </a:lnTo>
                  <a:cubicBezTo>
                    <a:pt x="14585" y="18918"/>
                    <a:pt x="14585" y="18918"/>
                    <a:pt x="14669" y="19018"/>
                  </a:cubicBezTo>
                  <a:lnTo>
                    <a:pt x="14752" y="19098"/>
                  </a:lnTo>
                  <a:cubicBezTo>
                    <a:pt x="14836" y="19178"/>
                    <a:pt x="14836" y="19258"/>
                    <a:pt x="14752" y="19338"/>
                  </a:cubicBezTo>
                  <a:cubicBezTo>
                    <a:pt x="14752" y="19338"/>
                    <a:pt x="14752" y="19418"/>
                    <a:pt x="14669" y="19418"/>
                  </a:cubicBezTo>
                  <a:cubicBezTo>
                    <a:pt x="14836" y="19518"/>
                    <a:pt x="14920" y="19518"/>
                    <a:pt x="15003" y="19598"/>
                  </a:cubicBezTo>
                  <a:cubicBezTo>
                    <a:pt x="15108" y="19518"/>
                    <a:pt x="15108" y="19518"/>
                    <a:pt x="15108" y="19418"/>
                  </a:cubicBezTo>
                  <a:cubicBezTo>
                    <a:pt x="15191" y="19338"/>
                    <a:pt x="15275" y="19258"/>
                    <a:pt x="15358" y="19258"/>
                  </a:cubicBezTo>
                  <a:cubicBezTo>
                    <a:pt x="15358" y="19258"/>
                    <a:pt x="15442" y="19258"/>
                    <a:pt x="15442" y="19338"/>
                  </a:cubicBezTo>
                  <a:cubicBezTo>
                    <a:pt x="15630" y="19338"/>
                    <a:pt x="15630" y="19518"/>
                    <a:pt x="15630" y="19678"/>
                  </a:cubicBezTo>
                  <a:cubicBezTo>
                    <a:pt x="15630" y="19678"/>
                    <a:pt x="15526" y="19678"/>
                    <a:pt x="15526" y="19758"/>
                  </a:cubicBezTo>
                  <a:cubicBezTo>
                    <a:pt x="15630" y="19758"/>
                    <a:pt x="15714" y="19758"/>
                    <a:pt x="15797" y="19839"/>
                  </a:cubicBezTo>
                  <a:cubicBezTo>
                    <a:pt x="15882" y="19839"/>
                    <a:pt x="15882" y="19758"/>
                    <a:pt x="15882" y="19758"/>
                  </a:cubicBezTo>
                  <a:cubicBezTo>
                    <a:pt x="15882" y="19678"/>
                    <a:pt x="15965" y="19598"/>
                    <a:pt x="16153" y="19598"/>
                  </a:cubicBezTo>
                  <a:cubicBezTo>
                    <a:pt x="16153" y="19598"/>
                    <a:pt x="16153" y="19678"/>
                    <a:pt x="16237" y="19678"/>
                  </a:cubicBezTo>
                  <a:cubicBezTo>
                    <a:pt x="16320" y="19678"/>
                    <a:pt x="16404" y="19839"/>
                    <a:pt x="16320" y="20019"/>
                  </a:cubicBezTo>
                  <a:cubicBezTo>
                    <a:pt x="16571" y="20099"/>
                    <a:pt x="16843" y="20179"/>
                    <a:pt x="17094" y="20259"/>
                  </a:cubicBezTo>
                  <a:lnTo>
                    <a:pt x="17094" y="20179"/>
                  </a:lnTo>
                  <a:cubicBezTo>
                    <a:pt x="17198" y="19919"/>
                    <a:pt x="17366" y="19678"/>
                    <a:pt x="17450" y="19418"/>
                  </a:cubicBezTo>
                  <a:cubicBezTo>
                    <a:pt x="17533" y="19338"/>
                    <a:pt x="17616" y="19258"/>
                    <a:pt x="17721" y="19258"/>
                  </a:cubicBezTo>
                  <a:lnTo>
                    <a:pt x="17805" y="19258"/>
                  </a:lnTo>
                  <a:cubicBezTo>
                    <a:pt x="17972" y="19338"/>
                    <a:pt x="18056" y="19518"/>
                    <a:pt x="17972" y="19598"/>
                  </a:cubicBezTo>
                  <a:cubicBezTo>
                    <a:pt x="17805" y="19839"/>
                    <a:pt x="17721" y="20099"/>
                    <a:pt x="17533" y="20419"/>
                  </a:cubicBezTo>
                  <a:cubicBezTo>
                    <a:pt x="17805" y="20519"/>
                    <a:pt x="17972" y="20519"/>
                    <a:pt x="18244" y="20599"/>
                  </a:cubicBezTo>
                  <a:cubicBezTo>
                    <a:pt x="18244" y="20599"/>
                    <a:pt x="18244" y="20519"/>
                    <a:pt x="18328" y="20519"/>
                  </a:cubicBezTo>
                  <a:cubicBezTo>
                    <a:pt x="18328" y="20419"/>
                    <a:pt x="18411" y="20339"/>
                    <a:pt x="18495" y="20339"/>
                  </a:cubicBezTo>
                  <a:lnTo>
                    <a:pt x="18662" y="20339"/>
                  </a:lnTo>
                  <a:cubicBezTo>
                    <a:pt x="18767" y="20419"/>
                    <a:pt x="18851" y="20599"/>
                    <a:pt x="18767" y="20679"/>
                  </a:cubicBezTo>
                  <a:lnTo>
                    <a:pt x="18767" y="20760"/>
                  </a:lnTo>
                  <a:cubicBezTo>
                    <a:pt x="18934" y="20840"/>
                    <a:pt x="19018" y="20840"/>
                    <a:pt x="19185" y="20919"/>
                  </a:cubicBezTo>
                  <a:cubicBezTo>
                    <a:pt x="19290" y="20840"/>
                    <a:pt x="19373" y="20760"/>
                    <a:pt x="19457" y="20760"/>
                  </a:cubicBezTo>
                  <a:lnTo>
                    <a:pt x="19540" y="20760"/>
                  </a:lnTo>
                  <a:cubicBezTo>
                    <a:pt x="19624" y="20760"/>
                    <a:pt x="19708" y="20919"/>
                    <a:pt x="19708" y="21020"/>
                  </a:cubicBezTo>
                  <a:lnTo>
                    <a:pt x="19708" y="21100"/>
                  </a:lnTo>
                  <a:cubicBezTo>
                    <a:pt x="19812" y="21100"/>
                    <a:pt x="19979" y="21100"/>
                    <a:pt x="20063" y="21180"/>
                  </a:cubicBezTo>
                  <a:cubicBezTo>
                    <a:pt x="20147" y="21100"/>
                    <a:pt x="20230" y="21100"/>
                    <a:pt x="20230" y="21100"/>
                  </a:cubicBezTo>
                  <a:lnTo>
                    <a:pt x="20419" y="21100"/>
                  </a:lnTo>
                  <a:cubicBezTo>
                    <a:pt x="20502" y="21180"/>
                    <a:pt x="20502" y="21180"/>
                    <a:pt x="20502" y="21260"/>
                  </a:cubicBezTo>
                  <a:cubicBezTo>
                    <a:pt x="20858" y="21420"/>
                    <a:pt x="21192" y="21520"/>
                    <a:pt x="21548" y="21600"/>
                  </a:cubicBezTo>
                  <a:cubicBezTo>
                    <a:pt x="21380" y="21340"/>
                    <a:pt x="21276" y="21180"/>
                    <a:pt x="21109" y="20919"/>
                  </a:cubicBezTo>
                  <a:cubicBezTo>
                    <a:pt x="20670" y="20259"/>
                    <a:pt x="20147" y="19678"/>
                    <a:pt x="19624" y="19018"/>
                  </a:cubicBezTo>
                  <a:cubicBezTo>
                    <a:pt x="18662" y="17677"/>
                    <a:pt x="17616" y="16415"/>
                    <a:pt x="16571" y="15094"/>
                  </a:cubicBezTo>
                  <a:cubicBezTo>
                    <a:pt x="15965" y="14253"/>
                    <a:pt x="15275" y="13332"/>
                    <a:pt x="14585" y="12512"/>
                  </a:cubicBezTo>
                  <a:cubicBezTo>
                    <a:pt x="13874" y="11591"/>
                    <a:pt x="13268" y="10670"/>
                    <a:pt x="12577" y="9829"/>
                  </a:cubicBezTo>
                  <a:cubicBezTo>
                    <a:pt x="11344" y="8008"/>
                    <a:pt x="9964" y="6246"/>
                    <a:pt x="8563" y="4584"/>
                  </a:cubicBezTo>
                  <a:lnTo>
                    <a:pt x="8646" y="4584"/>
                  </a:lnTo>
                  <a:cubicBezTo>
                    <a:pt x="8207" y="4084"/>
                    <a:pt x="7789" y="3663"/>
                    <a:pt x="7434" y="3163"/>
                  </a:cubicBezTo>
                  <a:cubicBezTo>
                    <a:pt x="7078" y="2742"/>
                    <a:pt x="6827" y="2322"/>
                    <a:pt x="6472" y="1821"/>
                  </a:cubicBezTo>
                  <a:cubicBezTo>
                    <a:pt x="6032" y="1241"/>
                    <a:pt x="5593" y="580"/>
                    <a:pt x="51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0" name="Google Shape;1132;p8"/>
            <p:cNvSpPr/>
            <p:nvPr/>
          </p:nvSpPr>
          <p:spPr>
            <a:xfrm>
              <a:off x="481562" y="852163"/>
              <a:ext cx="124948" cy="1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5" y="1234"/>
                    <a:pt x="2114" y="2465"/>
                    <a:pt x="3418" y="3638"/>
                  </a:cubicBezTo>
                  <a:cubicBezTo>
                    <a:pt x="2292" y="2427"/>
                    <a:pt x="1176" y="1213"/>
                    <a:pt x="0" y="0"/>
                  </a:cubicBezTo>
                  <a:close/>
                  <a:moveTo>
                    <a:pt x="3418" y="3638"/>
                  </a:moveTo>
                  <a:cubicBezTo>
                    <a:pt x="4773" y="5090"/>
                    <a:pt x="6144" y="6535"/>
                    <a:pt x="7652" y="7969"/>
                  </a:cubicBezTo>
                  <a:cubicBezTo>
                    <a:pt x="6325" y="6626"/>
                    <a:pt x="5018" y="5276"/>
                    <a:pt x="3746" y="3926"/>
                  </a:cubicBezTo>
                  <a:cubicBezTo>
                    <a:pt x="3638" y="3831"/>
                    <a:pt x="3526" y="3733"/>
                    <a:pt x="3418" y="3638"/>
                  </a:cubicBezTo>
                  <a:close/>
                  <a:moveTo>
                    <a:pt x="7652" y="7969"/>
                  </a:moveTo>
                  <a:cubicBezTo>
                    <a:pt x="11503" y="11863"/>
                    <a:pt x="15514" y="15701"/>
                    <a:pt x="19285" y="19321"/>
                  </a:cubicBezTo>
                  <a:cubicBezTo>
                    <a:pt x="20277" y="20343"/>
                    <a:pt x="21157" y="20971"/>
                    <a:pt x="21600" y="21600"/>
                  </a:cubicBezTo>
                  <a:cubicBezTo>
                    <a:pt x="21157" y="20971"/>
                    <a:pt x="20717" y="20343"/>
                    <a:pt x="19725" y="19635"/>
                  </a:cubicBezTo>
                  <a:cubicBezTo>
                    <a:pt x="16531" y="16415"/>
                    <a:pt x="12893" y="13118"/>
                    <a:pt x="9695" y="9818"/>
                  </a:cubicBezTo>
                  <a:cubicBezTo>
                    <a:pt x="8984" y="9205"/>
                    <a:pt x="8305" y="8587"/>
                    <a:pt x="7652" y="7969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1" name="Google Shape;1133;p8"/>
            <p:cNvSpPr/>
            <p:nvPr/>
          </p:nvSpPr>
          <p:spPr>
            <a:xfrm>
              <a:off x="348021" y="655852"/>
              <a:ext cx="337288" cy="4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2070" y="0"/>
                  </a:moveTo>
                  <a:cubicBezTo>
                    <a:pt x="1749" y="0"/>
                    <a:pt x="1387" y="0"/>
                    <a:pt x="1065" y="122"/>
                  </a:cubicBezTo>
                  <a:cubicBezTo>
                    <a:pt x="59" y="642"/>
                    <a:pt x="-262" y="1651"/>
                    <a:pt x="220" y="2415"/>
                  </a:cubicBezTo>
                  <a:lnTo>
                    <a:pt x="220" y="2690"/>
                  </a:lnTo>
                  <a:lnTo>
                    <a:pt x="382" y="2690"/>
                  </a:lnTo>
                  <a:cubicBezTo>
                    <a:pt x="382" y="2170"/>
                    <a:pt x="382" y="1651"/>
                    <a:pt x="542" y="1284"/>
                  </a:cubicBezTo>
                  <a:lnTo>
                    <a:pt x="542" y="887"/>
                  </a:lnTo>
                  <a:cubicBezTo>
                    <a:pt x="743" y="887"/>
                    <a:pt x="743" y="764"/>
                    <a:pt x="904" y="764"/>
                  </a:cubicBezTo>
                  <a:cubicBezTo>
                    <a:pt x="904" y="642"/>
                    <a:pt x="1065" y="642"/>
                    <a:pt x="1065" y="642"/>
                  </a:cubicBezTo>
                  <a:lnTo>
                    <a:pt x="1226" y="642"/>
                  </a:lnTo>
                  <a:cubicBezTo>
                    <a:pt x="1387" y="642"/>
                    <a:pt x="1387" y="764"/>
                    <a:pt x="1548" y="887"/>
                  </a:cubicBezTo>
                  <a:cubicBezTo>
                    <a:pt x="2392" y="1773"/>
                    <a:pt x="3398" y="2690"/>
                    <a:pt x="4243" y="3576"/>
                  </a:cubicBezTo>
                  <a:cubicBezTo>
                    <a:pt x="6777" y="6235"/>
                    <a:pt x="9110" y="8926"/>
                    <a:pt x="11603" y="11585"/>
                  </a:cubicBezTo>
                  <a:cubicBezTo>
                    <a:pt x="12288" y="12349"/>
                    <a:pt x="12972" y="12991"/>
                    <a:pt x="13454" y="13633"/>
                  </a:cubicBezTo>
                  <a:cubicBezTo>
                    <a:pt x="14138" y="14275"/>
                    <a:pt x="14822" y="14917"/>
                    <a:pt x="15466" y="15528"/>
                  </a:cubicBezTo>
                  <a:cubicBezTo>
                    <a:pt x="16632" y="16690"/>
                    <a:pt x="17637" y="17821"/>
                    <a:pt x="18643" y="19104"/>
                  </a:cubicBezTo>
                  <a:cubicBezTo>
                    <a:pt x="18844" y="19104"/>
                    <a:pt x="18844" y="19227"/>
                    <a:pt x="18844" y="19227"/>
                  </a:cubicBezTo>
                  <a:cubicBezTo>
                    <a:pt x="19005" y="19502"/>
                    <a:pt x="19166" y="19624"/>
                    <a:pt x="19327" y="19746"/>
                  </a:cubicBezTo>
                  <a:lnTo>
                    <a:pt x="19327" y="19991"/>
                  </a:lnTo>
                  <a:lnTo>
                    <a:pt x="19488" y="19991"/>
                  </a:lnTo>
                  <a:lnTo>
                    <a:pt x="19488" y="20388"/>
                  </a:lnTo>
                  <a:cubicBezTo>
                    <a:pt x="19488" y="20510"/>
                    <a:pt x="19327" y="20510"/>
                    <a:pt x="19327" y="20633"/>
                  </a:cubicBezTo>
                  <a:lnTo>
                    <a:pt x="18844" y="20633"/>
                  </a:lnTo>
                  <a:cubicBezTo>
                    <a:pt x="18844" y="20633"/>
                    <a:pt x="18643" y="20633"/>
                    <a:pt x="18643" y="20510"/>
                  </a:cubicBezTo>
                  <a:cubicBezTo>
                    <a:pt x="18482" y="20510"/>
                    <a:pt x="18322" y="20510"/>
                    <a:pt x="18161" y="20388"/>
                  </a:cubicBezTo>
                  <a:cubicBezTo>
                    <a:pt x="17999" y="20388"/>
                    <a:pt x="17839" y="20266"/>
                    <a:pt x="17477" y="20113"/>
                  </a:cubicBezTo>
                  <a:cubicBezTo>
                    <a:pt x="17154" y="19991"/>
                    <a:pt x="16632" y="19868"/>
                    <a:pt x="16149" y="19746"/>
                  </a:cubicBezTo>
                  <a:lnTo>
                    <a:pt x="15988" y="19624"/>
                  </a:lnTo>
                  <a:cubicBezTo>
                    <a:pt x="16311" y="19991"/>
                    <a:pt x="16632" y="20266"/>
                    <a:pt x="16994" y="20510"/>
                  </a:cubicBezTo>
                  <a:lnTo>
                    <a:pt x="16994" y="20755"/>
                  </a:lnTo>
                  <a:cubicBezTo>
                    <a:pt x="17316" y="21153"/>
                    <a:pt x="17637" y="21397"/>
                    <a:pt x="18322" y="21520"/>
                  </a:cubicBezTo>
                  <a:cubicBezTo>
                    <a:pt x="18538" y="21570"/>
                    <a:pt x="18775" y="21600"/>
                    <a:pt x="19016" y="21600"/>
                  </a:cubicBezTo>
                  <a:cubicBezTo>
                    <a:pt x="19356" y="21600"/>
                    <a:pt x="19704" y="21541"/>
                    <a:pt x="20011" y="21397"/>
                  </a:cubicBezTo>
                  <a:cubicBezTo>
                    <a:pt x="20493" y="21275"/>
                    <a:pt x="21017" y="20877"/>
                    <a:pt x="21177" y="20510"/>
                  </a:cubicBezTo>
                  <a:cubicBezTo>
                    <a:pt x="21338" y="20113"/>
                    <a:pt x="21338" y="19502"/>
                    <a:pt x="21017" y="19104"/>
                  </a:cubicBezTo>
                  <a:cubicBezTo>
                    <a:pt x="16994" y="14642"/>
                    <a:pt x="12127" y="10699"/>
                    <a:pt x="8104" y="6235"/>
                  </a:cubicBezTo>
                  <a:cubicBezTo>
                    <a:pt x="6576" y="4585"/>
                    <a:pt x="5248" y="2812"/>
                    <a:pt x="4082" y="887"/>
                  </a:cubicBezTo>
                  <a:cubicBezTo>
                    <a:pt x="3760" y="245"/>
                    <a:pt x="2915" y="0"/>
                    <a:pt x="207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2" name="Google Shape;1134;p8"/>
            <p:cNvSpPr/>
            <p:nvPr/>
          </p:nvSpPr>
          <p:spPr>
            <a:xfrm>
              <a:off x="779253" y="1218656"/>
              <a:ext cx="26760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9" y="0"/>
                  </a:moveTo>
                  <a:cubicBezTo>
                    <a:pt x="4109" y="3180"/>
                    <a:pt x="2054" y="8254"/>
                    <a:pt x="2054" y="10809"/>
                  </a:cubicBezTo>
                  <a:cubicBezTo>
                    <a:pt x="2054" y="13346"/>
                    <a:pt x="2054" y="13346"/>
                    <a:pt x="0" y="15883"/>
                  </a:cubicBezTo>
                  <a:cubicBezTo>
                    <a:pt x="6163" y="19063"/>
                    <a:pt x="10807" y="19063"/>
                    <a:pt x="16970" y="21600"/>
                  </a:cubicBezTo>
                  <a:cubicBezTo>
                    <a:pt x="16970" y="15883"/>
                    <a:pt x="19040" y="10809"/>
                    <a:pt x="21600" y="5717"/>
                  </a:cubicBezTo>
                  <a:cubicBezTo>
                    <a:pt x="14916" y="3180"/>
                    <a:pt x="10807" y="3180"/>
                    <a:pt x="410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3" name="Google Shape;1135;p8"/>
            <p:cNvSpPr/>
            <p:nvPr/>
          </p:nvSpPr>
          <p:spPr>
            <a:xfrm>
              <a:off x="285229" y="987937"/>
              <a:ext cx="15935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0" y="0"/>
                  </a:moveTo>
                  <a:cubicBezTo>
                    <a:pt x="6900" y="3749"/>
                    <a:pt x="6900" y="5624"/>
                    <a:pt x="3450" y="9849"/>
                  </a:cubicBezTo>
                  <a:cubicBezTo>
                    <a:pt x="3450" y="11737"/>
                    <a:pt x="0" y="13612"/>
                    <a:pt x="0" y="17362"/>
                  </a:cubicBezTo>
                  <a:cubicBezTo>
                    <a:pt x="3450" y="17362"/>
                    <a:pt x="10350" y="19712"/>
                    <a:pt x="14675" y="21600"/>
                  </a:cubicBezTo>
                  <a:cubicBezTo>
                    <a:pt x="18150" y="17362"/>
                    <a:pt x="21600" y="11737"/>
                    <a:pt x="21600" y="7974"/>
                  </a:cubicBezTo>
                  <a:cubicBezTo>
                    <a:pt x="18150" y="5624"/>
                    <a:pt x="14675" y="3749"/>
                    <a:pt x="103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4" name="Google Shape;1136;p8"/>
            <p:cNvSpPr/>
            <p:nvPr/>
          </p:nvSpPr>
          <p:spPr>
            <a:xfrm>
              <a:off x="213195" y="472928"/>
              <a:ext cx="194420" cy="4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6" y="0"/>
                  </a:moveTo>
                  <a:cubicBezTo>
                    <a:pt x="10624" y="335"/>
                    <a:pt x="10339" y="557"/>
                    <a:pt x="10056" y="808"/>
                  </a:cubicBezTo>
                  <a:cubicBezTo>
                    <a:pt x="9206" y="1617"/>
                    <a:pt x="8851" y="2313"/>
                    <a:pt x="8286" y="3121"/>
                  </a:cubicBezTo>
                  <a:cubicBezTo>
                    <a:pt x="8003" y="3595"/>
                    <a:pt x="8003" y="4181"/>
                    <a:pt x="7436" y="4738"/>
                  </a:cubicBezTo>
                  <a:cubicBezTo>
                    <a:pt x="7081" y="5435"/>
                    <a:pt x="6798" y="6131"/>
                    <a:pt x="6233" y="6968"/>
                  </a:cubicBezTo>
                  <a:cubicBezTo>
                    <a:pt x="5311" y="8473"/>
                    <a:pt x="4745" y="9978"/>
                    <a:pt x="3895" y="11372"/>
                  </a:cubicBezTo>
                  <a:cubicBezTo>
                    <a:pt x="2408" y="14382"/>
                    <a:pt x="1203" y="17419"/>
                    <a:pt x="354" y="20429"/>
                  </a:cubicBezTo>
                  <a:cubicBezTo>
                    <a:pt x="0" y="20764"/>
                    <a:pt x="0" y="21015"/>
                    <a:pt x="0" y="21349"/>
                  </a:cubicBezTo>
                  <a:cubicBezTo>
                    <a:pt x="0" y="21461"/>
                    <a:pt x="354" y="21600"/>
                    <a:pt x="637" y="21600"/>
                  </a:cubicBezTo>
                  <a:cubicBezTo>
                    <a:pt x="920" y="21238"/>
                    <a:pt x="1203" y="20903"/>
                    <a:pt x="1488" y="20540"/>
                  </a:cubicBezTo>
                  <a:cubicBezTo>
                    <a:pt x="2125" y="19956"/>
                    <a:pt x="2690" y="19510"/>
                    <a:pt x="3258" y="19147"/>
                  </a:cubicBezTo>
                  <a:cubicBezTo>
                    <a:pt x="3541" y="19036"/>
                    <a:pt x="3895" y="18925"/>
                    <a:pt x="4178" y="18925"/>
                  </a:cubicBezTo>
                  <a:lnTo>
                    <a:pt x="4461" y="19036"/>
                  </a:lnTo>
                  <a:cubicBezTo>
                    <a:pt x="4178" y="18674"/>
                    <a:pt x="4178" y="18339"/>
                    <a:pt x="4178" y="17976"/>
                  </a:cubicBezTo>
                  <a:cubicBezTo>
                    <a:pt x="3895" y="16360"/>
                    <a:pt x="4178" y="14855"/>
                    <a:pt x="5028" y="13238"/>
                  </a:cubicBezTo>
                  <a:cubicBezTo>
                    <a:pt x="6233" y="11148"/>
                    <a:pt x="7718" y="9058"/>
                    <a:pt x="9491" y="6968"/>
                  </a:cubicBezTo>
                  <a:cubicBezTo>
                    <a:pt x="9773" y="6494"/>
                    <a:pt x="10056" y="6131"/>
                    <a:pt x="10339" y="5798"/>
                  </a:cubicBezTo>
                  <a:cubicBezTo>
                    <a:pt x="10339" y="5685"/>
                    <a:pt x="10339" y="5685"/>
                    <a:pt x="10056" y="5574"/>
                  </a:cubicBezTo>
                  <a:cubicBezTo>
                    <a:pt x="9773" y="4738"/>
                    <a:pt x="10976" y="4041"/>
                    <a:pt x="12749" y="3707"/>
                  </a:cubicBezTo>
                  <a:cubicBezTo>
                    <a:pt x="13314" y="3484"/>
                    <a:pt x="14164" y="3345"/>
                    <a:pt x="15084" y="3345"/>
                  </a:cubicBezTo>
                  <a:lnTo>
                    <a:pt x="15652" y="3345"/>
                  </a:lnTo>
                  <a:cubicBezTo>
                    <a:pt x="16289" y="3484"/>
                    <a:pt x="16572" y="3484"/>
                    <a:pt x="17139" y="3595"/>
                  </a:cubicBezTo>
                  <a:cubicBezTo>
                    <a:pt x="17705" y="3707"/>
                    <a:pt x="18059" y="3930"/>
                    <a:pt x="18342" y="4041"/>
                  </a:cubicBezTo>
                  <a:lnTo>
                    <a:pt x="18342" y="4181"/>
                  </a:lnTo>
                  <a:cubicBezTo>
                    <a:pt x="18910" y="4403"/>
                    <a:pt x="18910" y="4738"/>
                    <a:pt x="18910" y="4989"/>
                  </a:cubicBezTo>
                  <a:lnTo>
                    <a:pt x="18910" y="5100"/>
                  </a:lnTo>
                  <a:cubicBezTo>
                    <a:pt x="19475" y="4877"/>
                    <a:pt x="20112" y="4738"/>
                    <a:pt x="20680" y="4515"/>
                  </a:cubicBezTo>
                  <a:lnTo>
                    <a:pt x="21600" y="4181"/>
                  </a:lnTo>
                  <a:cubicBezTo>
                    <a:pt x="20963" y="3818"/>
                    <a:pt x="20112" y="3484"/>
                    <a:pt x="19475" y="3121"/>
                  </a:cubicBezTo>
                  <a:cubicBezTo>
                    <a:pt x="18625" y="2648"/>
                    <a:pt x="17705" y="2202"/>
                    <a:pt x="16572" y="1839"/>
                  </a:cubicBezTo>
                  <a:lnTo>
                    <a:pt x="16289" y="1839"/>
                  </a:lnTo>
                  <a:cubicBezTo>
                    <a:pt x="15084" y="1839"/>
                    <a:pt x="13882" y="1951"/>
                    <a:pt x="13314" y="2313"/>
                  </a:cubicBezTo>
                  <a:cubicBezTo>
                    <a:pt x="13597" y="1951"/>
                    <a:pt x="13882" y="1505"/>
                    <a:pt x="14164" y="1031"/>
                  </a:cubicBezTo>
                  <a:lnTo>
                    <a:pt x="14164" y="920"/>
                  </a:lnTo>
                  <a:cubicBezTo>
                    <a:pt x="13882" y="808"/>
                    <a:pt x="13597" y="697"/>
                    <a:pt x="13031" y="557"/>
                  </a:cubicBezTo>
                  <a:cubicBezTo>
                    <a:pt x="12394" y="335"/>
                    <a:pt x="11827" y="223"/>
                    <a:pt x="1097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5" name="Google Shape;1137;p8"/>
            <p:cNvSpPr/>
            <p:nvPr/>
          </p:nvSpPr>
          <p:spPr>
            <a:xfrm>
              <a:off x="869766" y="1245431"/>
              <a:ext cx="58002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6" y="0"/>
                  </a:moveTo>
                  <a:lnTo>
                    <a:pt x="1896" y="2574"/>
                  </a:lnTo>
                  <a:cubicBezTo>
                    <a:pt x="948" y="5475"/>
                    <a:pt x="0" y="8058"/>
                    <a:pt x="0" y="10632"/>
                  </a:cubicBezTo>
                  <a:cubicBezTo>
                    <a:pt x="948" y="12246"/>
                    <a:pt x="2850" y="12246"/>
                    <a:pt x="3798" y="13542"/>
                  </a:cubicBezTo>
                  <a:lnTo>
                    <a:pt x="3798" y="10632"/>
                  </a:lnTo>
                  <a:cubicBezTo>
                    <a:pt x="4746" y="9345"/>
                    <a:pt x="4746" y="6771"/>
                    <a:pt x="5934" y="5475"/>
                  </a:cubicBezTo>
                  <a:cubicBezTo>
                    <a:pt x="5934" y="4188"/>
                    <a:pt x="6882" y="4188"/>
                    <a:pt x="7836" y="4188"/>
                  </a:cubicBezTo>
                  <a:lnTo>
                    <a:pt x="9732" y="4188"/>
                  </a:lnTo>
                  <a:cubicBezTo>
                    <a:pt x="10680" y="4188"/>
                    <a:pt x="11868" y="6771"/>
                    <a:pt x="10680" y="9345"/>
                  </a:cubicBezTo>
                  <a:cubicBezTo>
                    <a:pt x="10680" y="10632"/>
                    <a:pt x="9732" y="12246"/>
                    <a:pt x="9732" y="13542"/>
                  </a:cubicBezTo>
                  <a:lnTo>
                    <a:pt x="8784" y="14829"/>
                  </a:lnTo>
                  <a:cubicBezTo>
                    <a:pt x="10680" y="16116"/>
                    <a:pt x="12816" y="17403"/>
                    <a:pt x="14718" y="17403"/>
                  </a:cubicBezTo>
                  <a:lnTo>
                    <a:pt x="15666" y="17403"/>
                  </a:lnTo>
                  <a:lnTo>
                    <a:pt x="15666" y="18699"/>
                  </a:lnTo>
                  <a:cubicBezTo>
                    <a:pt x="17802" y="20304"/>
                    <a:pt x="19704" y="20304"/>
                    <a:pt x="21600" y="21600"/>
                  </a:cubicBezTo>
                  <a:cubicBezTo>
                    <a:pt x="18757" y="16116"/>
                    <a:pt x="16614" y="10632"/>
                    <a:pt x="13770" y="5475"/>
                  </a:cubicBezTo>
                  <a:cubicBezTo>
                    <a:pt x="9732" y="4188"/>
                    <a:pt x="5934" y="2574"/>
                    <a:pt x="189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6" name="Google Shape;1138;p8"/>
            <p:cNvSpPr/>
            <p:nvPr/>
          </p:nvSpPr>
          <p:spPr>
            <a:xfrm>
              <a:off x="259716" y="961161"/>
              <a:ext cx="19126" cy="4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8" y="0"/>
                  </a:moveTo>
                  <a:lnTo>
                    <a:pt x="12248" y="3086"/>
                  </a:lnTo>
                  <a:cubicBezTo>
                    <a:pt x="6478" y="8573"/>
                    <a:pt x="3603" y="13027"/>
                    <a:pt x="0" y="18514"/>
                  </a:cubicBezTo>
                  <a:cubicBezTo>
                    <a:pt x="3603" y="20231"/>
                    <a:pt x="6478" y="21600"/>
                    <a:pt x="12248" y="21600"/>
                  </a:cubicBezTo>
                  <a:cubicBezTo>
                    <a:pt x="15122" y="17145"/>
                    <a:pt x="17997" y="13027"/>
                    <a:pt x="21600" y="7203"/>
                  </a:cubicBezTo>
                  <a:lnTo>
                    <a:pt x="17997" y="5824"/>
                  </a:lnTo>
                  <a:cubicBezTo>
                    <a:pt x="15122" y="4455"/>
                    <a:pt x="15122" y="1369"/>
                    <a:pt x="1224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7" name="Google Shape;1139;p8"/>
            <p:cNvSpPr/>
            <p:nvPr/>
          </p:nvSpPr>
          <p:spPr>
            <a:xfrm>
              <a:off x="691285" y="1186792"/>
              <a:ext cx="15935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4300" y="6478"/>
                    <a:pt x="4300" y="12227"/>
                    <a:pt x="0" y="17997"/>
                  </a:cubicBezTo>
                  <a:cubicBezTo>
                    <a:pt x="4300" y="17997"/>
                    <a:pt x="11225" y="21600"/>
                    <a:pt x="14675" y="21600"/>
                  </a:cubicBezTo>
                  <a:cubicBezTo>
                    <a:pt x="18150" y="15122"/>
                    <a:pt x="21600" y="9352"/>
                    <a:pt x="21600" y="6478"/>
                  </a:cubicBezTo>
                  <a:cubicBezTo>
                    <a:pt x="18150" y="3603"/>
                    <a:pt x="14675" y="360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8" name="Google Shape;1140;p8"/>
            <p:cNvSpPr/>
            <p:nvPr/>
          </p:nvSpPr>
          <p:spPr>
            <a:xfrm>
              <a:off x="635829" y="1165752"/>
              <a:ext cx="21025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9" y="0"/>
                  </a:moveTo>
                  <a:cubicBezTo>
                    <a:pt x="5229" y="5244"/>
                    <a:pt x="2615" y="8519"/>
                    <a:pt x="0" y="13744"/>
                  </a:cubicBezTo>
                  <a:cubicBezTo>
                    <a:pt x="5229" y="16356"/>
                    <a:pt x="11122" y="18988"/>
                    <a:pt x="16371" y="21600"/>
                  </a:cubicBezTo>
                  <a:cubicBezTo>
                    <a:pt x="18985" y="16356"/>
                    <a:pt x="18985" y="11131"/>
                    <a:pt x="21600" y="5244"/>
                  </a:cubicBezTo>
                  <a:cubicBezTo>
                    <a:pt x="16371" y="2612"/>
                    <a:pt x="11122" y="2612"/>
                    <a:pt x="522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9" name="Google Shape;1141;p8"/>
            <p:cNvSpPr/>
            <p:nvPr/>
          </p:nvSpPr>
          <p:spPr>
            <a:xfrm>
              <a:off x="598853" y="1149821"/>
              <a:ext cx="28678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3834" y="2612"/>
                    <a:pt x="1917" y="8500"/>
                    <a:pt x="0" y="11131"/>
                  </a:cubicBezTo>
                  <a:cubicBezTo>
                    <a:pt x="5765" y="16356"/>
                    <a:pt x="12002" y="18969"/>
                    <a:pt x="15835" y="21600"/>
                  </a:cubicBezTo>
                  <a:cubicBezTo>
                    <a:pt x="17766" y="18969"/>
                    <a:pt x="19683" y="13744"/>
                    <a:pt x="21600" y="11131"/>
                  </a:cubicBezTo>
                  <a:cubicBezTo>
                    <a:pt x="15835" y="5244"/>
                    <a:pt x="9598" y="2612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0" name="Google Shape;1142;p8"/>
            <p:cNvSpPr/>
            <p:nvPr/>
          </p:nvSpPr>
          <p:spPr>
            <a:xfrm>
              <a:off x="574620" y="1138978"/>
              <a:ext cx="15935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7791"/>
                    <a:pt x="3475" y="11237"/>
                    <a:pt x="0" y="14683"/>
                  </a:cubicBezTo>
                  <a:cubicBezTo>
                    <a:pt x="3475" y="18129"/>
                    <a:pt x="11250" y="18129"/>
                    <a:pt x="14700" y="21600"/>
                  </a:cubicBezTo>
                  <a:cubicBezTo>
                    <a:pt x="14700" y="14683"/>
                    <a:pt x="18150" y="11237"/>
                    <a:pt x="21600" y="7791"/>
                  </a:cubicBezTo>
                  <a:cubicBezTo>
                    <a:pt x="14700" y="4320"/>
                    <a:pt x="11250" y="4320"/>
                    <a:pt x="69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1" name="Google Shape;1143;p8"/>
            <p:cNvSpPr/>
            <p:nvPr/>
          </p:nvSpPr>
          <p:spPr>
            <a:xfrm>
              <a:off x="667697" y="1176595"/>
              <a:ext cx="1593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5950"/>
                    <a:pt x="0" y="8946"/>
                    <a:pt x="0" y="15650"/>
                  </a:cubicBezTo>
                  <a:lnTo>
                    <a:pt x="0" y="18625"/>
                  </a:lnTo>
                  <a:cubicBezTo>
                    <a:pt x="3450" y="18625"/>
                    <a:pt x="6900" y="21600"/>
                    <a:pt x="10375" y="21600"/>
                  </a:cubicBezTo>
                  <a:cubicBezTo>
                    <a:pt x="10375" y="18625"/>
                    <a:pt x="14675" y="18625"/>
                    <a:pt x="14675" y="15650"/>
                  </a:cubicBezTo>
                  <a:cubicBezTo>
                    <a:pt x="18150" y="11921"/>
                    <a:pt x="18150" y="8946"/>
                    <a:pt x="21600" y="5950"/>
                  </a:cubicBezTo>
                  <a:cubicBezTo>
                    <a:pt x="14675" y="2975"/>
                    <a:pt x="10375" y="2975"/>
                    <a:pt x="69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2" name="Google Shape;1144;p8"/>
            <p:cNvSpPr/>
            <p:nvPr/>
          </p:nvSpPr>
          <p:spPr>
            <a:xfrm>
              <a:off x="551033" y="1128780"/>
              <a:ext cx="12763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6" y="0"/>
                  </a:moveTo>
                  <a:cubicBezTo>
                    <a:pt x="4339" y="3471"/>
                    <a:pt x="4339" y="10363"/>
                    <a:pt x="0" y="13809"/>
                  </a:cubicBezTo>
                  <a:cubicBezTo>
                    <a:pt x="4339" y="13809"/>
                    <a:pt x="12954" y="18129"/>
                    <a:pt x="17261" y="21600"/>
                  </a:cubicBezTo>
                  <a:cubicBezTo>
                    <a:pt x="17261" y="13809"/>
                    <a:pt x="21600" y="10363"/>
                    <a:pt x="21600" y="6917"/>
                  </a:cubicBezTo>
                  <a:cubicBezTo>
                    <a:pt x="17261" y="3471"/>
                    <a:pt x="12954" y="3471"/>
                    <a:pt x="864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3" name="Google Shape;1145;p8"/>
            <p:cNvSpPr/>
            <p:nvPr/>
          </p:nvSpPr>
          <p:spPr>
            <a:xfrm>
              <a:off x="845533" y="1240324"/>
              <a:ext cx="1595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17" y="0"/>
                  </a:moveTo>
                  <a:cubicBezTo>
                    <a:pt x="3471" y="5244"/>
                    <a:pt x="3471" y="10469"/>
                    <a:pt x="0" y="18988"/>
                  </a:cubicBezTo>
                  <a:lnTo>
                    <a:pt x="3471" y="18988"/>
                  </a:lnTo>
                  <a:cubicBezTo>
                    <a:pt x="6917" y="18988"/>
                    <a:pt x="11237" y="21600"/>
                    <a:pt x="11237" y="21600"/>
                  </a:cubicBezTo>
                  <a:lnTo>
                    <a:pt x="11237" y="18988"/>
                  </a:lnTo>
                  <a:cubicBezTo>
                    <a:pt x="14683" y="13744"/>
                    <a:pt x="18129" y="10469"/>
                    <a:pt x="21600" y="5244"/>
                  </a:cubicBezTo>
                  <a:lnTo>
                    <a:pt x="21600" y="2631"/>
                  </a:lnTo>
                  <a:cubicBezTo>
                    <a:pt x="18129" y="0"/>
                    <a:pt x="11237" y="0"/>
                    <a:pt x="6917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4" name="Google Shape;1146;p8"/>
            <p:cNvSpPr/>
            <p:nvPr/>
          </p:nvSpPr>
          <p:spPr>
            <a:xfrm>
              <a:off x="528436" y="11195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4" y="0"/>
                  </a:moveTo>
                  <a:cubicBezTo>
                    <a:pt x="5069" y="5069"/>
                    <a:pt x="5069" y="11424"/>
                    <a:pt x="0" y="16494"/>
                  </a:cubicBezTo>
                  <a:cubicBezTo>
                    <a:pt x="5069" y="21600"/>
                    <a:pt x="11424" y="21600"/>
                    <a:pt x="16494" y="21600"/>
                  </a:cubicBezTo>
                  <a:cubicBezTo>
                    <a:pt x="16494" y="16494"/>
                    <a:pt x="21600" y="11424"/>
                    <a:pt x="21600" y="5069"/>
                  </a:cubicBezTo>
                  <a:cubicBezTo>
                    <a:pt x="16494" y="0"/>
                    <a:pt x="16494" y="0"/>
                    <a:pt x="114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5" name="Google Shape;1147;p8"/>
            <p:cNvSpPr/>
            <p:nvPr/>
          </p:nvSpPr>
          <p:spPr>
            <a:xfrm>
              <a:off x="718044" y="1197617"/>
              <a:ext cx="13390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2993"/>
                    <a:pt x="0" y="9691"/>
                    <a:pt x="0" y="15635"/>
                  </a:cubicBezTo>
                  <a:cubicBezTo>
                    <a:pt x="4136" y="18628"/>
                    <a:pt x="8241" y="18628"/>
                    <a:pt x="13388" y="21600"/>
                  </a:cubicBezTo>
                  <a:cubicBezTo>
                    <a:pt x="17494" y="15635"/>
                    <a:pt x="21600" y="9691"/>
                    <a:pt x="21600" y="2993"/>
                  </a:cubicBezTo>
                  <a:cubicBezTo>
                    <a:pt x="17494" y="0"/>
                    <a:pt x="13388" y="0"/>
                    <a:pt x="824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6" name="Google Shape;1148;p8"/>
            <p:cNvSpPr/>
            <p:nvPr/>
          </p:nvSpPr>
          <p:spPr>
            <a:xfrm>
              <a:off x="816210" y="1229499"/>
              <a:ext cx="18499" cy="2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9" y="0"/>
                  </a:moveTo>
                  <a:cubicBezTo>
                    <a:pt x="2993" y="5229"/>
                    <a:pt x="0" y="11122"/>
                    <a:pt x="0" y="16371"/>
                  </a:cubicBezTo>
                  <a:cubicBezTo>
                    <a:pt x="2993" y="18985"/>
                    <a:pt x="9691" y="21600"/>
                    <a:pt x="15635" y="21600"/>
                  </a:cubicBezTo>
                  <a:cubicBezTo>
                    <a:pt x="18628" y="18985"/>
                    <a:pt x="18628" y="13756"/>
                    <a:pt x="21600" y="11122"/>
                  </a:cubicBezTo>
                  <a:lnTo>
                    <a:pt x="21600" y="5229"/>
                  </a:lnTo>
                  <a:cubicBezTo>
                    <a:pt x="15635" y="2615"/>
                    <a:pt x="12663" y="2615"/>
                    <a:pt x="671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7" name="Google Shape;1149;p8"/>
            <p:cNvSpPr/>
            <p:nvPr/>
          </p:nvSpPr>
          <p:spPr>
            <a:xfrm>
              <a:off x="742277" y="1205914"/>
              <a:ext cx="28678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4661"/>
                    <a:pt x="1917" y="9339"/>
                    <a:pt x="0" y="14591"/>
                  </a:cubicBezTo>
                  <a:cubicBezTo>
                    <a:pt x="5765" y="16922"/>
                    <a:pt x="12002" y="19253"/>
                    <a:pt x="17766" y="21600"/>
                  </a:cubicBezTo>
                  <a:cubicBezTo>
                    <a:pt x="17766" y="16922"/>
                    <a:pt x="19683" y="11670"/>
                    <a:pt x="21600" y="7009"/>
                  </a:cubicBezTo>
                  <a:cubicBezTo>
                    <a:pt x="15849" y="4661"/>
                    <a:pt x="9598" y="2331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270" name="Google Shape;1150;p8"/>
            <p:cNvGrpSpPr/>
            <p:nvPr/>
          </p:nvGrpSpPr>
          <p:grpSpPr>
            <a:xfrm>
              <a:off x="325409" y="485670"/>
              <a:ext cx="12701" cy="1"/>
              <a:chOff x="0" y="0"/>
              <a:chExt cx="12700" cy="0"/>
            </a:xfrm>
          </p:grpSpPr>
          <p:sp>
            <p:nvSpPr>
              <p:cNvPr id="426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6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271" name="Google Shape;1151;p8"/>
            <p:cNvSpPr/>
            <p:nvPr/>
          </p:nvSpPr>
          <p:spPr>
            <a:xfrm>
              <a:off x="327941" y="1019800"/>
              <a:ext cx="3186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lnTo>
                    <a:pt x="1725" y="1875"/>
                  </a:lnTo>
                  <a:lnTo>
                    <a:pt x="1725" y="7974"/>
                  </a:lnTo>
                  <a:lnTo>
                    <a:pt x="0" y="9863"/>
                  </a:lnTo>
                  <a:cubicBezTo>
                    <a:pt x="5175" y="13612"/>
                    <a:pt x="12525" y="17375"/>
                    <a:pt x="19438" y="21600"/>
                  </a:cubicBezTo>
                  <a:cubicBezTo>
                    <a:pt x="19438" y="17375"/>
                    <a:pt x="21600" y="13612"/>
                    <a:pt x="21600" y="11737"/>
                  </a:cubicBezTo>
                  <a:cubicBezTo>
                    <a:pt x="15975" y="7974"/>
                    <a:pt x="8638" y="3749"/>
                    <a:pt x="34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2" name="Google Shape;1152;p8"/>
            <p:cNvSpPr/>
            <p:nvPr/>
          </p:nvSpPr>
          <p:spPr>
            <a:xfrm>
              <a:off x="370007" y="1040822"/>
              <a:ext cx="15935" cy="1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3450" y="6719"/>
                    <a:pt x="3450" y="12663"/>
                    <a:pt x="0" y="15635"/>
                  </a:cubicBezTo>
                  <a:cubicBezTo>
                    <a:pt x="7775" y="18628"/>
                    <a:pt x="11225" y="21600"/>
                    <a:pt x="18150" y="21600"/>
                  </a:cubicBezTo>
                  <a:cubicBezTo>
                    <a:pt x="18150" y="18628"/>
                    <a:pt x="21600" y="12663"/>
                    <a:pt x="21600" y="9691"/>
                  </a:cubicBezTo>
                  <a:cubicBezTo>
                    <a:pt x="18150" y="6719"/>
                    <a:pt x="11225" y="299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3" name="Google Shape;1153;p8"/>
            <p:cNvSpPr/>
            <p:nvPr/>
          </p:nvSpPr>
          <p:spPr>
            <a:xfrm>
              <a:off x="306607" y="1008958"/>
              <a:ext cx="12701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6698"/>
                    <a:pt x="8274" y="12663"/>
                    <a:pt x="0" y="18607"/>
                  </a:cubicBezTo>
                  <a:cubicBezTo>
                    <a:pt x="8274" y="18607"/>
                    <a:pt x="8274" y="18607"/>
                    <a:pt x="14961" y="21600"/>
                  </a:cubicBezTo>
                  <a:cubicBezTo>
                    <a:pt x="14961" y="12663"/>
                    <a:pt x="21600" y="6698"/>
                    <a:pt x="216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4" name="Google Shape;1154;p8"/>
            <p:cNvSpPr/>
            <p:nvPr/>
          </p:nvSpPr>
          <p:spPr>
            <a:xfrm>
              <a:off x="507393" y="1110304"/>
              <a:ext cx="12701" cy="1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5106" y="4314"/>
                    <a:pt x="0" y="8659"/>
                    <a:pt x="0" y="12973"/>
                  </a:cubicBezTo>
                  <a:cubicBezTo>
                    <a:pt x="5106" y="17286"/>
                    <a:pt x="10176" y="17286"/>
                    <a:pt x="15245" y="21600"/>
                  </a:cubicBezTo>
                  <a:cubicBezTo>
                    <a:pt x="15245" y="12973"/>
                    <a:pt x="21600" y="8659"/>
                    <a:pt x="21600" y="4314"/>
                  </a:cubicBezTo>
                  <a:cubicBezTo>
                    <a:pt x="15245" y="4314"/>
                    <a:pt x="10176" y="0"/>
                    <a:pt x="510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5" name="Google Shape;1155;p8"/>
            <p:cNvSpPr/>
            <p:nvPr/>
          </p:nvSpPr>
          <p:spPr>
            <a:xfrm>
              <a:off x="231038" y="921645"/>
              <a:ext cx="39523" cy="6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91" y="0"/>
                  </a:moveTo>
                  <a:lnTo>
                    <a:pt x="11490" y="829"/>
                  </a:lnTo>
                  <a:cubicBezTo>
                    <a:pt x="5574" y="6020"/>
                    <a:pt x="2782" y="12047"/>
                    <a:pt x="0" y="18067"/>
                  </a:cubicBezTo>
                  <a:cubicBezTo>
                    <a:pt x="2782" y="18896"/>
                    <a:pt x="5574" y="19936"/>
                    <a:pt x="6965" y="21600"/>
                  </a:cubicBezTo>
                  <a:cubicBezTo>
                    <a:pt x="10099" y="18067"/>
                    <a:pt x="11490" y="15574"/>
                    <a:pt x="12891" y="12876"/>
                  </a:cubicBezTo>
                  <a:cubicBezTo>
                    <a:pt x="14282" y="12047"/>
                    <a:pt x="15673" y="11212"/>
                    <a:pt x="17417" y="11212"/>
                  </a:cubicBezTo>
                  <a:lnTo>
                    <a:pt x="18808" y="11212"/>
                  </a:lnTo>
                  <a:cubicBezTo>
                    <a:pt x="20209" y="12047"/>
                    <a:pt x="20209" y="12047"/>
                    <a:pt x="21600" y="12876"/>
                  </a:cubicBezTo>
                  <a:cubicBezTo>
                    <a:pt x="18808" y="10382"/>
                    <a:pt x="17417" y="7685"/>
                    <a:pt x="15673" y="5191"/>
                  </a:cubicBezTo>
                  <a:cubicBezTo>
                    <a:pt x="14282" y="3323"/>
                    <a:pt x="12891" y="1658"/>
                    <a:pt x="128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6" name="Google Shape;1156;p8"/>
            <p:cNvSpPr/>
            <p:nvPr/>
          </p:nvSpPr>
          <p:spPr>
            <a:xfrm>
              <a:off x="444930" y="1080984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4" y="0"/>
                  </a:moveTo>
                  <a:cubicBezTo>
                    <a:pt x="6624" y="4106"/>
                    <a:pt x="0" y="8241"/>
                    <a:pt x="0" y="16453"/>
                  </a:cubicBezTo>
                  <a:cubicBezTo>
                    <a:pt x="0" y="16453"/>
                    <a:pt x="6624" y="16453"/>
                    <a:pt x="13296" y="21600"/>
                  </a:cubicBezTo>
                  <a:cubicBezTo>
                    <a:pt x="13296" y="12347"/>
                    <a:pt x="21600" y="8241"/>
                    <a:pt x="21600" y="4106"/>
                  </a:cubicBezTo>
                  <a:cubicBezTo>
                    <a:pt x="21600" y="4106"/>
                    <a:pt x="13296" y="0"/>
                    <a:pt x="66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7" name="Google Shape;1157;p8"/>
            <p:cNvSpPr/>
            <p:nvPr/>
          </p:nvSpPr>
          <p:spPr>
            <a:xfrm>
              <a:off x="465629" y="1091182"/>
              <a:ext cx="29324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5" y="0"/>
                  </a:moveTo>
                  <a:cubicBezTo>
                    <a:pt x="1875" y="3180"/>
                    <a:pt x="1875" y="5717"/>
                    <a:pt x="0" y="8254"/>
                  </a:cubicBezTo>
                  <a:cubicBezTo>
                    <a:pt x="6100" y="13346"/>
                    <a:pt x="11737" y="15883"/>
                    <a:pt x="19712" y="19063"/>
                  </a:cubicBezTo>
                  <a:lnTo>
                    <a:pt x="19712" y="21600"/>
                  </a:lnTo>
                  <a:cubicBezTo>
                    <a:pt x="21600" y="19063"/>
                    <a:pt x="21600" y="13346"/>
                    <a:pt x="21600" y="10809"/>
                  </a:cubicBezTo>
                  <a:cubicBezTo>
                    <a:pt x="15962" y="8254"/>
                    <a:pt x="9849" y="3180"/>
                    <a:pt x="42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8" name="Google Shape;1158;p8"/>
            <p:cNvSpPr/>
            <p:nvPr/>
          </p:nvSpPr>
          <p:spPr>
            <a:xfrm>
              <a:off x="396785" y="1056772"/>
              <a:ext cx="13371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1" y="0"/>
                  </a:moveTo>
                  <a:lnTo>
                    <a:pt x="4111" y="7775"/>
                  </a:lnTo>
                  <a:cubicBezTo>
                    <a:pt x="4111" y="7775"/>
                    <a:pt x="0" y="11225"/>
                    <a:pt x="0" y="14675"/>
                  </a:cubicBezTo>
                  <a:cubicBezTo>
                    <a:pt x="4111" y="18125"/>
                    <a:pt x="12334" y="18125"/>
                    <a:pt x="17489" y="21600"/>
                  </a:cubicBezTo>
                  <a:cubicBezTo>
                    <a:pt x="17489" y="14675"/>
                    <a:pt x="21600" y="11225"/>
                    <a:pt x="21600" y="3450"/>
                  </a:cubicBezTo>
                  <a:cubicBezTo>
                    <a:pt x="17489" y="3450"/>
                    <a:pt x="12334" y="0"/>
                    <a:pt x="411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9" name="Google Shape;1159;p8"/>
            <p:cNvSpPr/>
            <p:nvPr/>
          </p:nvSpPr>
          <p:spPr>
            <a:xfrm>
              <a:off x="420353" y="1067597"/>
              <a:ext cx="1595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1" y="0"/>
                  </a:moveTo>
                  <a:cubicBezTo>
                    <a:pt x="4320" y="6925"/>
                    <a:pt x="4320" y="10375"/>
                    <a:pt x="0" y="14700"/>
                  </a:cubicBezTo>
                  <a:cubicBezTo>
                    <a:pt x="4320" y="18150"/>
                    <a:pt x="11237" y="18150"/>
                    <a:pt x="14683" y="21600"/>
                  </a:cubicBezTo>
                  <a:cubicBezTo>
                    <a:pt x="18129" y="18150"/>
                    <a:pt x="18129" y="14700"/>
                    <a:pt x="21600" y="6925"/>
                  </a:cubicBezTo>
                  <a:cubicBezTo>
                    <a:pt x="14683" y="6925"/>
                    <a:pt x="11237" y="3450"/>
                    <a:pt x="77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0" name="Google Shape;1161;p8"/>
            <p:cNvSpPr/>
            <p:nvPr/>
          </p:nvSpPr>
          <p:spPr>
            <a:xfrm>
              <a:off x="317097" y="722143"/>
              <a:ext cx="278571" cy="33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64" y="0"/>
                  </a:moveTo>
                  <a:cubicBezTo>
                    <a:pt x="2076" y="4114"/>
                    <a:pt x="1038" y="8228"/>
                    <a:pt x="0" y="12342"/>
                  </a:cubicBezTo>
                  <a:cubicBezTo>
                    <a:pt x="4745" y="14564"/>
                    <a:pt x="9688" y="16991"/>
                    <a:pt x="14828" y="19049"/>
                  </a:cubicBezTo>
                  <a:cubicBezTo>
                    <a:pt x="17101" y="20078"/>
                    <a:pt x="19375" y="20942"/>
                    <a:pt x="21600" y="21600"/>
                  </a:cubicBezTo>
                  <a:cubicBezTo>
                    <a:pt x="21204" y="21270"/>
                    <a:pt x="21007" y="20736"/>
                    <a:pt x="20612" y="20406"/>
                  </a:cubicBezTo>
                  <a:cubicBezTo>
                    <a:pt x="18139" y="19378"/>
                    <a:pt x="15668" y="18349"/>
                    <a:pt x="13395" y="17321"/>
                  </a:cubicBezTo>
                  <a:cubicBezTo>
                    <a:pt x="9243" y="15593"/>
                    <a:pt x="4942" y="13906"/>
                    <a:pt x="1038" y="12013"/>
                  </a:cubicBezTo>
                  <a:cubicBezTo>
                    <a:pt x="1038" y="11479"/>
                    <a:pt x="1236" y="10985"/>
                    <a:pt x="1236" y="10655"/>
                  </a:cubicBezTo>
                  <a:cubicBezTo>
                    <a:pt x="1433" y="9957"/>
                    <a:pt x="1632" y="9257"/>
                    <a:pt x="1829" y="8599"/>
                  </a:cubicBezTo>
                  <a:cubicBezTo>
                    <a:pt x="2274" y="7364"/>
                    <a:pt x="2471" y="6172"/>
                    <a:pt x="2867" y="4813"/>
                  </a:cubicBezTo>
                  <a:cubicBezTo>
                    <a:pt x="3312" y="3621"/>
                    <a:pt x="3509" y="2221"/>
                    <a:pt x="3707" y="1028"/>
                  </a:cubicBezTo>
                  <a:cubicBezTo>
                    <a:pt x="3509" y="700"/>
                    <a:pt x="3312" y="370"/>
                    <a:pt x="3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1" name="Google Shape;1162;p8"/>
            <p:cNvSpPr/>
            <p:nvPr/>
          </p:nvSpPr>
          <p:spPr>
            <a:xfrm>
              <a:off x="582919" y="1027453"/>
              <a:ext cx="63738" cy="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94" y="0"/>
                  </a:moveTo>
                  <a:cubicBezTo>
                    <a:pt x="8919" y="1629"/>
                    <a:pt x="9906" y="3192"/>
                    <a:pt x="10919" y="4717"/>
                  </a:cubicBezTo>
                  <a:cubicBezTo>
                    <a:pt x="9987" y="3155"/>
                    <a:pt x="9006" y="1577"/>
                    <a:pt x="7994" y="0"/>
                  </a:cubicBezTo>
                  <a:close/>
                  <a:moveTo>
                    <a:pt x="0" y="4368"/>
                  </a:moveTo>
                  <a:cubicBezTo>
                    <a:pt x="1725" y="6429"/>
                    <a:pt x="2587" y="9769"/>
                    <a:pt x="4319" y="11831"/>
                  </a:cubicBezTo>
                  <a:cubicBezTo>
                    <a:pt x="6262" y="12857"/>
                    <a:pt x="7125" y="14145"/>
                    <a:pt x="8856" y="14145"/>
                  </a:cubicBezTo>
                  <a:cubicBezTo>
                    <a:pt x="14256" y="17225"/>
                    <a:pt x="17931" y="19286"/>
                    <a:pt x="21600" y="21600"/>
                  </a:cubicBezTo>
                  <a:lnTo>
                    <a:pt x="19656" y="18259"/>
                  </a:lnTo>
                  <a:cubicBezTo>
                    <a:pt x="17075" y="13460"/>
                    <a:pt x="13894" y="9226"/>
                    <a:pt x="10919" y="4717"/>
                  </a:cubicBezTo>
                  <a:cubicBezTo>
                    <a:pt x="12556" y="7493"/>
                    <a:pt x="14013" y="10223"/>
                    <a:pt x="15119" y="12857"/>
                  </a:cubicBezTo>
                  <a:cubicBezTo>
                    <a:pt x="9719" y="9769"/>
                    <a:pt x="5400" y="7716"/>
                    <a:pt x="0" y="436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2" name="Google Shape;1163;p8"/>
            <p:cNvSpPr/>
            <p:nvPr/>
          </p:nvSpPr>
          <p:spPr>
            <a:xfrm>
              <a:off x="356618" y="680082"/>
              <a:ext cx="124948" cy="1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5" y="0"/>
                  </a:moveTo>
                  <a:cubicBezTo>
                    <a:pt x="1431" y="1599"/>
                    <a:pt x="992" y="3599"/>
                    <a:pt x="0" y="5280"/>
                  </a:cubicBezTo>
                  <a:cubicBezTo>
                    <a:pt x="552" y="5999"/>
                    <a:pt x="992" y="6641"/>
                    <a:pt x="1431" y="7279"/>
                  </a:cubicBezTo>
                  <a:cubicBezTo>
                    <a:pt x="1875" y="5599"/>
                    <a:pt x="2315" y="4000"/>
                    <a:pt x="2315" y="2319"/>
                  </a:cubicBezTo>
                  <a:cubicBezTo>
                    <a:pt x="8815" y="8319"/>
                    <a:pt x="14768" y="14640"/>
                    <a:pt x="20717" y="20961"/>
                  </a:cubicBezTo>
                  <a:cubicBezTo>
                    <a:pt x="21157" y="21281"/>
                    <a:pt x="21157" y="21281"/>
                    <a:pt x="21600" y="21600"/>
                  </a:cubicBezTo>
                  <a:cubicBezTo>
                    <a:pt x="18402" y="18001"/>
                    <a:pt x="15208" y="14321"/>
                    <a:pt x="12013" y="10640"/>
                  </a:cubicBezTo>
                  <a:lnTo>
                    <a:pt x="11018" y="9599"/>
                  </a:lnTo>
                  <a:cubicBezTo>
                    <a:pt x="9698" y="7999"/>
                    <a:pt x="7824" y="6319"/>
                    <a:pt x="6501" y="4638"/>
                  </a:cubicBezTo>
                  <a:cubicBezTo>
                    <a:pt x="4629" y="2960"/>
                    <a:pt x="3306" y="1599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3" name="Google Shape;1164;p8"/>
            <p:cNvSpPr/>
            <p:nvPr/>
          </p:nvSpPr>
          <p:spPr>
            <a:xfrm>
              <a:off x="311988" y="711946"/>
              <a:ext cx="289416" cy="3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0" y="0"/>
                  </a:moveTo>
                  <a:cubicBezTo>
                    <a:pt x="2760" y="2105"/>
                    <a:pt x="2142" y="4055"/>
                    <a:pt x="1760" y="6004"/>
                  </a:cubicBezTo>
                  <a:cubicBezTo>
                    <a:pt x="1381" y="6979"/>
                    <a:pt x="1191" y="8109"/>
                    <a:pt x="761" y="9085"/>
                  </a:cubicBezTo>
                  <a:cubicBezTo>
                    <a:pt x="761" y="9552"/>
                    <a:pt x="571" y="10059"/>
                    <a:pt x="381" y="10526"/>
                  </a:cubicBezTo>
                  <a:cubicBezTo>
                    <a:pt x="381" y="11034"/>
                    <a:pt x="191" y="11502"/>
                    <a:pt x="0" y="12164"/>
                  </a:cubicBezTo>
                  <a:cubicBezTo>
                    <a:pt x="0" y="12320"/>
                    <a:pt x="191" y="12477"/>
                    <a:pt x="191" y="12672"/>
                  </a:cubicBezTo>
                  <a:cubicBezTo>
                    <a:pt x="381" y="12672"/>
                    <a:pt x="381" y="12828"/>
                    <a:pt x="381" y="12828"/>
                  </a:cubicBezTo>
                  <a:cubicBezTo>
                    <a:pt x="4330" y="14621"/>
                    <a:pt x="8517" y="16219"/>
                    <a:pt x="12656" y="18013"/>
                  </a:cubicBezTo>
                  <a:cubicBezTo>
                    <a:pt x="14653" y="18832"/>
                    <a:pt x="16652" y="19651"/>
                    <a:pt x="18794" y="20470"/>
                  </a:cubicBezTo>
                  <a:cubicBezTo>
                    <a:pt x="19793" y="20937"/>
                    <a:pt x="20601" y="21249"/>
                    <a:pt x="21600" y="21600"/>
                  </a:cubicBezTo>
                  <a:cubicBezTo>
                    <a:pt x="21600" y="21444"/>
                    <a:pt x="21410" y="21249"/>
                    <a:pt x="21172" y="21094"/>
                  </a:cubicBezTo>
                  <a:cubicBezTo>
                    <a:pt x="19030" y="20470"/>
                    <a:pt x="16842" y="19651"/>
                    <a:pt x="14653" y="18676"/>
                  </a:cubicBezTo>
                  <a:cubicBezTo>
                    <a:pt x="9706" y="16726"/>
                    <a:pt x="4948" y="14426"/>
                    <a:pt x="381" y="12320"/>
                  </a:cubicBezTo>
                  <a:cubicBezTo>
                    <a:pt x="1381" y="8422"/>
                    <a:pt x="2380" y="4522"/>
                    <a:pt x="3331" y="624"/>
                  </a:cubicBezTo>
                  <a:cubicBezTo>
                    <a:pt x="3331" y="468"/>
                    <a:pt x="3141" y="156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4" name="Google Shape;1165;p8"/>
            <p:cNvSpPr/>
            <p:nvPr/>
          </p:nvSpPr>
          <p:spPr>
            <a:xfrm>
              <a:off x="351509" y="669239"/>
              <a:ext cx="305350" cy="41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" y="0"/>
                  </a:moveTo>
                  <a:cubicBezTo>
                    <a:pt x="947" y="0"/>
                    <a:pt x="767" y="0"/>
                    <a:pt x="767" y="132"/>
                  </a:cubicBezTo>
                  <a:cubicBezTo>
                    <a:pt x="587" y="132"/>
                    <a:pt x="587" y="265"/>
                    <a:pt x="361" y="265"/>
                  </a:cubicBezTo>
                  <a:lnTo>
                    <a:pt x="361" y="694"/>
                  </a:lnTo>
                  <a:cubicBezTo>
                    <a:pt x="181" y="1090"/>
                    <a:pt x="181" y="1651"/>
                    <a:pt x="181" y="2213"/>
                  </a:cubicBezTo>
                  <a:lnTo>
                    <a:pt x="0" y="2213"/>
                  </a:lnTo>
                  <a:cubicBezTo>
                    <a:pt x="181" y="2345"/>
                    <a:pt x="361" y="2609"/>
                    <a:pt x="361" y="2741"/>
                  </a:cubicBezTo>
                  <a:cubicBezTo>
                    <a:pt x="767" y="2048"/>
                    <a:pt x="947" y="1222"/>
                    <a:pt x="1128" y="562"/>
                  </a:cubicBezTo>
                  <a:cubicBezTo>
                    <a:pt x="1714" y="1222"/>
                    <a:pt x="2256" y="1784"/>
                    <a:pt x="3021" y="2477"/>
                  </a:cubicBezTo>
                  <a:cubicBezTo>
                    <a:pt x="3563" y="3170"/>
                    <a:pt x="4330" y="3864"/>
                    <a:pt x="4870" y="4524"/>
                  </a:cubicBezTo>
                  <a:lnTo>
                    <a:pt x="5277" y="4954"/>
                  </a:lnTo>
                  <a:cubicBezTo>
                    <a:pt x="6584" y="6474"/>
                    <a:pt x="7891" y="7993"/>
                    <a:pt x="9200" y="9479"/>
                  </a:cubicBezTo>
                  <a:cubicBezTo>
                    <a:pt x="10507" y="10866"/>
                    <a:pt x="11634" y="12253"/>
                    <a:pt x="13167" y="13607"/>
                  </a:cubicBezTo>
                  <a:cubicBezTo>
                    <a:pt x="14476" y="14995"/>
                    <a:pt x="15964" y="16381"/>
                    <a:pt x="17271" y="17735"/>
                  </a:cubicBezTo>
                  <a:cubicBezTo>
                    <a:pt x="17677" y="18033"/>
                    <a:pt x="17857" y="18297"/>
                    <a:pt x="18038" y="18562"/>
                  </a:cubicBezTo>
                  <a:cubicBezTo>
                    <a:pt x="18804" y="19387"/>
                    <a:pt x="19751" y="20081"/>
                    <a:pt x="20473" y="20906"/>
                  </a:cubicBezTo>
                  <a:lnTo>
                    <a:pt x="20879" y="21335"/>
                  </a:lnTo>
                  <a:cubicBezTo>
                    <a:pt x="20113" y="21038"/>
                    <a:pt x="19346" y="20773"/>
                    <a:pt x="18219" y="20378"/>
                  </a:cubicBezTo>
                  <a:cubicBezTo>
                    <a:pt x="17857" y="20378"/>
                    <a:pt x="17677" y="20213"/>
                    <a:pt x="17271" y="20081"/>
                  </a:cubicBezTo>
                  <a:cubicBezTo>
                    <a:pt x="17497" y="20213"/>
                    <a:pt x="17677" y="20378"/>
                    <a:pt x="17677" y="20510"/>
                  </a:cubicBezTo>
                  <a:lnTo>
                    <a:pt x="17857" y="20642"/>
                  </a:lnTo>
                  <a:cubicBezTo>
                    <a:pt x="18399" y="20773"/>
                    <a:pt x="18984" y="20906"/>
                    <a:pt x="19346" y="21038"/>
                  </a:cubicBezTo>
                  <a:cubicBezTo>
                    <a:pt x="19751" y="21203"/>
                    <a:pt x="19931" y="21335"/>
                    <a:pt x="20113" y="21335"/>
                  </a:cubicBezTo>
                  <a:cubicBezTo>
                    <a:pt x="20293" y="21467"/>
                    <a:pt x="20473" y="21467"/>
                    <a:pt x="20653" y="21467"/>
                  </a:cubicBezTo>
                  <a:cubicBezTo>
                    <a:pt x="20653" y="21600"/>
                    <a:pt x="20879" y="21600"/>
                    <a:pt x="20879" y="21600"/>
                  </a:cubicBezTo>
                  <a:lnTo>
                    <a:pt x="21420" y="21600"/>
                  </a:lnTo>
                  <a:cubicBezTo>
                    <a:pt x="21420" y="21467"/>
                    <a:pt x="21600" y="21467"/>
                    <a:pt x="21600" y="21335"/>
                  </a:cubicBezTo>
                  <a:lnTo>
                    <a:pt x="21600" y="20906"/>
                  </a:lnTo>
                  <a:lnTo>
                    <a:pt x="21420" y="20906"/>
                  </a:lnTo>
                  <a:lnTo>
                    <a:pt x="21420" y="20642"/>
                  </a:lnTo>
                  <a:cubicBezTo>
                    <a:pt x="21240" y="20510"/>
                    <a:pt x="21059" y="20378"/>
                    <a:pt x="20879" y="20081"/>
                  </a:cubicBezTo>
                  <a:cubicBezTo>
                    <a:pt x="20879" y="20081"/>
                    <a:pt x="20879" y="19948"/>
                    <a:pt x="20653" y="19948"/>
                  </a:cubicBezTo>
                  <a:cubicBezTo>
                    <a:pt x="19526" y="18562"/>
                    <a:pt x="18399" y="17339"/>
                    <a:pt x="17091" y="16084"/>
                  </a:cubicBezTo>
                  <a:cubicBezTo>
                    <a:pt x="16370" y="15424"/>
                    <a:pt x="15603" y="14730"/>
                    <a:pt x="14836" y="14036"/>
                  </a:cubicBezTo>
                  <a:cubicBezTo>
                    <a:pt x="14296" y="13343"/>
                    <a:pt x="13529" y="12649"/>
                    <a:pt x="12761" y="11823"/>
                  </a:cubicBezTo>
                  <a:cubicBezTo>
                    <a:pt x="9966" y="8950"/>
                    <a:pt x="7351" y="6044"/>
                    <a:pt x="4510" y="3170"/>
                  </a:cubicBezTo>
                  <a:cubicBezTo>
                    <a:pt x="3563" y="2213"/>
                    <a:pt x="2436" y="1222"/>
                    <a:pt x="1489" y="265"/>
                  </a:cubicBezTo>
                  <a:cubicBezTo>
                    <a:pt x="1308" y="132"/>
                    <a:pt x="130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5" name="Google Shape;1167;p8"/>
            <p:cNvSpPr/>
            <p:nvPr/>
          </p:nvSpPr>
          <p:spPr>
            <a:xfrm>
              <a:off x="410155" y="546872"/>
              <a:ext cx="517620" cy="7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7"/>
                    <a:pt x="107" y="251"/>
                    <a:pt x="0" y="328"/>
                  </a:cubicBezTo>
                  <a:cubicBezTo>
                    <a:pt x="319" y="657"/>
                    <a:pt x="559" y="967"/>
                    <a:pt x="772" y="1218"/>
                  </a:cubicBezTo>
                  <a:lnTo>
                    <a:pt x="878" y="1373"/>
                  </a:lnTo>
                  <a:cubicBezTo>
                    <a:pt x="1224" y="1624"/>
                    <a:pt x="1437" y="1933"/>
                    <a:pt x="1649" y="2262"/>
                  </a:cubicBezTo>
                  <a:cubicBezTo>
                    <a:pt x="1996" y="2591"/>
                    <a:pt x="2315" y="2978"/>
                    <a:pt x="2660" y="3306"/>
                  </a:cubicBezTo>
                  <a:cubicBezTo>
                    <a:pt x="3432" y="4042"/>
                    <a:pt x="4203" y="4834"/>
                    <a:pt x="5081" y="5647"/>
                  </a:cubicBezTo>
                  <a:cubicBezTo>
                    <a:pt x="6092" y="6613"/>
                    <a:pt x="7076" y="7580"/>
                    <a:pt x="8087" y="8470"/>
                  </a:cubicBezTo>
                  <a:cubicBezTo>
                    <a:pt x="9630" y="9997"/>
                    <a:pt x="11306" y="11525"/>
                    <a:pt x="12955" y="13130"/>
                  </a:cubicBezTo>
                  <a:cubicBezTo>
                    <a:pt x="13514" y="13787"/>
                    <a:pt x="14179" y="14426"/>
                    <a:pt x="14844" y="15064"/>
                  </a:cubicBezTo>
                  <a:cubicBezTo>
                    <a:pt x="16519" y="16843"/>
                    <a:pt x="18382" y="18699"/>
                    <a:pt x="20270" y="20478"/>
                  </a:cubicBezTo>
                  <a:cubicBezTo>
                    <a:pt x="20376" y="20555"/>
                    <a:pt x="20509" y="20633"/>
                    <a:pt x="20509" y="20788"/>
                  </a:cubicBezTo>
                  <a:cubicBezTo>
                    <a:pt x="20723" y="20962"/>
                    <a:pt x="20935" y="21117"/>
                    <a:pt x="21174" y="21271"/>
                  </a:cubicBezTo>
                  <a:cubicBezTo>
                    <a:pt x="21174" y="21348"/>
                    <a:pt x="21281" y="21445"/>
                    <a:pt x="21281" y="21522"/>
                  </a:cubicBezTo>
                  <a:lnTo>
                    <a:pt x="21281" y="21600"/>
                  </a:lnTo>
                  <a:lnTo>
                    <a:pt x="21600" y="21600"/>
                  </a:lnTo>
                  <a:cubicBezTo>
                    <a:pt x="21174" y="21039"/>
                    <a:pt x="20616" y="20478"/>
                    <a:pt x="20164" y="19995"/>
                  </a:cubicBezTo>
                  <a:cubicBezTo>
                    <a:pt x="19286" y="19105"/>
                    <a:pt x="18382" y="18293"/>
                    <a:pt x="17503" y="17404"/>
                  </a:cubicBezTo>
                  <a:cubicBezTo>
                    <a:pt x="15854" y="15721"/>
                    <a:pt x="14072" y="14097"/>
                    <a:pt x="12290" y="12337"/>
                  </a:cubicBezTo>
                  <a:cubicBezTo>
                    <a:pt x="10960" y="10964"/>
                    <a:pt x="9524" y="9514"/>
                    <a:pt x="8194" y="8063"/>
                  </a:cubicBezTo>
                  <a:cubicBezTo>
                    <a:pt x="7422" y="7329"/>
                    <a:pt x="6757" y="6613"/>
                    <a:pt x="5986" y="5975"/>
                  </a:cubicBezTo>
                  <a:cubicBezTo>
                    <a:pt x="5640" y="5569"/>
                    <a:pt x="5320" y="5240"/>
                    <a:pt x="4868" y="4911"/>
                  </a:cubicBezTo>
                  <a:cubicBezTo>
                    <a:pt x="4549" y="4602"/>
                    <a:pt x="4203" y="4273"/>
                    <a:pt x="3884" y="3945"/>
                  </a:cubicBezTo>
                  <a:cubicBezTo>
                    <a:pt x="2660" y="2823"/>
                    <a:pt x="1543" y="1527"/>
                    <a:pt x="426" y="328"/>
                  </a:cubicBezTo>
                  <a:cubicBezTo>
                    <a:pt x="319" y="251"/>
                    <a:pt x="213" y="77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6" name="Google Shape;1168;p8"/>
            <p:cNvSpPr/>
            <p:nvPr/>
          </p:nvSpPr>
          <p:spPr>
            <a:xfrm>
              <a:off x="319641" y="459541"/>
              <a:ext cx="66301" cy="5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9" y="947"/>
                    <a:pt x="1664" y="1902"/>
                    <a:pt x="2704" y="2849"/>
                  </a:cubicBezTo>
                  <a:lnTo>
                    <a:pt x="3533" y="3797"/>
                  </a:lnTo>
                  <a:cubicBezTo>
                    <a:pt x="7895" y="6886"/>
                    <a:pt x="11218" y="9729"/>
                    <a:pt x="13915" y="12819"/>
                  </a:cubicBezTo>
                  <a:cubicBezTo>
                    <a:pt x="15580" y="15661"/>
                    <a:pt x="18277" y="17803"/>
                    <a:pt x="19936" y="20646"/>
                  </a:cubicBezTo>
                  <a:cubicBezTo>
                    <a:pt x="20320" y="20646"/>
                    <a:pt x="20705" y="20646"/>
                    <a:pt x="21005" y="20742"/>
                  </a:cubicBezTo>
                  <a:cubicBezTo>
                    <a:pt x="15129" y="12365"/>
                    <a:pt x="8436" y="5740"/>
                    <a:pt x="0" y="0"/>
                  </a:cubicBezTo>
                  <a:close/>
                  <a:moveTo>
                    <a:pt x="21005" y="20742"/>
                  </a:moveTo>
                  <a:cubicBezTo>
                    <a:pt x="21203" y="21023"/>
                    <a:pt x="21402" y="21312"/>
                    <a:pt x="21600" y="21600"/>
                  </a:cubicBezTo>
                  <a:cubicBezTo>
                    <a:pt x="21600" y="21085"/>
                    <a:pt x="21360" y="20852"/>
                    <a:pt x="21005" y="2074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7" name="Google Shape;1169;p8"/>
            <p:cNvSpPr/>
            <p:nvPr/>
          </p:nvSpPr>
          <p:spPr>
            <a:xfrm>
              <a:off x="188349" y="9630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  <a:cubicBezTo>
                    <a:pt x="21600" y="108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8" name="Google Shape;1170;p8"/>
            <p:cNvSpPr/>
            <p:nvPr/>
          </p:nvSpPr>
          <p:spPr>
            <a:xfrm>
              <a:off x="380832" y="514990"/>
              <a:ext cx="31888" cy="4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36" y="1296"/>
                    <a:pt x="3460" y="2901"/>
                    <a:pt x="3460" y="4197"/>
                  </a:cubicBezTo>
                  <a:cubicBezTo>
                    <a:pt x="10806" y="9354"/>
                    <a:pt x="15978" y="16125"/>
                    <a:pt x="19864" y="21600"/>
                  </a:cubicBezTo>
                  <a:cubicBezTo>
                    <a:pt x="21600" y="20313"/>
                    <a:pt x="21600" y="17412"/>
                    <a:pt x="21600" y="16125"/>
                  </a:cubicBezTo>
                  <a:cubicBezTo>
                    <a:pt x="15978" y="10968"/>
                    <a:pt x="10806" y="5484"/>
                    <a:pt x="3460" y="1296"/>
                  </a:cubicBezTo>
                  <a:cubicBezTo>
                    <a:pt x="3460" y="0"/>
                    <a:pt x="17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9" name="Google Shape;1171;p8"/>
            <p:cNvSpPr/>
            <p:nvPr/>
          </p:nvSpPr>
          <p:spPr>
            <a:xfrm>
              <a:off x="194697" y="453806"/>
              <a:ext cx="755809" cy="85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255" y="0"/>
                  </a:moveTo>
                  <a:cubicBezTo>
                    <a:pt x="3182" y="0"/>
                    <a:pt x="3109" y="81"/>
                    <a:pt x="3109" y="81"/>
                  </a:cubicBezTo>
                  <a:cubicBezTo>
                    <a:pt x="3037" y="209"/>
                    <a:pt x="2891" y="339"/>
                    <a:pt x="2800" y="484"/>
                  </a:cubicBezTo>
                  <a:cubicBezTo>
                    <a:pt x="2727" y="613"/>
                    <a:pt x="2655" y="806"/>
                    <a:pt x="2582" y="951"/>
                  </a:cubicBezTo>
                  <a:cubicBezTo>
                    <a:pt x="2509" y="1290"/>
                    <a:pt x="2345" y="1613"/>
                    <a:pt x="2273" y="1951"/>
                  </a:cubicBezTo>
                  <a:cubicBezTo>
                    <a:pt x="2200" y="2225"/>
                    <a:pt x="2128" y="2564"/>
                    <a:pt x="2055" y="2902"/>
                  </a:cubicBezTo>
                  <a:cubicBezTo>
                    <a:pt x="1982" y="3305"/>
                    <a:pt x="1891" y="3708"/>
                    <a:pt x="1746" y="4111"/>
                  </a:cubicBezTo>
                  <a:cubicBezTo>
                    <a:pt x="1364" y="5788"/>
                    <a:pt x="909" y="7530"/>
                    <a:pt x="619" y="9271"/>
                  </a:cubicBezTo>
                  <a:cubicBezTo>
                    <a:pt x="382" y="10480"/>
                    <a:pt x="164" y="11690"/>
                    <a:pt x="0" y="12980"/>
                  </a:cubicBezTo>
                  <a:cubicBezTo>
                    <a:pt x="73" y="12980"/>
                    <a:pt x="73" y="13044"/>
                    <a:pt x="73" y="13108"/>
                  </a:cubicBezTo>
                  <a:lnTo>
                    <a:pt x="164" y="13108"/>
                  </a:lnTo>
                  <a:lnTo>
                    <a:pt x="164" y="13173"/>
                  </a:lnTo>
                  <a:cubicBezTo>
                    <a:pt x="1528" y="14108"/>
                    <a:pt x="3109" y="14850"/>
                    <a:pt x="4709" y="15527"/>
                  </a:cubicBezTo>
                  <a:cubicBezTo>
                    <a:pt x="6436" y="16269"/>
                    <a:pt x="8255" y="17010"/>
                    <a:pt x="10000" y="17671"/>
                  </a:cubicBezTo>
                  <a:cubicBezTo>
                    <a:pt x="10691" y="18010"/>
                    <a:pt x="11364" y="18284"/>
                    <a:pt x="12055" y="18542"/>
                  </a:cubicBezTo>
                  <a:cubicBezTo>
                    <a:pt x="12727" y="18881"/>
                    <a:pt x="13418" y="19155"/>
                    <a:pt x="14164" y="19348"/>
                  </a:cubicBezTo>
                  <a:cubicBezTo>
                    <a:pt x="15527" y="19832"/>
                    <a:pt x="16982" y="20235"/>
                    <a:pt x="18418" y="20703"/>
                  </a:cubicBezTo>
                  <a:cubicBezTo>
                    <a:pt x="19327" y="21041"/>
                    <a:pt x="20236" y="21299"/>
                    <a:pt x="21146" y="21573"/>
                  </a:cubicBezTo>
                  <a:cubicBezTo>
                    <a:pt x="21167" y="21593"/>
                    <a:pt x="21194" y="21600"/>
                    <a:pt x="21222" y="21600"/>
                  </a:cubicBezTo>
                  <a:cubicBezTo>
                    <a:pt x="21291" y="21600"/>
                    <a:pt x="21363" y="21555"/>
                    <a:pt x="21363" y="21509"/>
                  </a:cubicBezTo>
                  <a:lnTo>
                    <a:pt x="21436" y="21509"/>
                  </a:lnTo>
                  <a:cubicBezTo>
                    <a:pt x="21527" y="21445"/>
                    <a:pt x="21600" y="21299"/>
                    <a:pt x="21527" y="21235"/>
                  </a:cubicBezTo>
                  <a:cubicBezTo>
                    <a:pt x="21291" y="20896"/>
                    <a:pt x="21146" y="20638"/>
                    <a:pt x="20909" y="20364"/>
                  </a:cubicBezTo>
                  <a:lnTo>
                    <a:pt x="20691" y="20364"/>
                  </a:lnTo>
                  <a:cubicBezTo>
                    <a:pt x="20691" y="20364"/>
                    <a:pt x="20764" y="20429"/>
                    <a:pt x="20764" y="20493"/>
                  </a:cubicBezTo>
                  <a:cubicBezTo>
                    <a:pt x="20836" y="20638"/>
                    <a:pt x="20982" y="20703"/>
                    <a:pt x="21146" y="20767"/>
                  </a:cubicBezTo>
                  <a:cubicBezTo>
                    <a:pt x="21218" y="20832"/>
                    <a:pt x="21218" y="21041"/>
                    <a:pt x="21146" y="21106"/>
                  </a:cubicBezTo>
                  <a:cubicBezTo>
                    <a:pt x="21072" y="21106"/>
                    <a:pt x="21072" y="21170"/>
                    <a:pt x="20982" y="21170"/>
                  </a:cubicBezTo>
                  <a:cubicBezTo>
                    <a:pt x="20909" y="21170"/>
                    <a:pt x="20909" y="21106"/>
                    <a:pt x="20836" y="21106"/>
                  </a:cubicBezTo>
                  <a:lnTo>
                    <a:pt x="20691" y="21106"/>
                  </a:lnTo>
                  <a:cubicBezTo>
                    <a:pt x="20618" y="21041"/>
                    <a:pt x="20527" y="21041"/>
                    <a:pt x="20454" y="20961"/>
                  </a:cubicBezTo>
                  <a:cubicBezTo>
                    <a:pt x="20454" y="20961"/>
                    <a:pt x="20382" y="20961"/>
                    <a:pt x="20382" y="20896"/>
                  </a:cubicBezTo>
                  <a:cubicBezTo>
                    <a:pt x="20309" y="20961"/>
                    <a:pt x="20309" y="20961"/>
                    <a:pt x="20236" y="20961"/>
                  </a:cubicBezTo>
                  <a:cubicBezTo>
                    <a:pt x="20236" y="20961"/>
                    <a:pt x="20163" y="20961"/>
                    <a:pt x="20163" y="20896"/>
                  </a:cubicBezTo>
                  <a:cubicBezTo>
                    <a:pt x="19618" y="20767"/>
                    <a:pt x="19091" y="20638"/>
                    <a:pt x="18563" y="20493"/>
                  </a:cubicBezTo>
                  <a:lnTo>
                    <a:pt x="18109" y="20364"/>
                  </a:lnTo>
                  <a:cubicBezTo>
                    <a:pt x="17509" y="20235"/>
                    <a:pt x="16818" y="20026"/>
                    <a:pt x="16145" y="19751"/>
                  </a:cubicBezTo>
                  <a:cubicBezTo>
                    <a:pt x="13037" y="18752"/>
                    <a:pt x="10382" y="17816"/>
                    <a:pt x="7964" y="16737"/>
                  </a:cubicBezTo>
                  <a:cubicBezTo>
                    <a:pt x="7200" y="16462"/>
                    <a:pt x="6600" y="16204"/>
                    <a:pt x="5982" y="15930"/>
                  </a:cubicBezTo>
                  <a:cubicBezTo>
                    <a:pt x="5309" y="15591"/>
                    <a:pt x="4709" y="15318"/>
                    <a:pt x="4164" y="14995"/>
                  </a:cubicBezTo>
                  <a:lnTo>
                    <a:pt x="3800" y="14785"/>
                  </a:lnTo>
                  <a:cubicBezTo>
                    <a:pt x="2727" y="14254"/>
                    <a:pt x="1600" y="13641"/>
                    <a:pt x="455" y="13238"/>
                  </a:cubicBezTo>
                  <a:cubicBezTo>
                    <a:pt x="309" y="13173"/>
                    <a:pt x="237" y="13044"/>
                    <a:pt x="237" y="12980"/>
                  </a:cubicBezTo>
                  <a:cubicBezTo>
                    <a:pt x="164" y="12899"/>
                    <a:pt x="164" y="12835"/>
                    <a:pt x="237" y="12770"/>
                  </a:cubicBezTo>
                  <a:lnTo>
                    <a:pt x="237" y="12577"/>
                  </a:lnTo>
                  <a:cubicBezTo>
                    <a:pt x="309" y="12238"/>
                    <a:pt x="382" y="11835"/>
                    <a:pt x="455" y="11432"/>
                  </a:cubicBezTo>
                  <a:lnTo>
                    <a:pt x="528" y="11093"/>
                  </a:lnTo>
                  <a:cubicBezTo>
                    <a:pt x="691" y="10561"/>
                    <a:pt x="764" y="10077"/>
                    <a:pt x="909" y="9545"/>
                  </a:cubicBezTo>
                  <a:cubicBezTo>
                    <a:pt x="1146" y="8610"/>
                    <a:pt x="1364" y="7594"/>
                    <a:pt x="1600" y="6595"/>
                  </a:cubicBezTo>
                  <a:lnTo>
                    <a:pt x="1746" y="5982"/>
                  </a:lnTo>
                  <a:cubicBezTo>
                    <a:pt x="2128" y="4241"/>
                    <a:pt x="2582" y="2419"/>
                    <a:pt x="2964" y="613"/>
                  </a:cubicBezTo>
                  <a:cubicBezTo>
                    <a:pt x="3037" y="403"/>
                    <a:pt x="3182" y="274"/>
                    <a:pt x="3419" y="274"/>
                  </a:cubicBezTo>
                  <a:lnTo>
                    <a:pt x="3564" y="274"/>
                  </a:lnTo>
                  <a:cubicBezTo>
                    <a:pt x="3564" y="339"/>
                    <a:pt x="3636" y="339"/>
                    <a:pt x="3709" y="339"/>
                  </a:cubicBezTo>
                  <a:lnTo>
                    <a:pt x="3800" y="339"/>
                  </a:lnTo>
                  <a:cubicBezTo>
                    <a:pt x="3709" y="274"/>
                    <a:pt x="3636" y="209"/>
                    <a:pt x="3564" y="145"/>
                  </a:cubicBezTo>
                  <a:cubicBezTo>
                    <a:pt x="3564" y="145"/>
                    <a:pt x="3491" y="145"/>
                    <a:pt x="3491" y="81"/>
                  </a:cubicBezTo>
                  <a:lnTo>
                    <a:pt x="3419" y="81"/>
                  </a:lnTo>
                  <a:cubicBezTo>
                    <a:pt x="3419" y="81"/>
                    <a:pt x="3345" y="0"/>
                    <a:pt x="3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0" name="Google Shape;1172;p8"/>
            <p:cNvSpPr/>
            <p:nvPr/>
          </p:nvSpPr>
          <p:spPr>
            <a:xfrm>
              <a:off x="590554" y="1131344"/>
              <a:ext cx="18499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3" y="0"/>
                  </a:moveTo>
                  <a:cubicBezTo>
                    <a:pt x="9691" y="0"/>
                    <a:pt x="9691" y="0"/>
                    <a:pt x="9691" y="2975"/>
                  </a:cubicBezTo>
                  <a:cubicBezTo>
                    <a:pt x="5965" y="2975"/>
                    <a:pt x="2993" y="2975"/>
                    <a:pt x="2993" y="5950"/>
                  </a:cubicBezTo>
                  <a:cubicBezTo>
                    <a:pt x="0" y="8925"/>
                    <a:pt x="0" y="12654"/>
                    <a:pt x="0" y="15650"/>
                  </a:cubicBezTo>
                  <a:cubicBezTo>
                    <a:pt x="2993" y="18625"/>
                    <a:pt x="9691" y="18625"/>
                    <a:pt x="15635" y="21600"/>
                  </a:cubicBezTo>
                  <a:cubicBezTo>
                    <a:pt x="18628" y="18625"/>
                    <a:pt x="18628" y="15650"/>
                    <a:pt x="21600" y="15650"/>
                  </a:cubicBezTo>
                  <a:cubicBezTo>
                    <a:pt x="21600" y="8925"/>
                    <a:pt x="18628" y="2975"/>
                    <a:pt x="15635" y="2975"/>
                  </a:cubicBezTo>
                  <a:cubicBezTo>
                    <a:pt x="15635" y="0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1" name="Google Shape;1173;p8"/>
            <p:cNvSpPr/>
            <p:nvPr/>
          </p:nvSpPr>
          <p:spPr>
            <a:xfrm>
              <a:off x="563795" y="1120501"/>
              <a:ext cx="2016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0791" y="0"/>
                  </a:moveTo>
                  <a:cubicBezTo>
                    <a:pt x="8254" y="0"/>
                    <a:pt x="5717" y="2975"/>
                    <a:pt x="5717" y="6704"/>
                  </a:cubicBezTo>
                  <a:cubicBezTo>
                    <a:pt x="3162" y="9679"/>
                    <a:pt x="3162" y="12675"/>
                    <a:pt x="0" y="15650"/>
                  </a:cubicBezTo>
                  <a:cubicBezTo>
                    <a:pt x="5717" y="18625"/>
                    <a:pt x="10791" y="18625"/>
                    <a:pt x="15883" y="21600"/>
                  </a:cubicBezTo>
                  <a:cubicBezTo>
                    <a:pt x="15883" y="18625"/>
                    <a:pt x="19063" y="15650"/>
                    <a:pt x="19063" y="15650"/>
                  </a:cubicBezTo>
                  <a:cubicBezTo>
                    <a:pt x="21600" y="9679"/>
                    <a:pt x="19063" y="2975"/>
                    <a:pt x="15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2" name="Google Shape;1174;p8"/>
            <p:cNvSpPr/>
            <p:nvPr/>
          </p:nvSpPr>
          <p:spPr>
            <a:xfrm>
              <a:off x="627531" y="1115411"/>
              <a:ext cx="35060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0" y="0"/>
                  </a:moveTo>
                  <a:cubicBezTo>
                    <a:pt x="13351" y="0"/>
                    <a:pt x="11783" y="1092"/>
                    <a:pt x="11783" y="1092"/>
                  </a:cubicBezTo>
                  <a:cubicBezTo>
                    <a:pt x="6681" y="6836"/>
                    <a:pt x="3534" y="13672"/>
                    <a:pt x="0" y="19416"/>
                  </a:cubicBezTo>
                  <a:cubicBezTo>
                    <a:pt x="1966" y="19416"/>
                    <a:pt x="5113" y="20508"/>
                    <a:pt x="8249" y="21600"/>
                  </a:cubicBezTo>
                  <a:cubicBezTo>
                    <a:pt x="13351" y="15856"/>
                    <a:pt x="16498" y="10112"/>
                    <a:pt x="21600" y="4644"/>
                  </a:cubicBezTo>
                  <a:cubicBezTo>
                    <a:pt x="21600" y="3276"/>
                    <a:pt x="19634" y="1092"/>
                    <a:pt x="180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3" name="Google Shape;1175;p8"/>
            <p:cNvSpPr/>
            <p:nvPr/>
          </p:nvSpPr>
          <p:spPr>
            <a:xfrm>
              <a:off x="656853" y="1163208"/>
              <a:ext cx="16998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9691" y="0"/>
                    <a:pt x="2972" y="0"/>
                    <a:pt x="2972" y="4106"/>
                  </a:cubicBezTo>
                  <a:cubicBezTo>
                    <a:pt x="2972" y="8212"/>
                    <a:pt x="0" y="12347"/>
                    <a:pt x="0" y="12347"/>
                  </a:cubicBezTo>
                  <a:cubicBezTo>
                    <a:pt x="6698" y="17494"/>
                    <a:pt x="12663" y="21600"/>
                    <a:pt x="18607" y="21600"/>
                  </a:cubicBezTo>
                  <a:lnTo>
                    <a:pt x="18607" y="17494"/>
                  </a:lnTo>
                  <a:cubicBezTo>
                    <a:pt x="21600" y="8212"/>
                    <a:pt x="18607" y="0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4" name="Google Shape;1176;p8"/>
            <p:cNvSpPr/>
            <p:nvPr/>
          </p:nvSpPr>
          <p:spPr>
            <a:xfrm>
              <a:off x="494951" y="1046576"/>
              <a:ext cx="40150" cy="6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76" y="0"/>
                  </a:moveTo>
                  <a:cubicBezTo>
                    <a:pt x="14397" y="862"/>
                    <a:pt x="14397" y="862"/>
                    <a:pt x="13027" y="1725"/>
                  </a:cubicBezTo>
                  <a:cubicBezTo>
                    <a:pt x="8573" y="7125"/>
                    <a:pt x="4455" y="13394"/>
                    <a:pt x="0" y="18794"/>
                  </a:cubicBezTo>
                  <a:cubicBezTo>
                    <a:pt x="2738" y="19656"/>
                    <a:pt x="5824" y="20519"/>
                    <a:pt x="8573" y="21600"/>
                  </a:cubicBezTo>
                  <a:cubicBezTo>
                    <a:pt x="13027" y="15119"/>
                    <a:pt x="15776" y="9719"/>
                    <a:pt x="21600" y="4319"/>
                  </a:cubicBezTo>
                  <a:lnTo>
                    <a:pt x="21600" y="1725"/>
                  </a:lnTo>
                  <a:cubicBezTo>
                    <a:pt x="21600" y="862"/>
                    <a:pt x="19884" y="862"/>
                    <a:pt x="18514" y="862"/>
                  </a:cubicBezTo>
                  <a:cubicBezTo>
                    <a:pt x="18514" y="0"/>
                    <a:pt x="17145" y="0"/>
                    <a:pt x="17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5" name="Google Shape;1177;p8"/>
            <p:cNvSpPr/>
            <p:nvPr/>
          </p:nvSpPr>
          <p:spPr>
            <a:xfrm>
              <a:off x="455430" y="1070142"/>
              <a:ext cx="21025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0"/>
                    <a:pt x="5229" y="2631"/>
                    <a:pt x="5229" y="5244"/>
                  </a:cubicBezTo>
                  <a:cubicBezTo>
                    <a:pt x="2615" y="8519"/>
                    <a:pt x="2615" y="11131"/>
                    <a:pt x="0" y="13744"/>
                  </a:cubicBezTo>
                  <a:cubicBezTo>
                    <a:pt x="5229" y="16375"/>
                    <a:pt x="10478" y="18988"/>
                    <a:pt x="16371" y="21600"/>
                  </a:cubicBezTo>
                  <a:cubicBezTo>
                    <a:pt x="16371" y="16375"/>
                    <a:pt x="18985" y="13744"/>
                    <a:pt x="18985" y="11131"/>
                  </a:cubicBezTo>
                  <a:cubicBezTo>
                    <a:pt x="21600" y="8519"/>
                    <a:pt x="21600" y="5244"/>
                    <a:pt x="21600" y="5244"/>
                  </a:cubicBezTo>
                  <a:cubicBezTo>
                    <a:pt x="18985" y="2631"/>
                    <a:pt x="18985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6" name="Google Shape;1178;p8"/>
            <p:cNvSpPr/>
            <p:nvPr/>
          </p:nvSpPr>
          <p:spPr>
            <a:xfrm>
              <a:off x="519165" y="1096916"/>
              <a:ext cx="19543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3081" y="0"/>
                  </a:moveTo>
                  <a:cubicBezTo>
                    <a:pt x="10469" y="0"/>
                    <a:pt x="5244" y="2331"/>
                    <a:pt x="5244" y="4678"/>
                  </a:cubicBezTo>
                  <a:cubicBezTo>
                    <a:pt x="2612" y="7009"/>
                    <a:pt x="2612" y="12261"/>
                    <a:pt x="0" y="14591"/>
                  </a:cubicBezTo>
                  <a:cubicBezTo>
                    <a:pt x="5244" y="16939"/>
                    <a:pt x="10469" y="19269"/>
                    <a:pt x="16356" y="21600"/>
                  </a:cubicBezTo>
                  <a:cubicBezTo>
                    <a:pt x="16356" y="16939"/>
                    <a:pt x="18969" y="14591"/>
                    <a:pt x="18969" y="9339"/>
                  </a:cubicBezTo>
                  <a:cubicBezTo>
                    <a:pt x="21600" y="7009"/>
                    <a:pt x="18969" y="2331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7" name="Google Shape;1179;p8"/>
            <p:cNvSpPr/>
            <p:nvPr/>
          </p:nvSpPr>
          <p:spPr>
            <a:xfrm>
              <a:off x="540208" y="1110304"/>
              <a:ext cx="19534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3756" y="0"/>
                  </a:moveTo>
                  <a:cubicBezTo>
                    <a:pt x="7863" y="0"/>
                    <a:pt x="5229" y="0"/>
                    <a:pt x="5229" y="5971"/>
                  </a:cubicBezTo>
                  <a:cubicBezTo>
                    <a:pt x="2615" y="8946"/>
                    <a:pt x="2615" y="11921"/>
                    <a:pt x="0" y="14896"/>
                  </a:cubicBezTo>
                  <a:cubicBezTo>
                    <a:pt x="5229" y="18625"/>
                    <a:pt x="11122" y="21600"/>
                    <a:pt x="16371" y="21600"/>
                  </a:cubicBezTo>
                  <a:cubicBezTo>
                    <a:pt x="16371" y="18625"/>
                    <a:pt x="18985" y="14896"/>
                    <a:pt x="18985" y="11921"/>
                  </a:cubicBezTo>
                  <a:cubicBezTo>
                    <a:pt x="21600" y="8946"/>
                    <a:pt x="18985" y="297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8" name="Google Shape;1180;p8"/>
            <p:cNvSpPr/>
            <p:nvPr/>
          </p:nvSpPr>
          <p:spPr>
            <a:xfrm>
              <a:off x="770953" y="1181684"/>
              <a:ext cx="27778" cy="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14088" y="0"/>
                  </a:moveTo>
                  <a:cubicBezTo>
                    <a:pt x="11737" y="0"/>
                    <a:pt x="9863" y="1497"/>
                    <a:pt x="7988" y="2984"/>
                  </a:cubicBezTo>
                  <a:cubicBezTo>
                    <a:pt x="6113" y="7821"/>
                    <a:pt x="2350" y="12292"/>
                    <a:pt x="0" y="17129"/>
                  </a:cubicBezTo>
                  <a:lnTo>
                    <a:pt x="0" y="18627"/>
                  </a:lnTo>
                  <a:cubicBezTo>
                    <a:pt x="4225" y="18627"/>
                    <a:pt x="6113" y="20113"/>
                    <a:pt x="9863" y="21600"/>
                  </a:cubicBezTo>
                  <a:cubicBezTo>
                    <a:pt x="14088" y="15642"/>
                    <a:pt x="15976" y="10805"/>
                    <a:pt x="19725" y="6335"/>
                  </a:cubicBezTo>
                  <a:cubicBezTo>
                    <a:pt x="21600" y="4848"/>
                    <a:pt x="19725" y="1497"/>
                    <a:pt x="15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9" name="Google Shape;1181;p8"/>
            <p:cNvSpPr/>
            <p:nvPr/>
          </p:nvSpPr>
          <p:spPr>
            <a:xfrm>
              <a:off x="861485" y="1236528"/>
              <a:ext cx="133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0"/>
                    <a:pt x="4111" y="0"/>
                    <a:pt x="0" y="10839"/>
                  </a:cubicBezTo>
                  <a:cubicBezTo>
                    <a:pt x="8223" y="10839"/>
                    <a:pt x="17489" y="21600"/>
                    <a:pt x="21600" y="21600"/>
                  </a:cubicBezTo>
                  <a:cubicBezTo>
                    <a:pt x="21600" y="10839"/>
                    <a:pt x="21600" y="10839"/>
                    <a:pt x="174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0" name="Google Shape;1182;p8"/>
            <p:cNvSpPr/>
            <p:nvPr/>
          </p:nvSpPr>
          <p:spPr>
            <a:xfrm>
              <a:off x="707218" y="1181684"/>
              <a:ext cx="19126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3475"/>
                    <a:pt x="3603" y="6925"/>
                  </a:cubicBezTo>
                  <a:cubicBezTo>
                    <a:pt x="3603" y="11250"/>
                    <a:pt x="3603" y="11250"/>
                    <a:pt x="0" y="14700"/>
                  </a:cubicBezTo>
                  <a:cubicBezTo>
                    <a:pt x="6478" y="14700"/>
                    <a:pt x="12227" y="18150"/>
                    <a:pt x="17997" y="21600"/>
                  </a:cubicBezTo>
                  <a:cubicBezTo>
                    <a:pt x="17997" y="18150"/>
                    <a:pt x="21600" y="18150"/>
                    <a:pt x="21600" y="18150"/>
                  </a:cubicBezTo>
                  <a:cubicBezTo>
                    <a:pt x="21600" y="11250"/>
                    <a:pt x="21600" y="3475"/>
                    <a:pt x="15122" y="3475"/>
                  </a:cubicBezTo>
                  <a:cubicBezTo>
                    <a:pt x="15122" y="0"/>
                    <a:pt x="12227" y="0"/>
                    <a:pt x="122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1" name="Google Shape;1183;p8"/>
            <p:cNvSpPr/>
            <p:nvPr/>
          </p:nvSpPr>
          <p:spPr>
            <a:xfrm>
              <a:off x="834707" y="1228562"/>
              <a:ext cx="159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0"/>
                  </a:moveTo>
                  <a:cubicBezTo>
                    <a:pt x="7775" y="0"/>
                    <a:pt x="4325" y="5078"/>
                    <a:pt x="0" y="10156"/>
                  </a:cubicBezTo>
                  <a:cubicBezTo>
                    <a:pt x="7775" y="10156"/>
                    <a:pt x="14675" y="16522"/>
                    <a:pt x="21600" y="21600"/>
                  </a:cubicBezTo>
                  <a:lnTo>
                    <a:pt x="21600" y="16522"/>
                  </a:lnTo>
                  <a:cubicBezTo>
                    <a:pt x="21600" y="10156"/>
                    <a:pt x="18150" y="0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2" name="Google Shape;1184;p8"/>
            <p:cNvSpPr/>
            <p:nvPr/>
          </p:nvSpPr>
          <p:spPr>
            <a:xfrm>
              <a:off x="407610" y="557697"/>
              <a:ext cx="512531" cy="7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8"/>
                    <a:pt x="107" y="236"/>
                    <a:pt x="0" y="334"/>
                  </a:cubicBezTo>
                  <a:cubicBezTo>
                    <a:pt x="537" y="903"/>
                    <a:pt x="1101" y="1551"/>
                    <a:pt x="1666" y="2121"/>
                  </a:cubicBezTo>
                  <a:cubicBezTo>
                    <a:pt x="2123" y="2612"/>
                    <a:pt x="2445" y="3024"/>
                    <a:pt x="2901" y="3436"/>
                  </a:cubicBezTo>
                  <a:cubicBezTo>
                    <a:pt x="3358" y="3927"/>
                    <a:pt x="3895" y="4340"/>
                    <a:pt x="4460" y="4830"/>
                  </a:cubicBezTo>
                  <a:lnTo>
                    <a:pt x="4352" y="4830"/>
                  </a:lnTo>
                  <a:cubicBezTo>
                    <a:pt x="6153" y="6460"/>
                    <a:pt x="7925" y="8188"/>
                    <a:pt x="9510" y="9975"/>
                  </a:cubicBezTo>
                  <a:cubicBezTo>
                    <a:pt x="10397" y="10800"/>
                    <a:pt x="11176" y="11703"/>
                    <a:pt x="12089" y="12607"/>
                  </a:cubicBezTo>
                  <a:cubicBezTo>
                    <a:pt x="12976" y="13412"/>
                    <a:pt x="13863" y="14315"/>
                    <a:pt x="14641" y="15140"/>
                  </a:cubicBezTo>
                  <a:cubicBezTo>
                    <a:pt x="15985" y="16435"/>
                    <a:pt x="17328" y="17673"/>
                    <a:pt x="18564" y="18988"/>
                  </a:cubicBezTo>
                  <a:cubicBezTo>
                    <a:pt x="19236" y="19636"/>
                    <a:pt x="19907" y="20206"/>
                    <a:pt x="20471" y="20854"/>
                  </a:cubicBezTo>
                  <a:cubicBezTo>
                    <a:pt x="20686" y="21109"/>
                    <a:pt x="20820" y="21266"/>
                    <a:pt x="21036" y="21521"/>
                  </a:cubicBezTo>
                  <a:lnTo>
                    <a:pt x="21358" y="21521"/>
                  </a:lnTo>
                  <a:cubicBezTo>
                    <a:pt x="21358" y="21521"/>
                    <a:pt x="21492" y="21521"/>
                    <a:pt x="21600" y="21600"/>
                  </a:cubicBezTo>
                  <a:lnTo>
                    <a:pt x="21600" y="21521"/>
                  </a:lnTo>
                  <a:cubicBezTo>
                    <a:pt x="21600" y="21443"/>
                    <a:pt x="21492" y="21344"/>
                    <a:pt x="21492" y="21266"/>
                  </a:cubicBezTo>
                  <a:cubicBezTo>
                    <a:pt x="21250" y="21109"/>
                    <a:pt x="21036" y="20952"/>
                    <a:pt x="20820" y="20775"/>
                  </a:cubicBezTo>
                  <a:cubicBezTo>
                    <a:pt x="20820" y="20618"/>
                    <a:pt x="20686" y="20539"/>
                    <a:pt x="20579" y="20461"/>
                  </a:cubicBezTo>
                  <a:cubicBezTo>
                    <a:pt x="18671" y="18654"/>
                    <a:pt x="16791" y="16770"/>
                    <a:pt x="15098" y="14963"/>
                  </a:cubicBezTo>
                  <a:cubicBezTo>
                    <a:pt x="14427" y="14315"/>
                    <a:pt x="13755" y="13667"/>
                    <a:pt x="13191" y="12999"/>
                  </a:cubicBezTo>
                  <a:cubicBezTo>
                    <a:pt x="11526" y="11369"/>
                    <a:pt x="9833" y="9818"/>
                    <a:pt x="8274" y="8267"/>
                  </a:cubicBezTo>
                  <a:cubicBezTo>
                    <a:pt x="7254" y="7364"/>
                    <a:pt x="6260" y="6382"/>
                    <a:pt x="5239" y="5400"/>
                  </a:cubicBezTo>
                  <a:cubicBezTo>
                    <a:pt x="4352" y="4575"/>
                    <a:pt x="3573" y="3770"/>
                    <a:pt x="2794" y="3024"/>
                  </a:cubicBezTo>
                  <a:cubicBezTo>
                    <a:pt x="2445" y="2690"/>
                    <a:pt x="2123" y="2297"/>
                    <a:pt x="1773" y="1964"/>
                  </a:cubicBezTo>
                  <a:cubicBezTo>
                    <a:pt x="1558" y="1630"/>
                    <a:pt x="1343" y="1316"/>
                    <a:pt x="994" y="1061"/>
                  </a:cubicBezTo>
                  <a:lnTo>
                    <a:pt x="887" y="903"/>
                  </a:lnTo>
                  <a:cubicBezTo>
                    <a:pt x="672" y="648"/>
                    <a:pt x="430" y="334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3" name="Google Shape;1185;p8"/>
            <p:cNvSpPr/>
            <p:nvPr/>
          </p:nvSpPr>
          <p:spPr>
            <a:xfrm>
              <a:off x="327941" y="467193"/>
              <a:ext cx="5289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8" y="4900"/>
                    <a:pt x="5204" y="8350"/>
                    <a:pt x="5204" y="12100"/>
                  </a:cubicBezTo>
                  <a:cubicBezTo>
                    <a:pt x="8586" y="15550"/>
                    <a:pt x="11711" y="18150"/>
                    <a:pt x="14054" y="21600"/>
                  </a:cubicBezTo>
                  <a:lnTo>
                    <a:pt x="21600" y="21600"/>
                  </a:lnTo>
                  <a:cubicBezTo>
                    <a:pt x="19521" y="18150"/>
                    <a:pt x="16140" y="15550"/>
                    <a:pt x="14054" y="12100"/>
                  </a:cubicBezTo>
                  <a:cubicBezTo>
                    <a:pt x="10672" y="8350"/>
                    <a:pt x="6507" y="4900"/>
                    <a:pt x="1039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4" name="Google Shape;1186;p8"/>
            <p:cNvSpPr/>
            <p:nvPr/>
          </p:nvSpPr>
          <p:spPr>
            <a:xfrm>
              <a:off x="731432" y="1192527"/>
              <a:ext cx="16997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5965" y="0"/>
                    <a:pt x="2993" y="4106"/>
                    <a:pt x="2993" y="8212"/>
                  </a:cubicBezTo>
                  <a:cubicBezTo>
                    <a:pt x="2993" y="8212"/>
                    <a:pt x="2993" y="12347"/>
                    <a:pt x="0" y="12347"/>
                  </a:cubicBezTo>
                  <a:cubicBezTo>
                    <a:pt x="5965" y="16453"/>
                    <a:pt x="12663" y="16453"/>
                    <a:pt x="18607" y="21600"/>
                  </a:cubicBezTo>
                  <a:cubicBezTo>
                    <a:pt x="21600" y="12347"/>
                    <a:pt x="18607" y="4106"/>
                    <a:pt x="15635" y="4106"/>
                  </a:cubicBezTo>
                  <a:cubicBezTo>
                    <a:pt x="12663" y="4106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5" name="Google Shape;1187;p8"/>
            <p:cNvSpPr/>
            <p:nvPr/>
          </p:nvSpPr>
          <p:spPr>
            <a:xfrm>
              <a:off x="806012" y="1216112"/>
              <a:ext cx="16992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8937" y="0"/>
                  </a:moveTo>
                  <a:cubicBezTo>
                    <a:pt x="5965" y="0"/>
                    <a:pt x="2993" y="4106"/>
                    <a:pt x="2993" y="9253"/>
                  </a:cubicBezTo>
                  <a:cubicBezTo>
                    <a:pt x="0" y="9253"/>
                    <a:pt x="0" y="13359"/>
                    <a:pt x="0" y="13359"/>
                  </a:cubicBezTo>
                  <a:cubicBezTo>
                    <a:pt x="5965" y="17464"/>
                    <a:pt x="11909" y="21600"/>
                    <a:pt x="18628" y="21600"/>
                  </a:cubicBezTo>
                  <a:lnTo>
                    <a:pt x="18628" y="17464"/>
                  </a:lnTo>
                  <a:cubicBezTo>
                    <a:pt x="21600" y="13359"/>
                    <a:pt x="18628" y="4106"/>
                    <a:pt x="149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6" name="Google Shape;1188;p8"/>
            <p:cNvSpPr/>
            <p:nvPr/>
          </p:nvSpPr>
          <p:spPr>
            <a:xfrm>
              <a:off x="436306" y="1062507"/>
              <a:ext cx="19126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0"/>
                    <a:pt x="3583" y="5950"/>
                  </a:cubicBezTo>
                  <a:cubicBezTo>
                    <a:pt x="3583" y="8925"/>
                    <a:pt x="0" y="8925"/>
                    <a:pt x="0" y="11921"/>
                  </a:cubicBezTo>
                  <a:cubicBezTo>
                    <a:pt x="3583" y="14896"/>
                    <a:pt x="6478" y="18625"/>
                    <a:pt x="9352" y="18625"/>
                  </a:cubicBezTo>
                  <a:cubicBezTo>
                    <a:pt x="12227" y="18625"/>
                    <a:pt x="15101" y="21600"/>
                    <a:pt x="15101" y="21600"/>
                  </a:cubicBezTo>
                  <a:cubicBezTo>
                    <a:pt x="17997" y="18625"/>
                    <a:pt x="17997" y="14896"/>
                    <a:pt x="21600" y="11921"/>
                  </a:cubicBezTo>
                  <a:cubicBezTo>
                    <a:pt x="21600" y="8925"/>
                    <a:pt x="21600" y="2975"/>
                    <a:pt x="15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7" name="Google Shape;1189;p8"/>
            <p:cNvSpPr/>
            <p:nvPr/>
          </p:nvSpPr>
          <p:spPr>
            <a:xfrm>
              <a:off x="683631" y="1170861"/>
              <a:ext cx="1784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8946" y="0"/>
                  </a:moveTo>
                  <a:lnTo>
                    <a:pt x="5950" y="4325"/>
                  </a:lnTo>
                  <a:cubicBezTo>
                    <a:pt x="5950" y="4325"/>
                    <a:pt x="2975" y="4325"/>
                    <a:pt x="2975" y="7775"/>
                  </a:cubicBezTo>
                  <a:cubicBezTo>
                    <a:pt x="0" y="11225"/>
                    <a:pt x="0" y="11225"/>
                    <a:pt x="0" y="14675"/>
                  </a:cubicBezTo>
                  <a:cubicBezTo>
                    <a:pt x="5950" y="18150"/>
                    <a:pt x="12654" y="18150"/>
                    <a:pt x="15650" y="21600"/>
                  </a:cubicBezTo>
                  <a:cubicBezTo>
                    <a:pt x="18625" y="21600"/>
                    <a:pt x="18625" y="18150"/>
                    <a:pt x="18625" y="18150"/>
                  </a:cubicBezTo>
                  <a:cubicBezTo>
                    <a:pt x="21600" y="14675"/>
                    <a:pt x="21600" y="11225"/>
                    <a:pt x="18625" y="7775"/>
                  </a:cubicBezTo>
                  <a:lnTo>
                    <a:pt x="15650" y="4325"/>
                  </a:lnTo>
                  <a:cubicBezTo>
                    <a:pt x="12654" y="0"/>
                    <a:pt x="12654" y="0"/>
                    <a:pt x="89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8" name="Google Shape;1190;p8"/>
            <p:cNvSpPr/>
            <p:nvPr/>
          </p:nvSpPr>
          <p:spPr>
            <a:xfrm>
              <a:off x="410155" y="1046576"/>
              <a:ext cx="18498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5965" y="2615"/>
                    <a:pt x="5965" y="2615"/>
                    <a:pt x="2993" y="5229"/>
                  </a:cubicBezTo>
                  <a:cubicBezTo>
                    <a:pt x="2993" y="7844"/>
                    <a:pt x="2993" y="10478"/>
                    <a:pt x="0" y="13093"/>
                  </a:cubicBezTo>
                  <a:cubicBezTo>
                    <a:pt x="5965" y="16371"/>
                    <a:pt x="11909" y="18985"/>
                    <a:pt x="18628" y="21600"/>
                  </a:cubicBezTo>
                  <a:cubicBezTo>
                    <a:pt x="18628" y="18985"/>
                    <a:pt x="21600" y="16371"/>
                    <a:pt x="21600" y="13093"/>
                  </a:cubicBezTo>
                  <a:lnTo>
                    <a:pt x="21600" y="5229"/>
                  </a:lnTo>
                  <a:cubicBezTo>
                    <a:pt x="21600" y="2615"/>
                    <a:pt x="18628" y="2615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9" name="Google Shape;1191;p8"/>
            <p:cNvSpPr/>
            <p:nvPr/>
          </p:nvSpPr>
          <p:spPr>
            <a:xfrm>
              <a:off x="301163" y="987937"/>
              <a:ext cx="19534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1122" y="0"/>
                  </a:moveTo>
                  <a:cubicBezTo>
                    <a:pt x="7863" y="0"/>
                    <a:pt x="5229" y="0"/>
                    <a:pt x="5229" y="2615"/>
                  </a:cubicBezTo>
                  <a:cubicBezTo>
                    <a:pt x="2615" y="5229"/>
                    <a:pt x="2615" y="7844"/>
                    <a:pt x="0" y="11122"/>
                  </a:cubicBezTo>
                  <a:cubicBezTo>
                    <a:pt x="5229" y="13737"/>
                    <a:pt x="11122" y="18985"/>
                    <a:pt x="16371" y="21600"/>
                  </a:cubicBezTo>
                  <a:cubicBezTo>
                    <a:pt x="16371" y="18985"/>
                    <a:pt x="18985" y="13737"/>
                    <a:pt x="18985" y="11122"/>
                  </a:cubicBezTo>
                  <a:cubicBezTo>
                    <a:pt x="21600" y="5229"/>
                    <a:pt x="18985" y="261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0" name="Google Shape;1192;p8"/>
            <p:cNvSpPr/>
            <p:nvPr/>
          </p:nvSpPr>
          <p:spPr>
            <a:xfrm>
              <a:off x="278840" y="971986"/>
              <a:ext cx="16929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8937" y="0"/>
                  </a:moveTo>
                  <a:cubicBezTo>
                    <a:pt x="5965" y="0"/>
                    <a:pt x="2972" y="0"/>
                    <a:pt x="0" y="3471"/>
                  </a:cubicBezTo>
                  <a:cubicBezTo>
                    <a:pt x="5965" y="10363"/>
                    <a:pt x="8937" y="18129"/>
                    <a:pt x="14881" y="21600"/>
                  </a:cubicBezTo>
                  <a:cubicBezTo>
                    <a:pt x="14881" y="21600"/>
                    <a:pt x="14881" y="18129"/>
                    <a:pt x="18607" y="14683"/>
                  </a:cubicBezTo>
                  <a:cubicBezTo>
                    <a:pt x="21600" y="6917"/>
                    <a:pt x="18607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1" name="Google Shape;1193;p8"/>
            <p:cNvSpPr/>
            <p:nvPr/>
          </p:nvSpPr>
          <p:spPr>
            <a:xfrm>
              <a:off x="0" y="908258"/>
              <a:ext cx="12701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0" y="0"/>
                  </a:moveTo>
                  <a:cubicBezTo>
                    <a:pt x="0" y="4106"/>
                    <a:pt x="10839" y="12347"/>
                    <a:pt x="10839" y="21600"/>
                  </a:cubicBezTo>
                  <a:lnTo>
                    <a:pt x="10839" y="17494"/>
                  </a:lnTo>
                  <a:cubicBezTo>
                    <a:pt x="21600" y="12347"/>
                    <a:pt x="21600" y="4106"/>
                    <a:pt x="10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2" name="Google Shape;1194;p8"/>
            <p:cNvSpPr/>
            <p:nvPr/>
          </p:nvSpPr>
          <p:spPr>
            <a:xfrm>
              <a:off x="317097" y="995571"/>
              <a:ext cx="20165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1131" y="0"/>
                    <a:pt x="5225" y="0"/>
                    <a:pt x="5225" y="2844"/>
                  </a:cubicBezTo>
                  <a:cubicBezTo>
                    <a:pt x="2612" y="7397"/>
                    <a:pt x="2612" y="9666"/>
                    <a:pt x="0" y="11934"/>
                  </a:cubicBezTo>
                  <a:cubicBezTo>
                    <a:pt x="5225" y="17047"/>
                    <a:pt x="11131" y="19332"/>
                    <a:pt x="16356" y="21600"/>
                  </a:cubicBezTo>
                  <a:cubicBezTo>
                    <a:pt x="16356" y="17047"/>
                    <a:pt x="18969" y="14203"/>
                    <a:pt x="18969" y="9666"/>
                  </a:cubicBezTo>
                  <a:cubicBezTo>
                    <a:pt x="21600" y="5112"/>
                    <a:pt x="21600" y="2844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3" name="Google Shape;1195;p8"/>
            <p:cNvSpPr/>
            <p:nvPr/>
          </p:nvSpPr>
          <p:spPr>
            <a:xfrm>
              <a:off x="385941" y="1033188"/>
              <a:ext cx="18479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cubicBezTo>
                    <a:pt x="9679" y="0"/>
                    <a:pt x="6704" y="0"/>
                    <a:pt x="2975" y="4661"/>
                  </a:cubicBezTo>
                  <a:cubicBezTo>
                    <a:pt x="2975" y="6992"/>
                    <a:pt x="0" y="9339"/>
                    <a:pt x="0" y="14591"/>
                  </a:cubicBezTo>
                  <a:cubicBezTo>
                    <a:pt x="6704" y="16922"/>
                    <a:pt x="12675" y="19253"/>
                    <a:pt x="15650" y="21600"/>
                  </a:cubicBezTo>
                  <a:cubicBezTo>
                    <a:pt x="18625" y="16922"/>
                    <a:pt x="18625" y="14591"/>
                    <a:pt x="21600" y="9339"/>
                  </a:cubicBezTo>
                  <a:lnTo>
                    <a:pt x="21600" y="4661"/>
                  </a:lnTo>
                  <a:cubicBezTo>
                    <a:pt x="21600" y="2331"/>
                    <a:pt x="18625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4" name="Google Shape;1196;p8"/>
            <p:cNvSpPr/>
            <p:nvPr/>
          </p:nvSpPr>
          <p:spPr>
            <a:xfrm>
              <a:off x="359809" y="971986"/>
              <a:ext cx="39522" cy="6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7" y="0"/>
                  </a:moveTo>
                  <a:lnTo>
                    <a:pt x="15673" y="804"/>
                  </a:lnTo>
                  <a:cubicBezTo>
                    <a:pt x="14282" y="804"/>
                    <a:pt x="14282" y="1603"/>
                    <a:pt x="12891" y="1603"/>
                  </a:cubicBezTo>
                  <a:cubicBezTo>
                    <a:pt x="6965" y="7401"/>
                    <a:pt x="4183" y="13401"/>
                    <a:pt x="0" y="20003"/>
                  </a:cubicBezTo>
                  <a:lnTo>
                    <a:pt x="2782" y="20003"/>
                  </a:lnTo>
                  <a:cubicBezTo>
                    <a:pt x="4183" y="20801"/>
                    <a:pt x="6965" y="21600"/>
                    <a:pt x="8709" y="21600"/>
                  </a:cubicBezTo>
                  <a:cubicBezTo>
                    <a:pt x="11490" y="15802"/>
                    <a:pt x="15673" y="10004"/>
                    <a:pt x="21600" y="4201"/>
                  </a:cubicBezTo>
                  <a:lnTo>
                    <a:pt x="21600" y="1603"/>
                  </a:lnTo>
                  <a:cubicBezTo>
                    <a:pt x="21600" y="1603"/>
                    <a:pt x="20209" y="804"/>
                    <a:pt x="18808" y="804"/>
                  </a:cubicBezTo>
                  <a:lnTo>
                    <a:pt x="1741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5" name="Google Shape;1197;p8"/>
            <p:cNvSpPr/>
            <p:nvPr/>
          </p:nvSpPr>
          <p:spPr>
            <a:xfrm>
              <a:off x="201088" y="464648"/>
              <a:ext cx="708212" cy="8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535" y="14377"/>
                  </a:moveTo>
                  <a:cubicBezTo>
                    <a:pt x="3535" y="14529"/>
                    <a:pt x="3458" y="14664"/>
                    <a:pt x="3458" y="14866"/>
                  </a:cubicBezTo>
                  <a:cubicBezTo>
                    <a:pt x="3380" y="14798"/>
                    <a:pt x="3380" y="14798"/>
                    <a:pt x="3283" y="14798"/>
                  </a:cubicBezTo>
                  <a:cubicBezTo>
                    <a:pt x="3380" y="14664"/>
                    <a:pt x="3458" y="14529"/>
                    <a:pt x="3535" y="14377"/>
                  </a:cubicBezTo>
                  <a:close/>
                  <a:moveTo>
                    <a:pt x="3458" y="0"/>
                  </a:moveTo>
                  <a:cubicBezTo>
                    <a:pt x="3205" y="0"/>
                    <a:pt x="3050" y="134"/>
                    <a:pt x="2972" y="354"/>
                  </a:cubicBezTo>
                  <a:cubicBezTo>
                    <a:pt x="2564" y="2239"/>
                    <a:pt x="2079" y="4142"/>
                    <a:pt x="1671" y="5960"/>
                  </a:cubicBezTo>
                  <a:lnTo>
                    <a:pt x="1515" y="6599"/>
                  </a:lnTo>
                  <a:cubicBezTo>
                    <a:pt x="1263" y="7643"/>
                    <a:pt x="1030" y="8704"/>
                    <a:pt x="777" y="9680"/>
                  </a:cubicBezTo>
                  <a:cubicBezTo>
                    <a:pt x="622" y="10236"/>
                    <a:pt x="544" y="10741"/>
                    <a:pt x="369" y="11297"/>
                  </a:cubicBezTo>
                  <a:lnTo>
                    <a:pt x="292" y="11650"/>
                  </a:lnTo>
                  <a:cubicBezTo>
                    <a:pt x="214" y="12071"/>
                    <a:pt x="136" y="12492"/>
                    <a:pt x="59" y="12845"/>
                  </a:cubicBezTo>
                  <a:lnTo>
                    <a:pt x="59" y="13048"/>
                  </a:lnTo>
                  <a:cubicBezTo>
                    <a:pt x="-19" y="13115"/>
                    <a:pt x="-19" y="13182"/>
                    <a:pt x="59" y="13266"/>
                  </a:cubicBezTo>
                  <a:cubicBezTo>
                    <a:pt x="59" y="13333"/>
                    <a:pt x="136" y="13468"/>
                    <a:pt x="292" y="13536"/>
                  </a:cubicBezTo>
                  <a:cubicBezTo>
                    <a:pt x="1515" y="13956"/>
                    <a:pt x="2719" y="14596"/>
                    <a:pt x="3866" y="15152"/>
                  </a:cubicBezTo>
                  <a:lnTo>
                    <a:pt x="4254" y="15371"/>
                  </a:lnTo>
                  <a:cubicBezTo>
                    <a:pt x="4837" y="15707"/>
                    <a:pt x="5478" y="15993"/>
                    <a:pt x="6196" y="16347"/>
                  </a:cubicBezTo>
                  <a:cubicBezTo>
                    <a:pt x="6857" y="16633"/>
                    <a:pt x="7498" y="16903"/>
                    <a:pt x="8314" y="17189"/>
                  </a:cubicBezTo>
                  <a:cubicBezTo>
                    <a:pt x="10897" y="18317"/>
                    <a:pt x="13734" y="19293"/>
                    <a:pt x="17055" y="20337"/>
                  </a:cubicBezTo>
                  <a:cubicBezTo>
                    <a:pt x="17774" y="20623"/>
                    <a:pt x="18512" y="20842"/>
                    <a:pt x="19153" y="20977"/>
                  </a:cubicBezTo>
                  <a:lnTo>
                    <a:pt x="19638" y="21111"/>
                  </a:lnTo>
                  <a:cubicBezTo>
                    <a:pt x="20202" y="21263"/>
                    <a:pt x="20765" y="21398"/>
                    <a:pt x="21348" y="21532"/>
                  </a:cubicBezTo>
                  <a:cubicBezTo>
                    <a:pt x="21348" y="21600"/>
                    <a:pt x="21425" y="21600"/>
                    <a:pt x="21425" y="21600"/>
                  </a:cubicBezTo>
                  <a:cubicBezTo>
                    <a:pt x="21503" y="21600"/>
                    <a:pt x="21503" y="21600"/>
                    <a:pt x="21581" y="21532"/>
                  </a:cubicBezTo>
                  <a:cubicBezTo>
                    <a:pt x="21425" y="21532"/>
                    <a:pt x="21251" y="21465"/>
                    <a:pt x="21095" y="21398"/>
                  </a:cubicBezTo>
                  <a:lnTo>
                    <a:pt x="21173" y="21331"/>
                  </a:lnTo>
                  <a:cubicBezTo>
                    <a:pt x="21173" y="21263"/>
                    <a:pt x="21251" y="21179"/>
                    <a:pt x="21251" y="21111"/>
                  </a:cubicBezTo>
                  <a:cubicBezTo>
                    <a:pt x="21348" y="20977"/>
                    <a:pt x="21251" y="20842"/>
                    <a:pt x="21173" y="20842"/>
                  </a:cubicBezTo>
                  <a:lnTo>
                    <a:pt x="21018" y="20842"/>
                  </a:lnTo>
                  <a:cubicBezTo>
                    <a:pt x="20940" y="20842"/>
                    <a:pt x="20862" y="20842"/>
                    <a:pt x="20862" y="20909"/>
                  </a:cubicBezTo>
                  <a:cubicBezTo>
                    <a:pt x="20765" y="20977"/>
                    <a:pt x="20765" y="21111"/>
                    <a:pt x="20687" y="21179"/>
                  </a:cubicBezTo>
                  <a:lnTo>
                    <a:pt x="20687" y="21331"/>
                  </a:lnTo>
                  <a:cubicBezTo>
                    <a:pt x="20610" y="21263"/>
                    <a:pt x="20454" y="21263"/>
                    <a:pt x="20377" y="21179"/>
                  </a:cubicBezTo>
                  <a:cubicBezTo>
                    <a:pt x="20377" y="21044"/>
                    <a:pt x="20454" y="20909"/>
                    <a:pt x="20532" y="20758"/>
                  </a:cubicBezTo>
                  <a:lnTo>
                    <a:pt x="20532" y="20623"/>
                  </a:lnTo>
                  <a:cubicBezTo>
                    <a:pt x="20454" y="20623"/>
                    <a:pt x="20279" y="20556"/>
                    <a:pt x="20124" y="20556"/>
                  </a:cubicBezTo>
                  <a:lnTo>
                    <a:pt x="20124" y="20623"/>
                  </a:lnTo>
                  <a:cubicBezTo>
                    <a:pt x="20046" y="20758"/>
                    <a:pt x="19969" y="20842"/>
                    <a:pt x="19891" y="20977"/>
                  </a:cubicBezTo>
                  <a:lnTo>
                    <a:pt x="19891" y="21044"/>
                  </a:lnTo>
                  <a:cubicBezTo>
                    <a:pt x="19891" y="21044"/>
                    <a:pt x="19794" y="20977"/>
                    <a:pt x="19716" y="20977"/>
                  </a:cubicBezTo>
                  <a:lnTo>
                    <a:pt x="19638" y="20977"/>
                  </a:lnTo>
                  <a:cubicBezTo>
                    <a:pt x="19716" y="20758"/>
                    <a:pt x="19716" y="20623"/>
                    <a:pt x="19794" y="20489"/>
                  </a:cubicBezTo>
                  <a:cubicBezTo>
                    <a:pt x="19638" y="20421"/>
                    <a:pt x="19483" y="20337"/>
                    <a:pt x="19308" y="20337"/>
                  </a:cubicBezTo>
                  <a:lnTo>
                    <a:pt x="19308" y="20489"/>
                  </a:lnTo>
                  <a:cubicBezTo>
                    <a:pt x="19231" y="20556"/>
                    <a:pt x="19231" y="20691"/>
                    <a:pt x="19153" y="20758"/>
                  </a:cubicBezTo>
                  <a:cubicBezTo>
                    <a:pt x="18998" y="20758"/>
                    <a:pt x="18823" y="20691"/>
                    <a:pt x="18745" y="20623"/>
                  </a:cubicBezTo>
                  <a:cubicBezTo>
                    <a:pt x="18745" y="20489"/>
                    <a:pt x="18823" y="20337"/>
                    <a:pt x="18920" y="20203"/>
                  </a:cubicBezTo>
                  <a:cubicBezTo>
                    <a:pt x="18745" y="20203"/>
                    <a:pt x="18590" y="20135"/>
                    <a:pt x="18434" y="20068"/>
                  </a:cubicBezTo>
                  <a:cubicBezTo>
                    <a:pt x="18337" y="20203"/>
                    <a:pt x="18259" y="20337"/>
                    <a:pt x="18259" y="20489"/>
                  </a:cubicBezTo>
                  <a:cubicBezTo>
                    <a:pt x="18027" y="20421"/>
                    <a:pt x="17851" y="20421"/>
                    <a:pt x="17619" y="20337"/>
                  </a:cubicBezTo>
                  <a:cubicBezTo>
                    <a:pt x="17696" y="20270"/>
                    <a:pt x="17696" y="20270"/>
                    <a:pt x="17696" y="20203"/>
                  </a:cubicBezTo>
                  <a:cubicBezTo>
                    <a:pt x="17696" y="20135"/>
                    <a:pt x="17774" y="20000"/>
                    <a:pt x="17774" y="19916"/>
                  </a:cubicBezTo>
                  <a:cubicBezTo>
                    <a:pt x="17619" y="19849"/>
                    <a:pt x="17540" y="19782"/>
                    <a:pt x="17366" y="19782"/>
                  </a:cubicBezTo>
                  <a:cubicBezTo>
                    <a:pt x="17288" y="19916"/>
                    <a:pt x="17211" y="20068"/>
                    <a:pt x="17211" y="20203"/>
                  </a:cubicBezTo>
                  <a:cubicBezTo>
                    <a:pt x="16977" y="20135"/>
                    <a:pt x="16725" y="20068"/>
                    <a:pt x="16492" y="20000"/>
                  </a:cubicBezTo>
                  <a:cubicBezTo>
                    <a:pt x="16569" y="19849"/>
                    <a:pt x="16569" y="19714"/>
                    <a:pt x="16647" y="19580"/>
                  </a:cubicBezTo>
                  <a:cubicBezTo>
                    <a:pt x="16492" y="19495"/>
                    <a:pt x="16317" y="19495"/>
                    <a:pt x="16161" y="19428"/>
                  </a:cubicBezTo>
                  <a:cubicBezTo>
                    <a:pt x="16161" y="19580"/>
                    <a:pt x="16084" y="19714"/>
                    <a:pt x="16006" y="19849"/>
                  </a:cubicBezTo>
                  <a:cubicBezTo>
                    <a:pt x="15909" y="19782"/>
                    <a:pt x="15831" y="19782"/>
                    <a:pt x="15753" y="19714"/>
                  </a:cubicBezTo>
                  <a:cubicBezTo>
                    <a:pt x="15753" y="19580"/>
                    <a:pt x="15831" y="19428"/>
                    <a:pt x="15909" y="19360"/>
                  </a:cubicBezTo>
                  <a:cubicBezTo>
                    <a:pt x="15753" y="19293"/>
                    <a:pt x="15598" y="19226"/>
                    <a:pt x="15423" y="19226"/>
                  </a:cubicBezTo>
                  <a:cubicBezTo>
                    <a:pt x="15423" y="19293"/>
                    <a:pt x="15346" y="19428"/>
                    <a:pt x="15268" y="19580"/>
                  </a:cubicBezTo>
                  <a:cubicBezTo>
                    <a:pt x="15190" y="19580"/>
                    <a:pt x="15035" y="19495"/>
                    <a:pt x="14938" y="19495"/>
                  </a:cubicBezTo>
                  <a:cubicBezTo>
                    <a:pt x="15035" y="19360"/>
                    <a:pt x="15035" y="19226"/>
                    <a:pt x="15113" y="19075"/>
                  </a:cubicBezTo>
                  <a:cubicBezTo>
                    <a:pt x="15035" y="19007"/>
                    <a:pt x="14860" y="19007"/>
                    <a:pt x="14705" y="18940"/>
                  </a:cubicBezTo>
                  <a:cubicBezTo>
                    <a:pt x="14627" y="19007"/>
                    <a:pt x="14627" y="19075"/>
                    <a:pt x="14549" y="19159"/>
                  </a:cubicBezTo>
                  <a:cubicBezTo>
                    <a:pt x="14549" y="19226"/>
                    <a:pt x="14452" y="19226"/>
                    <a:pt x="14452" y="19293"/>
                  </a:cubicBezTo>
                  <a:cubicBezTo>
                    <a:pt x="14374" y="19293"/>
                    <a:pt x="14297" y="19226"/>
                    <a:pt x="14219" y="19226"/>
                  </a:cubicBezTo>
                  <a:lnTo>
                    <a:pt x="14219" y="19159"/>
                  </a:lnTo>
                  <a:cubicBezTo>
                    <a:pt x="14219" y="19007"/>
                    <a:pt x="14297" y="18940"/>
                    <a:pt x="14374" y="18805"/>
                  </a:cubicBezTo>
                  <a:cubicBezTo>
                    <a:pt x="14219" y="18805"/>
                    <a:pt x="14063" y="18738"/>
                    <a:pt x="13889" y="18654"/>
                  </a:cubicBezTo>
                  <a:cubicBezTo>
                    <a:pt x="13811" y="18805"/>
                    <a:pt x="13811" y="18940"/>
                    <a:pt x="13734" y="19075"/>
                  </a:cubicBezTo>
                  <a:cubicBezTo>
                    <a:pt x="13578" y="19007"/>
                    <a:pt x="13403" y="18940"/>
                    <a:pt x="13248" y="18872"/>
                  </a:cubicBezTo>
                  <a:cubicBezTo>
                    <a:pt x="13326" y="18738"/>
                    <a:pt x="13403" y="18654"/>
                    <a:pt x="13403" y="18519"/>
                  </a:cubicBezTo>
                  <a:cubicBezTo>
                    <a:pt x="13248" y="18452"/>
                    <a:pt x="13092" y="18384"/>
                    <a:pt x="12995" y="18384"/>
                  </a:cubicBezTo>
                  <a:cubicBezTo>
                    <a:pt x="12918" y="18452"/>
                    <a:pt x="12840" y="18586"/>
                    <a:pt x="12762" y="18654"/>
                  </a:cubicBezTo>
                  <a:cubicBezTo>
                    <a:pt x="12607" y="18586"/>
                    <a:pt x="12355" y="18519"/>
                    <a:pt x="12121" y="18384"/>
                  </a:cubicBezTo>
                  <a:cubicBezTo>
                    <a:pt x="12199" y="18317"/>
                    <a:pt x="12276" y="18165"/>
                    <a:pt x="12276" y="18098"/>
                  </a:cubicBezTo>
                  <a:cubicBezTo>
                    <a:pt x="12121" y="18031"/>
                    <a:pt x="11947" y="18031"/>
                    <a:pt x="11868" y="17964"/>
                  </a:cubicBezTo>
                  <a:cubicBezTo>
                    <a:pt x="11791" y="18031"/>
                    <a:pt x="11713" y="18098"/>
                    <a:pt x="11713" y="18233"/>
                  </a:cubicBezTo>
                  <a:cubicBezTo>
                    <a:pt x="11636" y="18165"/>
                    <a:pt x="11461" y="18165"/>
                    <a:pt x="11383" y="18098"/>
                  </a:cubicBezTo>
                  <a:cubicBezTo>
                    <a:pt x="11461" y="18031"/>
                    <a:pt x="11461" y="17964"/>
                    <a:pt x="11539" y="17812"/>
                  </a:cubicBezTo>
                  <a:cubicBezTo>
                    <a:pt x="11383" y="17744"/>
                    <a:pt x="11228" y="17744"/>
                    <a:pt x="11053" y="17677"/>
                  </a:cubicBezTo>
                  <a:cubicBezTo>
                    <a:pt x="11053" y="17744"/>
                    <a:pt x="10975" y="17812"/>
                    <a:pt x="10975" y="17964"/>
                  </a:cubicBezTo>
                  <a:cubicBezTo>
                    <a:pt x="10897" y="17896"/>
                    <a:pt x="10742" y="17812"/>
                    <a:pt x="10664" y="17812"/>
                  </a:cubicBezTo>
                  <a:cubicBezTo>
                    <a:pt x="10742" y="17744"/>
                    <a:pt x="10742" y="17610"/>
                    <a:pt x="10820" y="17542"/>
                  </a:cubicBezTo>
                  <a:cubicBezTo>
                    <a:pt x="10664" y="17542"/>
                    <a:pt x="10489" y="17475"/>
                    <a:pt x="10334" y="17391"/>
                  </a:cubicBezTo>
                  <a:cubicBezTo>
                    <a:pt x="10334" y="17475"/>
                    <a:pt x="10256" y="17542"/>
                    <a:pt x="10256" y="17610"/>
                  </a:cubicBezTo>
                  <a:cubicBezTo>
                    <a:pt x="10179" y="17610"/>
                    <a:pt x="10081" y="17610"/>
                    <a:pt x="10004" y="17542"/>
                  </a:cubicBezTo>
                  <a:cubicBezTo>
                    <a:pt x="10081" y="17475"/>
                    <a:pt x="10081" y="17391"/>
                    <a:pt x="10179" y="17324"/>
                  </a:cubicBezTo>
                  <a:cubicBezTo>
                    <a:pt x="10004" y="17256"/>
                    <a:pt x="9849" y="17189"/>
                    <a:pt x="9693" y="17121"/>
                  </a:cubicBezTo>
                  <a:cubicBezTo>
                    <a:pt x="9693" y="17189"/>
                    <a:pt x="9596" y="17256"/>
                    <a:pt x="9596" y="17391"/>
                  </a:cubicBezTo>
                  <a:cubicBezTo>
                    <a:pt x="9518" y="17324"/>
                    <a:pt x="9441" y="17324"/>
                    <a:pt x="9363" y="17256"/>
                  </a:cubicBezTo>
                  <a:cubicBezTo>
                    <a:pt x="9363" y="17189"/>
                    <a:pt x="9441" y="17121"/>
                    <a:pt x="9441" y="17054"/>
                  </a:cubicBezTo>
                  <a:cubicBezTo>
                    <a:pt x="9285" y="16970"/>
                    <a:pt x="9110" y="16903"/>
                    <a:pt x="8955" y="16836"/>
                  </a:cubicBezTo>
                  <a:cubicBezTo>
                    <a:pt x="8955" y="16903"/>
                    <a:pt x="8955" y="17054"/>
                    <a:pt x="8877" y="17121"/>
                  </a:cubicBezTo>
                  <a:lnTo>
                    <a:pt x="8877" y="17054"/>
                  </a:lnTo>
                  <a:cubicBezTo>
                    <a:pt x="8547" y="16970"/>
                    <a:pt x="8314" y="16903"/>
                    <a:pt x="8062" y="16768"/>
                  </a:cubicBezTo>
                  <a:cubicBezTo>
                    <a:pt x="8139" y="16701"/>
                    <a:pt x="8139" y="16633"/>
                    <a:pt x="8236" y="16549"/>
                  </a:cubicBezTo>
                  <a:cubicBezTo>
                    <a:pt x="8062" y="16482"/>
                    <a:pt x="7906" y="16415"/>
                    <a:pt x="7751" y="16347"/>
                  </a:cubicBezTo>
                  <a:cubicBezTo>
                    <a:pt x="7751" y="16415"/>
                    <a:pt x="7654" y="16482"/>
                    <a:pt x="7654" y="16633"/>
                  </a:cubicBezTo>
                  <a:cubicBezTo>
                    <a:pt x="7576" y="16549"/>
                    <a:pt x="7498" y="16549"/>
                    <a:pt x="7498" y="16549"/>
                  </a:cubicBezTo>
                  <a:cubicBezTo>
                    <a:pt x="7498" y="16415"/>
                    <a:pt x="7576" y="16347"/>
                    <a:pt x="7576" y="16280"/>
                  </a:cubicBezTo>
                  <a:cubicBezTo>
                    <a:pt x="7576" y="16280"/>
                    <a:pt x="7498" y="16213"/>
                    <a:pt x="7420" y="16213"/>
                  </a:cubicBezTo>
                  <a:cubicBezTo>
                    <a:pt x="7343" y="16213"/>
                    <a:pt x="7265" y="16128"/>
                    <a:pt x="7168" y="16061"/>
                  </a:cubicBezTo>
                  <a:cubicBezTo>
                    <a:pt x="7090" y="16213"/>
                    <a:pt x="7090" y="16280"/>
                    <a:pt x="7012" y="16347"/>
                  </a:cubicBezTo>
                  <a:cubicBezTo>
                    <a:pt x="6935" y="16280"/>
                    <a:pt x="6779" y="16280"/>
                    <a:pt x="6682" y="16213"/>
                  </a:cubicBezTo>
                  <a:cubicBezTo>
                    <a:pt x="6779" y="16128"/>
                    <a:pt x="6779" y="16061"/>
                    <a:pt x="6857" y="15926"/>
                  </a:cubicBezTo>
                  <a:cubicBezTo>
                    <a:pt x="6682" y="15859"/>
                    <a:pt x="6527" y="15792"/>
                    <a:pt x="6371" y="15707"/>
                  </a:cubicBezTo>
                  <a:cubicBezTo>
                    <a:pt x="6371" y="15859"/>
                    <a:pt x="6294" y="15926"/>
                    <a:pt x="6294" y="16061"/>
                  </a:cubicBezTo>
                  <a:cubicBezTo>
                    <a:pt x="6196" y="15993"/>
                    <a:pt x="6041" y="15993"/>
                    <a:pt x="5964" y="15926"/>
                  </a:cubicBezTo>
                  <a:cubicBezTo>
                    <a:pt x="5964" y="15859"/>
                    <a:pt x="6041" y="15792"/>
                    <a:pt x="6041" y="15792"/>
                  </a:cubicBezTo>
                  <a:lnTo>
                    <a:pt x="6041" y="15640"/>
                  </a:lnTo>
                  <a:cubicBezTo>
                    <a:pt x="5964" y="15573"/>
                    <a:pt x="5808" y="15505"/>
                    <a:pt x="5633" y="15438"/>
                  </a:cubicBezTo>
                  <a:cubicBezTo>
                    <a:pt x="5633" y="15505"/>
                    <a:pt x="5556" y="15640"/>
                    <a:pt x="5556" y="15707"/>
                  </a:cubicBezTo>
                  <a:cubicBezTo>
                    <a:pt x="5400" y="15707"/>
                    <a:pt x="5323" y="15640"/>
                    <a:pt x="5148" y="15573"/>
                  </a:cubicBezTo>
                  <a:cubicBezTo>
                    <a:pt x="5225" y="15505"/>
                    <a:pt x="5225" y="15371"/>
                    <a:pt x="5323" y="15219"/>
                  </a:cubicBezTo>
                  <a:cubicBezTo>
                    <a:pt x="5225" y="15219"/>
                    <a:pt x="5070" y="15152"/>
                    <a:pt x="4992" y="15084"/>
                  </a:cubicBezTo>
                  <a:lnTo>
                    <a:pt x="4837" y="15084"/>
                  </a:lnTo>
                  <a:cubicBezTo>
                    <a:pt x="4837" y="15152"/>
                    <a:pt x="4740" y="15287"/>
                    <a:pt x="4740" y="15438"/>
                  </a:cubicBezTo>
                  <a:cubicBezTo>
                    <a:pt x="4429" y="15287"/>
                    <a:pt x="4099" y="15152"/>
                    <a:pt x="3866" y="15017"/>
                  </a:cubicBezTo>
                  <a:lnTo>
                    <a:pt x="3943" y="14950"/>
                  </a:lnTo>
                  <a:lnTo>
                    <a:pt x="3943" y="14731"/>
                  </a:lnTo>
                  <a:lnTo>
                    <a:pt x="4021" y="14664"/>
                  </a:lnTo>
                  <a:cubicBezTo>
                    <a:pt x="3866" y="14596"/>
                    <a:pt x="3691" y="14529"/>
                    <a:pt x="3535" y="14377"/>
                  </a:cubicBezTo>
                  <a:cubicBezTo>
                    <a:pt x="3380" y="14310"/>
                    <a:pt x="3205" y="14175"/>
                    <a:pt x="3050" y="14108"/>
                  </a:cubicBezTo>
                  <a:cubicBezTo>
                    <a:pt x="3050" y="14243"/>
                    <a:pt x="2972" y="14444"/>
                    <a:pt x="2894" y="14596"/>
                  </a:cubicBezTo>
                  <a:cubicBezTo>
                    <a:pt x="2797" y="14529"/>
                    <a:pt x="2642" y="14444"/>
                    <a:pt x="2564" y="14444"/>
                  </a:cubicBezTo>
                  <a:cubicBezTo>
                    <a:pt x="2564" y="14310"/>
                    <a:pt x="2642" y="14243"/>
                    <a:pt x="2642" y="14175"/>
                  </a:cubicBezTo>
                  <a:cubicBezTo>
                    <a:pt x="2719" y="14024"/>
                    <a:pt x="2719" y="13956"/>
                    <a:pt x="2797" y="13822"/>
                  </a:cubicBezTo>
                  <a:cubicBezTo>
                    <a:pt x="2642" y="13754"/>
                    <a:pt x="2564" y="13603"/>
                    <a:pt x="2409" y="13468"/>
                  </a:cubicBezTo>
                  <a:cubicBezTo>
                    <a:pt x="2312" y="13754"/>
                    <a:pt x="2234" y="13956"/>
                    <a:pt x="2156" y="14175"/>
                  </a:cubicBezTo>
                  <a:cubicBezTo>
                    <a:pt x="2001" y="14175"/>
                    <a:pt x="1923" y="14108"/>
                    <a:pt x="1826" y="14024"/>
                  </a:cubicBezTo>
                  <a:cubicBezTo>
                    <a:pt x="1923" y="13754"/>
                    <a:pt x="2001" y="13536"/>
                    <a:pt x="2156" y="13266"/>
                  </a:cubicBezTo>
                  <a:lnTo>
                    <a:pt x="2156" y="13115"/>
                  </a:lnTo>
                  <a:cubicBezTo>
                    <a:pt x="2079" y="13048"/>
                    <a:pt x="2079" y="13048"/>
                    <a:pt x="2001" y="12980"/>
                  </a:cubicBezTo>
                  <a:lnTo>
                    <a:pt x="1923" y="12980"/>
                  </a:lnTo>
                  <a:cubicBezTo>
                    <a:pt x="1826" y="12980"/>
                    <a:pt x="1748" y="13048"/>
                    <a:pt x="1671" y="13115"/>
                  </a:cubicBezTo>
                  <a:cubicBezTo>
                    <a:pt x="1593" y="13333"/>
                    <a:pt x="1515" y="13536"/>
                    <a:pt x="1340" y="13822"/>
                  </a:cubicBezTo>
                  <a:cubicBezTo>
                    <a:pt x="1263" y="13687"/>
                    <a:pt x="1107" y="13603"/>
                    <a:pt x="952" y="13536"/>
                  </a:cubicBezTo>
                  <a:cubicBezTo>
                    <a:pt x="1107" y="13048"/>
                    <a:pt x="1263" y="12559"/>
                    <a:pt x="1593" y="12138"/>
                  </a:cubicBezTo>
                  <a:lnTo>
                    <a:pt x="1671" y="12071"/>
                  </a:lnTo>
                  <a:cubicBezTo>
                    <a:pt x="1671" y="11920"/>
                    <a:pt x="1593" y="11785"/>
                    <a:pt x="1593" y="11717"/>
                  </a:cubicBezTo>
                  <a:lnTo>
                    <a:pt x="1515" y="11650"/>
                  </a:lnTo>
                  <a:cubicBezTo>
                    <a:pt x="1438" y="11650"/>
                    <a:pt x="1340" y="11717"/>
                    <a:pt x="1263" y="11785"/>
                  </a:cubicBezTo>
                  <a:cubicBezTo>
                    <a:pt x="1107" y="12004"/>
                    <a:pt x="952" y="12273"/>
                    <a:pt x="777" y="12626"/>
                  </a:cubicBezTo>
                  <a:cubicBezTo>
                    <a:pt x="699" y="12845"/>
                    <a:pt x="622" y="13048"/>
                    <a:pt x="544" y="13266"/>
                  </a:cubicBezTo>
                  <a:cubicBezTo>
                    <a:pt x="467" y="13266"/>
                    <a:pt x="369" y="13182"/>
                    <a:pt x="369" y="13115"/>
                  </a:cubicBezTo>
                  <a:cubicBezTo>
                    <a:pt x="369" y="12913"/>
                    <a:pt x="369" y="12761"/>
                    <a:pt x="467" y="12559"/>
                  </a:cubicBezTo>
                  <a:cubicBezTo>
                    <a:pt x="699" y="10741"/>
                    <a:pt x="1030" y="8906"/>
                    <a:pt x="1438" y="7088"/>
                  </a:cubicBezTo>
                  <a:cubicBezTo>
                    <a:pt x="1671" y="6246"/>
                    <a:pt x="1826" y="5337"/>
                    <a:pt x="2079" y="4427"/>
                  </a:cubicBezTo>
                  <a:cubicBezTo>
                    <a:pt x="2234" y="3922"/>
                    <a:pt x="2312" y="3502"/>
                    <a:pt x="2409" y="3081"/>
                  </a:cubicBezTo>
                  <a:cubicBezTo>
                    <a:pt x="2564" y="2744"/>
                    <a:pt x="2564" y="2391"/>
                    <a:pt x="2642" y="2104"/>
                  </a:cubicBezTo>
                  <a:cubicBezTo>
                    <a:pt x="2797" y="1616"/>
                    <a:pt x="2894" y="1195"/>
                    <a:pt x="3127" y="707"/>
                  </a:cubicBezTo>
                  <a:cubicBezTo>
                    <a:pt x="3205" y="555"/>
                    <a:pt x="3283" y="421"/>
                    <a:pt x="3380" y="219"/>
                  </a:cubicBezTo>
                  <a:cubicBezTo>
                    <a:pt x="3613" y="354"/>
                    <a:pt x="3769" y="421"/>
                    <a:pt x="3943" y="555"/>
                  </a:cubicBezTo>
                  <a:cubicBezTo>
                    <a:pt x="4099" y="640"/>
                    <a:pt x="4177" y="707"/>
                    <a:pt x="4254" y="774"/>
                  </a:cubicBezTo>
                  <a:cubicBezTo>
                    <a:pt x="4254" y="555"/>
                    <a:pt x="4099" y="354"/>
                    <a:pt x="3866" y="67"/>
                  </a:cubicBezTo>
                  <a:lnTo>
                    <a:pt x="3769" y="67"/>
                  </a:lnTo>
                  <a:cubicBezTo>
                    <a:pt x="3691" y="67"/>
                    <a:pt x="3613" y="67"/>
                    <a:pt x="36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6" name="Google Shape;1198;p8"/>
            <p:cNvSpPr/>
            <p:nvPr/>
          </p:nvSpPr>
          <p:spPr>
            <a:xfrm>
              <a:off x="906742" y="1256256"/>
              <a:ext cx="31233" cy="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5175" y="6398"/>
                    <a:pt x="9075" y="13201"/>
                    <a:pt x="14250" y="20003"/>
                  </a:cubicBezTo>
                  <a:cubicBezTo>
                    <a:pt x="10800" y="18395"/>
                    <a:pt x="7338" y="18395"/>
                    <a:pt x="3450" y="16405"/>
                  </a:cubicBezTo>
                  <a:cubicBezTo>
                    <a:pt x="5175" y="18395"/>
                    <a:pt x="7338" y="18395"/>
                    <a:pt x="9075" y="20003"/>
                  </a:cubicBezTo>
                  <a:lnTo>
                    <a:pt x="12525" y="20003"/>
                  </a:lnTo>
                  <a:cubicBezTo>
                    <a:pt x="14250" y="20003"/>
                    <a:pt x="14250" y="21600"/>
                    <a:pt x="15988" y="21600"/>
                  </a:cubicBezTo>
                  <a:cubicBezTo>
                    <a:pt x="18137" y="21600"/>
                    <a:pt x="18137" y="20003"/>
                    <a:pt x="19875" y="20003"/>
                  </a:cubicBezTo>
                  <a:cubicBezTo>
                    <a:pt x="21600" y="18395"/>
                    <a:pt x="21600" y="13201"/>
                    <a:pt x="19875" y="11604"/>
                  </a:cubicBezTo>
                  <a:cubicBezTo>
                    <a:pt x="15988" y="10007"/>
                    <a:pt x="12525" y="8399"/>
                    <a:pt x="10800" y="4801"/>
                  </a:cubicBezTo>
                  <a:cubicBezTo>
                    <a:pt x="10800" y="3205"/>
                    <a:pt x="9075" y="1608"/>
                    <a:pt x="9075" y="1608"/>
                  </a:cubicBezTo>
                  <a:cubicBezTo>
                    <a:pt x="7338" y="0"/>
                    <a:pt x="5175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7" name="Google Shape;1199;p8"/>
            <p:cNvSpPr/>
            <p:nvPr/>
          </p:nvSpPr>
          <p:spPr>
            <a:xfrm>
              <a:off x="362353" y="514990"/>
              <a:ext cx="47804" cy="5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347"/>
                    <a:pt x="8350" y="7460"/>
                    <a:pt x="11808" y="11826"/>
                  </a:cubicBezTo>
                  <a:cubicBezTo>
                    <a:pt x="14400" y="15174"/>
                    <a:pt x="17858" y="18253"/>
                    <a:pt x="20450" y="21600"/>
                  </a:cubicBezTo>
                  <a:cubicBezTo>
                    <a:pt x="21600" y="20313"/>
                    <a:pt x="21600" y="18253"/>
                    <a:pt x="21600" y="17226"/>
                  </a:cubicBezTo>
                  <a:cubicBezTo>
                    <a:pt x="19008" y="12860"/>
                    <a:pt x="15558" y="7460"/>
                    <a:pt x="10658" y="3347"/>
                  </a:cubicBezTo>
                  <a:cubicBezTo>
                    <a:pt x="10658" y="2313"/>
                    <a:pt x="9508" y="1034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8" name="Google Shape;1200;p8"/>
            <p:cNvSpPr/>
            <p:nvPr/>
          </p:nvSpPr>
          <p:spPr>
            <a:xfrm>
              <a:off x="322187" y="602948"/>
              <a:ext cx="45277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3" y="6925"/>
                    <a:pt x="16427" y="13825"/>
                    <a:pt x="12775" y="13825"/>
                  </a:cubicBezTo>
                  <a:cubicBezTo>
                    <a:pt x="11227" y="15125"/>
                    <a:pt x="9819" y="15650"/>
                    <a:pt x="8499" y="15650"/>
                  </a:cubicBezTo>
                  <a:cubicBezTo>
                    <a:pt x="5393" y="15650"/>
                    <a:pt x="2771" y="12800"/>
                    <a:pt x="0" y="10375"/>
                  </a:cubicBezTo>
                  <a:cubicBezTo>
                    <a:pt x="2745" y="13825"/>
                    <a:pt x="3959" y="18150"/>
                    <a:pt x="6388" y="18150"/>
                  </a:cubicBezTo>
                  <a:cubicBezTo>
                    <a:pt x="7611" y="21600"/>
                    <a:pt x="8825" y="21600"/>
                    <a:pt x="10347" y="21600"/>
                  </a:cubicBezTo>
                  <a:lnTo>
                    <a:pt x="11561" y="21600"/>
                  </a:lnTo>
                  <a:cubicBezTo>
                    <a:pt x="12775" y="21600"/>
                    <a:pt x="13989" y="21600"/>
                    <a:pt x="15212" y="18150"/>
                  </a:cubicBezTo>
                  <a:cubicBezTo>
                    <a:pt x="16427" y="18150"/>
                    <a:pt x="17949" y="13825"/>
                    <a:pt x="17949" y="13825"/>
                  </a:cubicBezTo>
                  <a:cubicBezTo>
                    <a:pt x="19163" y="10375"/>
                    <a:pt x="19163" y="10375"/>
                    <a:pt x="20377" y="6925"/>
                  </a:cubicBezTo>
                  <a:lnTo>
                    <a:pt x="21600" y="34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9" name="Google Shape;1201;p8"/>
            <p:cNvSpPr/>
            <p:nvPr/>
          </p:nvSpPr>
          <p:spPr>
            <a:xfrm>
              <a:off x="314552" y="562804"/>
              <a:ext cx="58002" cy="5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55" y="7313"/>
                  </a:moveTo>
                  <a:lnTo>
                    <a:pt x="2843" y="7721"/>
                  </a:lnTo>
                  <a:cubicBezTo>
                    <a:pt x="2843" y="7752"/>
                    <a:pt x="2843" y="7783"/>
                    <a:pt x="2843" y="7814"/>
                  </a:cubicBezTo>
                  <a:lnTo>
                    <a:pt x="3255" y="7313"/>
                  </a:lnTo>
                  <a:close/>
                  <a:moveTo>
                    <a:pt x="13764" y="0"/>
                  </a:moveTo>
                  <a:cubicBezTo>
                    <a:pt x="10920" y="0"/>
                    <a:pt x="8784" y="1063"/>
                    <a:pt x="5934" y="3460"/>
                  </a:cubicBezTo>
                  <a:cubicBezTo>
                    <a:pt x="4986" y="4523"/>
                    <a:pt x="4986" y="5595"/>
                    <a:pt x="3798" y="6658"/>
                  </a:cubicBezTo>
                  <a:lnTo>
                    <a:pt x="3255" y="7313"/>
                  </a:lnTo>
                  <a:lnTo>
                    <a:pt x="4986" y="5595"/>
                  </a:lnTo>
                  <a:cubicBezTo>
                    <a:pt x="5934" y="4523"/>
                    <a:pt x="6882" y="3460"/>
                    <a:pt x="7830" y="3460"/>
                  </a:cubicBezTo>
                  <a:cubicBezTo>
                    <a:pt x="8784" y="2397"/>
                    <a:pt x="9732" y="2397"/>
                    <a:pt x="10920" y="2397"/>
                  </a:cubicBezTo>
                  <a:cubicBezTo>
                    <a:pt x="11868" y="2397"/>
                    <a:pt x="11868" y="1063"/>
                    <a:pt x="12816" y="1063"/>
                  </a:cubicBezTo>
                  <a:cubicBezTo>
                    <a:pt x="13764" y="1063"/>
                    <a:pt x="13764" y="2397"/>
                    <a:pt x="14718" y="2397"/>
                  </a:cubicBezTo>
                  <a:lnTo>
                    <a:pt x="16854" y="2397"/>
                  </a:lnTo>
                  <a:cubicBezTo>
                    <a:pt x="16854" y="3460"/>
                    <a:pt x="17802" y="3460"/>
                    <a:pt x="17802" y="4523"/>
                  </a:cubicBezTo>
                  <a:lnTo>
                    <a:pt x="18750" y="5595"/>
                  </a:lnTo>
                  <a:lnTo>
                    <a:pt x="18750" y="6658"/>
                  </a:lnTo>
                  <a:cubicBezTo>
                    <a:pt x="18750" y="6658"/>
                    <a:pt x="19704" y="6658"/>
                    <a:pt x="19704" y="7721"/>
                  </a:cubicBezTo>
                  <a:lnTo>
                    <a:pt x="19704" y="9055"/>
                  </a:lnTo>
                  <a:cubicBezTo>
                    <a:pt x="19704" y="10118"/>
                    <a:pt x="19704" y="11181"/>
                    <a:pt x="18750" y="12253"/>
                  </a:cubicBezTo>
                  <a:cubicBezTo>
                    <a:pt x="18750" y="13316"/>
                    <a:pt x="18750" y="14379"/>
                    <a:pt x="17802" y="15713"/>
                  </a:cubicBezTo>
                  <a:cubicBezTo>
                    <a:pt x="16854" y="16776"/>
                    <a:pt x="16854" y="16776"/>
                    <a:pt x="15666" y="17847"/>
                  </a:cubicBezTo>
                  <a:cubicBezTo>
                    <a:pt x="14718" y="18911"/>
                    <a:pt x="14718" y="18911"/>
                    <a:pt x="13764" y="19974"/>
                  </a:cubicBezTo>
                  <a:lnTo>
                    <a:pt x="11868" y="19974"/>
                  </a:lnTo>
                  <a:cubicBezTo>
                    <a:pt x="10920" y="21037"/>
                    <a:pt x="9732" y="21037"/>
                    <a:pt x="9732" y="21037"/>
                  </a:cubicBezTo>
                  <a:cubicBezTo>
                    <a:pt x="8784" y="21037"/>
                    <a:pt x="7830" y="21037"/>
                    <a:pt x="7830" y="19974"/>
                  </a:cubicBezTo>
                  <a:lnTo>
                    <a:pt x="5934" y="19974"/>
                  </a:lnTo>
                  <a:lnTo>
                    <a:pt x="3798" y="17847"/>
                  </a:lnTo>
                  <a:cubicBezTo>
                    <a:pt x="3798" y="16776"/>
                    <a:pt x="2843" y="16776"/>
                    <a:pt x="2843" y="15713"/>
                  </a:cubicBezTo>
                  <a:lnTo>
                    <a:pt x="1896" y="14379"/>
                  </a:lnTo>
                  <a:lnTo>
                    <a:pt x="1896" y="10118"/>
                  </a:lnTo>
                  <a:cubicBezTo>
                    <a:pt x="2823" y="9078"/>
                    <a:pt x="2843" y="9055"/>
                    <a:pt x="2843" y="7814"/>
                  </a:cubicBezTo>
                  <a:lnTo>
                    <a:pt x="948" y="10118"/>
                  </a:lnTo>
                  <a:cubicBezTo>
                    <a:pt x="948" y="10118"/>
                    <a:pt x="948" y="11181"/>
                    <a:pt x="0" y="12253"/>
                  </a:cubicBezTo>
                  <a:lnTo>
                    <a:pt x="0" y="14379"/>
                  </a:lnTo>
                  <a:cubicBezTo>
                    <a:pt x="948" y="16776"/>
                    <a:pt x="948" y="17847"/>
                    <a:pt x="1896" y="18911"/>
                  </a:cubicBezTo>
                  <a:lnTo>
                    <a:pt x="2843" y="19974"/>
                  </a:lnTo>
                  <a:cubicBezTo>
                    <a:pt x="5007" y="20722"/>
                    <a:pt x="7053" y="21600"/>
                    <a:pt x="9478" y="21600"/>
                  </a:cubicBezTo>
                  <a:cubicBezTo>
                    <a:pt x="10508" y="21600"/>
                    <a:pt x="11607" y="21438"/>
                    <a:pt x="12816" y="21037"/>
                  </a:cubicBezTo>
                  <a:cubicBezTo>
                    <a:pt x="15666" y="21037"/>
                    <a:pt x="17802" y="18911"/>
                    <a:pt x="19704" y="16776"/>
                  </a:cubicBezTo>
                  <a:cubicBezTo>
                    <a:pt x="19704" y="15713"/>
                    <a:pt x="20652" y="15713"/>
                    <a:pt x="20652" y="14379"/>
                  </a:cubicBezTo>
                  <a:lnTo>
                    <a:pt x="20652" y="10118"/>
                  </a:lnTo>
                  <a:cubicBezTo>
                    <a:pt x="21600" y="10118"/>
                    <a:pt x="21600" y="9055"/>
                    <a:pt x="21600" y="9055"/>
                  </a:cubicBezTo>
                  <a:cubicBezTo>
                    <a:pt x="21600" y="7721"/>
                    <a:pt x="21600" y="6658"/>
                    <a:pt x="20652" y="5595"/>
                  </a:cubicBezTo>
                  <a:cubicBezTo>
                    <a:pt x="20652" y="4523"/>
                    <a:pt x="20652" y="4523"/>
                    <a:pt x="19704" y="3460"/>
                  </a:cubicBezTo>
                  <a:cubicBezTo>
                    <a:pt x="19704" y="3460"/>
                    <a:pt x="19704" y="2397"/>
                    <a:pt x="18750" y="2397"/>
                  </a:cubicBezTo>
                  <a:cubicBezTo>
                    <a:pt x="17802" y="1063"/>
                    <a:pt x="15666" y="1063"/>
                    <a:pt x="147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0" name="Google Shape;1202;p8"/>
            <p:cNvSpPr/>
            <p:nvPr/>
          </p:nvSpPr>
          <p:spPr>
            <a:xfrm>
              <a:off x="306253" y="589560"/>
              <a:ext cx="77145" cy="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0" y="1401"/>
                    <a:pt x="18564" y="4183"/>
                    <a:pt x="17851" y="5927"/>
                  </a:cubicBezTo>
                  <a:lnTo>
                    <a:pt x="17139" y="7318"/>
                  </a:lnTo>
                  <a:lnTo>
                    <a:pt x="17139" y="8719"/>
                  </a:lnTo>
                  <a:lnTo>
                    <a:pt x="16421" y="10110"/>
                  </a:lnTo>
                  <a:cubicBezTo>
                    <a:pt x="15708" y="11501"/>
                    <a:pt x="15708" y="11501"/>
                    <a:pt x="14996" y="12891"/>
                  </a:cubicBezTo>
                  <a:cubicBezTo>
                    <a:pt x="14996" y="12891"/>
                    <a:pt x="14102" y="14635"/>
                    <a:pt x="13390" y="14635"/>
                  </a:cubicBezTo>
                  <a:cubicBezTo>
                    <a:pt x="12672" y="16026"/>
                    <a:pt x="11959" y="16026"/>
                    <a:pt x="11247" y="16026"/>
                  </a:cubicBezTo>
                  <a:lnTo>
                    <a:pt x="10534" y="16026"/>
                  </a:lnTo>
                  <a:cubicBezTo>
                    <a:pt x="9641" y="16026"/>
                    <a:pt x="8928" y="16026"/>
                    <a:pt x="8210" y="14635"/>
                  </a:cubicBezTo>
                  <a:cubicBezTo>
                    <a:pt x="6785" y="14635"/>
                    <a:pt x="6073" y="12891"/>
                    <a:pt x="4461" y="11501"/>
                  </a:cubicBezTo>
                  <a:lnTo>
                    <a:pt x="3749" y="10110"/>
                  </a:lnTo>
                  <a:cubicBezTo>
                    <a:pt x="2324" y="8719"/>
                    <a:pt x="1606" y="5927"/>
                    <a:pt x="718" y="2792"/>
                  </a:cubicBezTo>
                  <a:cubicBezTo>
                    <a:pt x="718" y="5927"/>
                    <a:pt x="0" y="7318"/>
                    <a:pt x="0" y="8719"/>
                  </a:cubicBezTo>
                  <a:cubicBezTo>
                    <a:pt x="0" y="10110"/>
                    <a:pt x="718" y="11501"/>
                    <a:pt x="1606" y="12891"/>
                  </a:cubicBezTo>
                  <a:cubicBezTo>
                    <a:pt x="2324" y="16026"/>
                    <a:pt x="3749" y="17427"/>
                    <a:pt x="5179" y="18818"/>
                  </a:cubicBezTo>
                  <a:cubicBezTo>
                    <a:pt x="6785" y="20209"/>
                    <a:pt x="7498" y="21600"/>
                    <a:pt x="8928" y="21600"/>
                  </a:cubicBezTo>
                  <a:cubicBezTo>
                    <a:pt x="10534" y="21600"/>
                    <a:pt x="11959" y="20209"/>
                    <a:pt x="13390" y="20209"/>
                  </a:cubicBezTo>
                  <a:cubicBezTo>
                    <a:pt x="14996" y="18818"/>
                    <a:pt x="16421" y="17427"/>
                    <a:pt x="17139" y="16026"/>
                  </a:cubicBezTo>
                  <a:cubicBezTo>
                    <a:pt x="18564" y="12891"/>
                    <a:pt x="19457" y="11501"/>
                    <a:pt x="20170" y="8719"/>
                  </a:cubicBezTo>
                  <a:cubicBezTo>
                    <a:pt x="20170" y="7318"/>
                    <a:pt x="20882" y="5927"/>
                    <a:pt x="20882" y="4183"/>
                  </a:cubicBezTo>
                  <a:cubicBezTo>
                    <a:pt x="20882" y="2792"/>
                    <a:pt x="21600" y="140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1" name="Google Shape;1203;p8"/>
            <p:cNvSpPr/>
            <p:nvPr/>
          </p:nvSpPr>
          <p:spPr>
            <a:xfrm>
              <a:off x="303338" y="549417"/>
              <a:ext cx="80060" cy="5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1985" y="0"/>
                  </a:moveTo>
                  <a:cubicBezTo>
                    <a:pt x="9810" y="0"/>
                    <a:pt x="7800" y="1175"/>
                    <a:pt x="6463" y="3050"/>
                  </a:cubicBezTo>
                  <a:cubicBezTo>
                    <a:pt x="2273" y="5869"/>
                    <a:pt x="-571" y="11737"/>
                    <a:pt x="97" y="18781"/>
                  </a:cubicBezTo>
                  <a:cubicBezTo>
                    <a:pt x="766" y="19718"/>
                    <a:pt x="766" y="19718"/>
                    <a:pt x="766" y="20663"/>
                  </a:cubicBezTo>
                  <a:cubicBezTo>
                    <a:pt x="766" y="19718"/>
                    <a:pt x="1439" y="18781"/>
                    <a:pt x="1439" y="16669"/>
                  </a:cubicBezTo>
                  <a:cubicBezTo>
                    <a:pt x="2273" y="18781"/>
                    <a:pt x="2946" y="20663"/>
                    <a:pt x="4283" y="21600"/>
                  </a:cubicBezTo>
                  <a:cubicBezTo>
                    <a:pt x="3614" y="20663"/>
                    <a:pt x="3614" y="19718"/>
                    <a:pt x="2946" y="17606"/>
                  </a:cubicBezTo>
                  <a:lnTo>
                    <a:pt x="2946" y="15731"/>
                  </a:lnTo>
                  <a:cubicBezTo>
                    <a:pt x="3614" y="14787"/>
                    <a:pt x="3614" y="13850"/>
                    <a:pt x="3614" y="13850"/>
                  </a:cubicBezTo>
                  <a:lnTo>
                    <a:pt x="5625" y="10800"/>
                  </a:lnTo>
                  <a:cubicBezTo>
                    <a:pt x="6463" y="9863"/>
                    <a:pt x="6463" y="8918"/>
                    <a:pt x="7131" y="7981"/>
                  </a:cubicBezTo>
                  <a:cubicBezTo>
                    <a:pt x="9141" y="5869"/>
                    <a:pt x="10648" y="4931"/>
                    <a:pt x="12653" y="4931"/>
                  </a:cubicBezTo>
                  <a:lnTo>
                    <a:pt x="13327" y="4931"/>
                  </a:lnTo>
                  <a:cubicBezTo>
                    <a:pt x="13995" y="5869"/>
                    <a:pt x="15502" y="5869"/>
                    <a:pt x="16170" y="7044"/>
                  </a:cubicBezTo>
                  <a:cubicBezTo>
                    <a:pt x="16844" y="7044"/>
                    <a:pt x="16844" y="7981"/>
                    <a:pt x="16844" y="7981"/>
                  </a:cubicBezTo>
                  <a:cubicBezTo>
                    <a:pt x="17512" y="8918"/>
                    <a:pt x="17512" y="8918"/>
                    <a:pt x="17512" y="9863"/>
                  </a:cubicBezTo>
                  <a:cubicBezTo>
                    <a:pt x="18181" y="10800"/>
                    <a:pt x="18181" y="11737"/>
                    <a:pt x="18181" y="12912"/>
                  </a:cubicBezTo>
                  <a:cubicBezTo>
                    <a:pt x="18181" y="12912"/>
                    <a:pt x="18181" y="13850"/>
                    <a:pt x="17512" y="13850"/>
                  </a:cubicBezTo>
                  <a:lnTo>
                    <a:pt x="17512" y="17606"/>
                  </a:lnTo>
                  <a:cubicBezTo>
                    <a:pt x="17512" y="18781"/>
                    <a:pt x="16844" y="18781"/>
                    <a:pt x="16844" y="19718"/>
                  </a:cubicBezTo>
                  <a:lnTo>
                    <a:pt x="17512" y="18781"/>
                  </a:lnTo>
                  <a:cubicBezTo>
                    <a:pt x="18181" y="17606"/>
                    <a:pt x="19687" y="15731"/>
                    <a:pt x="21029" y="14787"/>
                  </a:cubicBezTo>
                  <a:lnTo>
                    <a:pt x="21029" y="13850"/>
                  </a:lnTo>
                  <a:cubicBezTo>
                    <a:pt x="21029" y="11737"/>
                    <a:pt x="21029" y="8918"/>
                    <a:pt x="19687" y="7044"/>
                  </a:cubicBezTo>
                  <a:lnTo>
                    <a:pt x="19687" y="5869"/>
                  </a:lnTo>
                  <a:cubicBezTo>
                    <a:pt x="19019" y="4931"/>
                    <a:pt x="18181" y="3050"/>
                    <a:pt x="16844" y="2112"/>
                  </a:cubicBezTo>
                  <a:cubicBezTo>
                    <a:pt x="15502" y="1175"/>
                    <a:pt x="14833" y="1175"/>
                    <a:pt x="133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2" name="Google Shape;1204;p8"/>
            <p:cNvSpPr/>
            <p:nvPr/>
          </p:nvSpPr>
          <p:spPr>
            <a:xfrm>
              <a:off x="962197" y="98155"/>
              <a:ext cx="50994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30" y="2184"/>
                    <a:pt x="5671" y="4644"/>
                    <a:pt x="8101" y="7928"/>
                  </a:cubicBezTo>
                  <a:cubicBezTo>
                    <a:pt x="12421" y="12580"/>
                    <a:pt x="17007" y="17225"/>
                    <a:pt x="21600" y="21600"/>
                  </a:cubicBezTo>
                  <a:cubicBezTo>
                    <a:pt x="15929" y="13672"/>
                    <a:pt x="9179" y="6836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325" name="Google Shape;1205;p8"/>
            <p:cNvGrpSpPr/>
            <p:nvPr/>
          </p:nvGrpSpPr>
          <p:grpSpPr>
            <a:xfrm>
              <a:off x="540229" y="68836"/>
              <a:ext cx="12701" cy="1"/>
              <a:chOff x="0" y="0"/>
              <a:chExt cx="12700" cy="0"/>
            </a:xfrm>
          </p:grpSpPr>
          <p:sp>
            <p:nvSpPr>
              <p:cNvPr id="432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2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326" name="Google Shape;1207;p8"/>
            <p:cNvSpPr/>
            <p:nvPr/>
          </p:nvSpPr>
          <p:spPr>
            <a:xfrm>
              <a:off x="333031" y="15932"/>
              <a:ext cx="733082" cy="6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86" y="7022"/>
                  </a:moveTo>
                  <a:cubicBezTo>
                    <a:pt x="20838" y="7077"/>
                    <a:pt x="20789" y="7132"/>
                    <a:pt x="20741" y="7193"/>
                  </a:cubicBezTo>
                  <a:cubicBezTo>
                    <a:pt x="20811" y="7189"/>
                    <a:pt x="20813" y="7107"/>
                    <a:pt x="20886" y="7107"/>
                  </a:cubicBezTo>
                  <a:lnTo>
                    <a:pt x="20886" y="7022"/>
                  </a:lnTo>
                  <a:close/>
                  <a:moveTo>
                    <a:pt x="20741" y="7193"/>
                  </a:moveTo>
                  <a:cubicBezTo>
                    <a:pt x="20739" y="7193"/>
                    <a:pt x="20738" y="7193"/>
                    <a:pt x="20736" y="7193"/>
                  </a:cubicBezTo>
                  <a:cubicBezTo>
                    <a:pt x="20696" y="7249"/>
                    <a:pt x="20677" y="7276"/>
                    <a:pt x="20657" y="7302"/>
                  </a:cubicBezTo>
                  <a:cubicBezTo>
                    <a:pt x="20658" y="7301"/>
                    <a:pt x="20659" y="7300"/>
                    <a:pt x="20661" y="7299"/>
                  </a:cubicBezTo>
                  <a:cubicBezTo>
                    <a:pt x="20688" y="7262"/>
                    <a:pt x="20714" y="7226"/>
                    <a:pt x="20741" y="7193"/>
                  </a:cubicBezTo>
                  <a:close/>
                  <a:moveTo>
                    <a:pt x="11195" y="4184"/>
                  </a:moveTo>
                  <a:cubicBezTo>
                    <a:pt x="11739" y="4184"/>
                    <a:pt x="12359" y="4269"/>
                    <a:pt x="12903" y="4439"/>
                  </a:cubicBezTo>
                  <a:cubicBezTo>
                    <a:pt x="14162" y="4802"/>
                    <a:pt x="15346" y="5421"/>
                    <a:pt x="16284" y="6489"/>
                  </a:cubicBezTo>
                  <a:cubicBezTo>
                    <a:pt x="17223" y="7470"/>
                    <a:pt x="17918" y="8708"/>
                    <a:pt x="18313" y="10138"/>
                  </a:cubicBezTo>
                  <a:cubicBezTo>
                    <a:pt x="18464" y="10843"/>
                    <a:pt x="18633" y="11568"/>
                    <a:pt x="18633" y="12358"/>
                  </a:cubicBezTo>
                  <a:cubicBezTo>
                    <a:pt x="18633" y="13169"/>
                    <a:pt x="18539" y="13958"/>
                    <a:pt x="18388" y="14770"/>
                  </a:cubicBezTo>
                  <a:cubicBezTo>
                    <a:pt x="18313" y="15026"/>
                    <a:pt x="18069" y="15303"/>
                    <a:pt x="17844" y="15474"/>
                  </a:cubicBezTo>
                  <a:cubicBezTo>
                    <a:pt x="17721" y="15517"/>
                    <a:pt x="17585" y="15538"/>
                    <a:pt x="17449" y="15538"/>
                  </a:cubicBezTo>
                  <a:cubicBezTo>
                    <a:pt x="17313" y="15538"/>
                    <a:pt x="17177" y="15517"/>
                    <a:pt x="17054" y="15474"/>
                  </a:cubicBezTo>
                  <a:cubicBezTo>
                    <a:pt x="16754" y="15389"/>
                    <a:pt x="16585" y="15197"/>
                    <a:pt x="16435" y="14940"/>
                  </a:cubicBezTo>
                  <a:lnTo>
                    <a:pt x="16435" y="14770"/>
                  </a:lnTo>
                  <a:cubicBezTo>
                    <a:pt x="15721" y="14044"/>
                    <a:pt x="15026" y="13425"/>
                    <a:pt x="14313" y="12721"/>
                  </a:cubicBezTo>
                  <a:cubicBezTo>
                    <a:pt x="13618" y="11995"/>
                    <a:pt x="12903" y="11291"/>
                    <a:pt x="12208" y="10586"/>
                  </a:cubicBezTo>
                  <a:cubicBezTo>
                    <a:pt x="11120" y="9327"/>
                    <a:pt x="10011" y="8089"/>
                    <a:pt x="8846" y="6937"/>
                  </a:cubicBezTo>
                  <a:cubicBezTo>
                    <a:pt x="8677" y="6937"/>
                    <a:pt x="8528" y="6851"/>
                    <a:pt x="8452" y="6766"/>
                  </a:cubicBezTo>
                  <a:cubicBezTo>
                    <a:pt x="8208" y="6659"/>
                    <a:pt x="8058" y="6403"/>
                    <a:pt x="7982" y="6232"/>
                  </a:cubicBezTo>
                  <a:cubicBezTo>
                    <a:pt x="7908" y="6126"/>
                    <a:pt x="7908" y="5955"/>
                    <a:pt x="7982" y="5869"/>
                  </a:cubicBezTo>
                  <a:cubicBezTo>
                    <a:pt x="7982" y="5592"/>
                    <a:pt x="7982" y="5336"/>
                    <a:pt x="8133" y="5165"/>
                  </a:cubicBezTo>
                  <a:cubicBezTo>
                    <a:pt x="8302" y="4887"/>
                    <a:pt x="8528" y="4717"/>
                    <a:pt x="8772" y="4631"/>
                  </a:cubicBezTo>
                  <a:cubicBezTo>
                    <a:pt x="9541" y="4354"/>
                    <a:pt x="10331" y="4184"/>
                    <a:pt x="11195" y="4184"/>
                  </a:cubicBezTo>
                  <a:close/>
                  <a:moveTo>
                    <a:pt x="11420" y="0"/>
                  </a:moveTo>
                  <a:lnTo>
                    <a:pt x="11420" y="362"/>
                  </a:lnTo>
                  <a:cubicBezTo>
                    <a:pt x="11420" y="448"/>
                    <a:pt x="11344" y="619"/>
                    <a:pt x="11195" y="619"/>
                  </a:cubicBezTo>
                  <a:cubicBezTo>
                    <a:pt x="11026" y="619"/>
                    <a:pt x="10951" y="448"/>
                    <a:pt x="10951" y="362"/>
                  </a:cubicBezTo>
                  <a:lnTo>
                    <a:pt x="10951" y="85"/>
                  </a:lnTo>
                  <a:lnTo>
                    <a:pt x="10649" y="85"/>
                  </a:lnTo>
                  <a:lnTo>
                    <a:pt x="10649" y="534"/>
                  </a:lnTo>
                  <a:cubicBezTo>
                    <a:pt x="10649" y="705"/>
                    <a:pt x="10556" y="790"/>
                    <a:pt x="10405" y="790"/>
                  </a:cubicBezTo>
                  <a:cubicBezTo>
                    <a:pt x="10256" y="790"/>
                    <a:pt x="10180" y="705"/>
                    <a:pt x="10180" y="534"/>
                  </a:cubicBezTo>
                  <a:lnTo>
                    <a:pt x="10180" y="170"/>
                  </a:lnTo>
                  <a:lnTo>
                    <a:pt x="10011" y="170"/>
                  </a:lnTo>
                  <a:lnTo>
                    <a:pt x="10011" y="619"/>
                  </a:lnTo>
                  <a:cubicBezTo>
                    <a:pt x="10087" y="619"/>
                    <a:pt x="10087" y="705"/>
                    <a:pt x="10087" y="790"/>
                  </a:cubicBezTo>
                  <a:lnTo>
                    <a:pt x="10087" y="982"/>
                  </a:lnTo>
                  <a:cubicBezTo>
                    <a:pt x="10011" y="1067"/>
                    <a:pt x="9936" y="1067"/>
                    <a:pt x="9936" y="1152"/>
                  </a:cubicBezTo>
                  <a:cubicBezTo>
                    <a:pt x="9861" y="1152"/>
                    <a:pt x="9786" y="1152"/>
                    <a:pt x="9710" y="1067"/>
                  </a:cubicBezTo>
                  <a:cubicBezTo>
                    <a:pt x="9710" y="1067"/>
                    <a:pt x="9616" y="982"/>
                    <a:pt x="9616" y="897"/>
                  </a:cubicBezTo>
                  <a:cubicBezTo>
                    <a:pt x="9616" y="705"/>
                    <a:pt x="9541" y="534"/>
                    <a:pt x="9541" y="362"/>
                  </a:cubicBezTo>
                  <a:lnTo>
                    <a:pt x="9541" y="256"/>
                  </a:lnTo>
                  <a:cubicBezTo>
                    <a:pt x="9467" y="256"/>
                    <a:pt x="9392" y="362"/>
                    <a:pt x="9392" y="362"/>
                  </a:cubicBezTo>
                  <a:cubicBezTo>
                    <a:pt x="9241" y="362"/>
                    <a:pt x="9147" y="362"/>
                    <a:pt x="9072" y="448"/>
                  </a:cubicBezTo>
                  <a:cubicBezTo>
                    <a:pt x="9072" y="619"/>
                    <a:pt x="9072" y="790"/>
                    <a:pt x="9147" y="1067"/>
                  </a:cubicBezTo>
                  <a:cubicBezTo>
                    <a:pt x="9147" y="1323"/>
                    <a:pt x="9241" y="1601"/>
                    <a:pt x="9241" y="1964"/>
                  </a:cubicBezTo>
                  <a:cubicBezTo>
                    <a:pt x="9316" y="2049"/>
                    <a:pt x="9241" y="2220"/>
                    <a:pt x="9072" y="2305"/>
                  </a:cubicBezTo>
                  <a:cubicBezTo>
                    <a:pt x="8997" y="2305"/>
                    <a:pt x="8846" y="2220"/>
                    <a:pt x="8846" y="2049"/>
                  </a:cubicBezTo>
                  <a:cubicBezTo>
                    <a:pt x="8677" y="1601"/>
                    <a:pt x="8677" y="1067"/>
                    <a:pt x="8603" y="534"/>
                  </a:cubicBezTo>
                  <a:cubicBezTo>
                    <a:pt x="8452" y="619"/>
                    <a:pt x="8377" y="619"/>
                    <a:pt x="8208" y="705"/>
                  </a:cubicBezTo>
                  <a:cubicBezTo>
                    <a:pt x="8302" y="790"/>
                    <a:pt x="8302" y="982"/>
                    <a:pt x="8377" y="1067"/>
                  </a:cubicBezTo>
                  <a:lnTo>
                    <a:pt x="8377" y="1238"/>
                  </a:lnTo>
                  <a:cubicBezTo>
                    <a:pt x="8377" y="1323"/>
                    <a:pt x="8302" y="1430"/>
                    <a:pt x="8302" y="1430"/>
                  </a:cubicBezTo>
                  <a:cubicBezTo>
                    <a:pt x="8255" y="1473"/>
                    <a:pt x="8213" y="1494"/>
                    <a:pt x="8173" y="1494"/>
                  </a:cubicBezTo>
                  <a:cubicBezTo>
                    <a:pt x="8133" y="1494"/>
                    <a:pt x="8096" y="1473"/>
                    <a:pt x="8058" y="1430"/>
                  </a:cubicBezTo>
                  <a:cubicBezTo>
                    <a:pt x="8058" y="1430"/>
                    <a:pt x="7982" y="1430"/>
                    <a:pt x="7982" y="1323"/>
                  </a:cubicBezTo>
                  <a:cubicBezTo>
                    <a:pt x="7908" y="1238"/>
                    <a:pt x="7833" y="1067"/>
                    <a:pt x="7833" y="982"/>
                  </a:cubicBezTo>
                  <a:cubicBezTo>
                    <a:pt x="7739" y="982"/>
                    <a:pt x="7739" y="897"/>
                    <a:pt x="7739" y="897"/>
                  </a:cubicBezTo>
                  <a:cubicBezTo>
                    <a:pt x="7664" y="982"/>
                    <a:pt x="7588" y="982"/>
                    <a:pt x="7513" y="1067"/>
                  </a:cubicBezTo>
                  <a:cubicBezTo>
                    <a:pt x="7588" y="1238"/>
                    <a:pt x="7739" y="1430"/>
                    <a:pt x="7833" y="1686"/>
                  </a:cubicBezTo>
                  <a:cubicBezTo>
                    <a:pt x="7908" y="1772"/>
                    <a:pt x="7908" y="1964"/>
                    <a:pt x="7739" y="2049"/>
                  </a:cubicBezTo>
                  <a:lnTo>
                    <a:pt x="7588" y="2049"/>
                  </a:lnTo>
                  <a:cubicBezTo>
                    <a:pt x="7513" y="2049"/>
                    <a:pt x="7513" y="1964"/>
                    <a:pt x="7438" y="1964"/>
                  </a:cubicBezTo>
                  <a:cubicBezTo>
                    <a:pt x="7363" y="1686"/>
                    <a:pt x="7194" y="1515"/>
                    <a:pt x="7044" y="1323"/>
                  </a:cubicBezTo>
                  <a:lnTo>
                    <a:pt x="7044" y="1238"/>
                  </a:lnTo>
                  <a:cubicBezTo>
                    <a:pt x="6969" y="1323"/>
                    <a:pt x="6893" y="1323"/>
                    <a:pt x="6800" y="1430"/>
                  </a:cubicBezTo>
                  <a:cubicBezTo>
                    <a:pt x="6893" y="1601"/>
                    <a:pt x="7044" y="1686"/>
                    <a:pt x="7044" y="1857"/>
                  </a:cubicBezTo>
                  <a:cubicBezTo>
                    <a:pt x="7118" y="1964"/>
                    <a:pt x="7118" y="2049"/>
                    <a:pt x="7118" y="2049"/>
                  </a:cubicBezTo>
                  <a:cubicBezTo>
                    <a:pt x="7044" y="2134"/>
                    <a:pt x="7044" y="2220"/>
                    <a:pt x="6969" y="2220"/>
                  </a:cubicBezTo>
                  <a:cubicBezTo>
                    <a:pt x="6969" y="2305"/>
                    <a:pt x="6893" y="2305"/>
                    <a:pt x="6800" y="2305"/>
                  </a:cubicBezTo>
                  <a:cubicBezTo>
                    <a:pt x="6724" y="2220"/>
                    <a:pt x="6649" y="2220"/>
                    <a:pt x="6649" y="2134"/>
                  </a:cubicBezTo>
                  <a:cubicBezTo>
                    <a:pt x="6574" y="2049"/>
                    <a:pt x="6499" y="1857"/>
                    <a:pt x="6423" y="1772"/>
                  </a:cubicBezTo>
                  <a:lnTo>
                    <a:pt x="6423" y="1686"/>
                  </a:lnTo>
                  <a:lnTo>
                    <a:pt x="6330" y="1772"/>
                  </a:lnTo>
                  <a:cubicBezTo>
                    <a:pt x="6254" y="1772"/>
                    <a:pt x="6254" y="1857"/>
                    <a:pt x="6180" y="1857"/>
                  </a:cubicBezTo>
                  <a:cubicBezTo>
                    <a:pt x="6330" y="2220"/>
                    <a:pt x="6499" y="2582"/>
                    <a:pt x="6649" y="2924"/>
                  </a:cubicBezTo>
                  <a:cubicBezTo>
                    <a:pt x="6724" y="3031"/>
                    <a:pt x="6649" y="3202"/>
                    <a:pt x="6574" y="3287"/>
                  </a:cubicBezTo>
                  <a:cubicBezTo>
                    <a:pt x="6530" y="3312"/>
                    <a:pt x="6484" y="3322"/>
                    <a:pt x="6442" y="3322"/>
                  </a:cubicBezTo>
                  <a:cubicBezTo>
                    <a:pt x="6339" y="3322"/>
                    <a:pt x="6254" y="3262"/>
                    <a:pt x="6254" y="3202"/>
                  </a:cubicBezTo>
                  <a:cubicBezTo>
                    <a:pt x="6105" y="2839"/>
                    <a:pt x="5954" y="2582"/>
                    <a:pt x="5785" y="2220"/>
                  </a:cubicBezTo>
                  <a:cubicBezTo>
                    <a:pt x="5710" y="2390"/>
                    <a:pt x="5559" y="2497"/>
                    <a:pt x="5484" y="2668"/>
                  </a:cubicBezTo>
                  <a:cubicBezTo>
                    <a:pt x="5484" y="2668"/>
                    <a:pt x="5390" y="2668"/>
                    <a:pt x="5390" y="2753"/>
                  </a:cubicBezTo>
                  <a:lnTo>
                    <a:pt x="5316" y="2753"/>
                  </a:lnTo>
                  <a:cubicBezTo>
                    <a:pt x="5285" y="2789"/>
                    <a:pt x="5241" y="2810"/>
                    <a:pt x="5194" y="2810"/>
                  </a:cubicBezTo>
                  <a:cubicBezTo>
                    <a:pt x="5129" y="2810"/>
                    <a:pt x="5059" y="2768"/>
                    <a:pt x="5015" y="2668"/>
                  </a:cubicBezTo>
                  <a:cubicBezTo>
                    <a:pt x="4921" y="2582"/>
                    <a:pt x="4771" y="2390"/>
                    <a:pt x="4695" y="2305"/>
                  </a:cubicBezTo>
                  <a:cubicBezTo>
                    <a:pt x="4151" y="1686"/>
                    <a:pt x="3513" y="1238"/>
                    <a:pt x="2967" y="705"/>
                  </a:cubicBezTo>
                  <a:lnTo>
                    <a:pt x="2667" y="705"/>
                  </a:lnTo>
                  <a:cubicBezTo>
                    <a:pt x="2103" y="897"/>
                    <a:pt x="1634" y="1152"/>
                    <a:pt x="1164" y="1515"/>
                  </a:cubicBezTo>
                  <a:cubicBezTo>
                    <a:pt x="789" y="1772"/>
                    <a:pt x="395" y="2049"/>
                    <a:pt x="0" y="2305"/>
                  </a:cubicBezTo>
                  <a:cubicBezTo>
                    <a:pt x="320" y="2305"/>
                    <a:pt x="620" y="2497"/>
                    <a:pt x="864" y="2753"/>
                  </a:cubicBezTo>
                  <a:cubicBezTo>
                    <a:pt x="939" y="2668"/>
                    <a:pt x="1015" y="2582"/>
                    <a:pt x="1090" y="2582"/>
                  </a:cubicBezTo>
                  <a:cubicBezTo>
                    <a:pt x="1090" y="2497"/>
                    <a:pt x="1164" y="2497"/>
                    <a:pt x="1259" y="2497"/>
                  </a:cubicBezTo>
                  <a:cubicBezTo>
                    <a:pt x="1333" y="2497"/>
                    <a:pt x="1408" y="2582"/>
                    <a:pt x="1408" y="2668"/>
                  </a:cubicBezTo>
                  <a:cubicBezTo>
                    <a:pt x="1484" y="2753"/>
                    <a:pt x="1484" y="2924"/>
                    <a:pt x="1333" y="3031"/>
                  </a:cubicBezTo>
                  <a:cubicBezTo>
                    <a:pt x="1259" y="3116"/>
                    <a:pt x="1164" y="3116"/>
                    <a:pt x="1090" y="3202"/>
                  </a:cubicBezTo>
                  <a:cubicBezTo>
                    <a:pt x="1333" y="3735"/>
                    <a:pt x="1559" y="4184"/>
                    <a:pt x="1803" y="4631"/>
                  </a:cubicBezTo>
                  <a:cubicBezTo>
                    <a:pt x="1879" y="4802"/>
                    <a:pt x="2028" y="4887"/>
                    <a:pt x="2103" y="5059"/>
                  </a:cubicBezTo>
                  <a:lnTo>
                    <a:pt x="2197" y="5059"/>
                  </a:lnTo>
                  <a:cubicBezTo>
                    <a:pt x="2197" y="5165"/>
                    <a:pt x="2272" y="5251"/>
                    <a:pt x="2272" y="5251"/>
                  </a:cubicBezTo>
                  <a:lnTo>
                    <a:pt x="2272" y="5336"/>
                  </a:lnTo>
                  <a:cubicBezTo>
                    <a:pt x="2348" y="5421"/>
                    <a:pt x="2423" y="5507"/>
                    <a:pt x="2423" y="5592"/>
                  </a:cubicBezTo>
                  <a:lnTo>
                    <a:pt x="2667" y="5592"/>
                  </a:lnTo>
                  <a:cubicBezTo>
                    <a:pt x="2743" y="5699"/>
                    <a:pt x="2743" y="5869"/>
                    <a:pt x="2743" y="5955"/>
                  </a:cubicBezTo>
                  <a:cubicBezTo>
                    <a:pt x="2818" y="6126"/>
                    <a:pt x="2892" y="6232"/>
                    <a:pt x="3043" y="6403"/>
                  </a:cubicBezTo>
                  <a:cubicBezTo>
                    <a:pt x="3287" y="6126"/>
                    <a:pt x="3607" y="5869"/>
                    <a:pt x="3831" y="5592"/>
                  </a:cubicBezTo>
                  <a:cubicBezTo>
                    <a:pt x="3907" y="5507"/>
                    <a:pt x="3982" y="5507"/>
                    <a:pt x="3982" y="5507"/>
                  </a:cubicBezTo>
                  <a:lnTo>
                    <a:pt x="4151" y="5507"/>
                  </a:lnTo>
                  <a:cubicBezTo>
                    <a:pt x="4301" y="5592"/>
                    <a:pt x="4301" y="5869"/>
                    <a:pt x="4226" y="5955"/>
                  </a:cubicBezTo>
                  <a:cubicBezTo>
                    <a:pt x="3907" y="6232"/>
                    <a:pt x="3682" y="6489"/>
                    <a:pt x="3362" y="6766"/>
                  </a:cubicBezTo>
                  <a:cubicBezTo>
                    <a:pt x="3437" y="6937"/>
                    <a:pt x="3513" y="7022"/>
                    <a:pt x="3682" y="7107"/>
                  </a:cubicBezTo>
                  <a:lnTo>
                    <a:pt x="3831" y="7107"/>
                  </a:lnTo>
                  <a:cubicBezTo>
                    <a:pt x="3907" y="7107"/>
                    <a:pt x="3907" y="7107"/>
                    <a:pt x="3982" y="7193"/>
                  </a:cubicBezTo>
                  <a:lnTo>
                    <a:pt x="3982" y="7470"/>
                  </a:lnTo>
                  <a:cubicBezTo>
                    <a:pt x="3982" y="7556"/>
                    <a:pt x="3982" y="7556"/>
                    <a:pt x="4076" y="7641"/>
                  </a:cubicBezTo>
                  <a:cubicBezTo>
                    <a:pt x="4076" y="7556"/>
                    <a:pt x="4151" y="7556"/>
                    <a:pt x="4226" y="7470"/>
                  </a:cubicBezTo>
                  <a:lnTo>
                    <a:pt x="4377" y="7470"/>
                  </a:lnTo>
                  <a:cubicBezTo>
                    <a:pt x="4452" y="7470"/>
                    <a:pt x="4452" y="7470"/>
                    <a:pt x="4546" y="7556"/>
                  </a:cubicBezTo>
                  <a:lnTo>
                    <a:pt x="4546" y="7726"/>
                  </a:lnTo>
                  <a:cubicBezTo>
                    <a:pt x="4546" y="7833"/>
                    <a:pt x="4546" y="7919"/>
                    <a:pt x="4452" y="7919"/>
                  </a:cubicBezTo>
                  <a:lnTo>
                    <a:pt x="4377" y="8004"/>
                  </a:lnTo>
                  <a:cubicBezTo>
                    <a:pt x="4452" y="8089"/>
                    <a:pt x="4620" y="8174"/>
                    <a:pt x="4695" y="8366"/>
                  </a:cubicBezTo>
                  <a:cubicBezTo>
                    <a:pt x="4771" y="8260"/>
                    <a:pt x="4771" y="8260"/>
                    <a:pt x="4846" y="8174"/>
                  </a:cubicBezTo>
                  <a:lnTo>
                    <a:pt x="4921" y="8174"/>
                  </a:lnTo>
                  <a:cubicBezTo>
                    <a:pt x="5015" y="8174"/>
                    <a:pt x="5090" y="8174"/>
                    <a:pt x="5165" y="8260"/>
                  </a:cubicBezTo>
                  <a:lnTo>
                    <a:pt x="5165" y="8537"/>
                  </a:lnTo>
                  <a:cubicBezTo>
                    <a:pt x="5165" y="8537"/>
                    <a:pt x="5165" y="8623"/>
                    <a:pt x="5090" y="8708"/>
                  </a:cubicBezTo>
                  <a:cubicBezTo>
                    <a:pt x="5090" y="8794"/>
                    <a:pt x="5165" y="8901"/>
                    <a:pt x="5241" y="8901"/>
                  </a:cubicBezTo>
                  <a:lnTo>
                    <a:pt x="5390" y="8901"/>
                  </a:lnTo>
                  <a:cubicBezTo>
                    <a:pt x="5484" y="8901"/>
                    <a:pt x="5559" y="8901"/>
                    <a:pt x="5559" y="8986"/>
                  </a:cubicBezTo>
                  <a:cubicBezTo>
                    <a:pt x="5635" y="8986"/>
                    <a:pt x="5635" y="9071"/>
                    <a:pt x="5635" y="9156"/>
                  </a:cubicBezTo>
                  <a:lnTo>
                    <a:pt x="5635" y="9242"/>
                  </a:lnTo>
                  <a:cubicBezTo>
                    <a:pt x="5710" y="9327"/>
                    <a:pt x="5710" y="9434"/>
                    <a:pt x="5785" y="9434"/>
                  </a:cubicBezTo>
                  <a:cubicBezTo>
                    <a:pt x="5860" y="9519"/>
                    <a:pt x="5860" y="9519"/>
                    <a:pt x="5860" y="9605"/>
                  </a:cubicBezTo>
                  <a:cubicBezTo>
                    <a:pt x="6180" y="9327"/>
                    <a:pt x="6423" y="9071"/>
                    <a:pt x="6649" y="8901"/>
                  </a:cubicBezTo>
                  <a:cubicBezTo>
                    <a:pt x="6724" y="8794"/>
                    <a:pt x="6724" y="8794"/>
                    <a:pt x="6800" y="8794"/>
                  </a:cubicBezTo>
                  <a:lnTo>
                    <a:pt x="6893" y="8794"/>
                  </a:lnTo>
                  <a:cubicBezTo>
                    <a:pt x="6893" y="8794"/>
                    <a:pt x="6969" y="8901"/>
                    <a:pt x="6969" y="8986"/>
                  </a:cubicBezTo>
                  <a:cubicBezTo>
                    <a:pt x="7044" y="8986"/>
                    <a:pt x="7044" y="9071"/>
                    <a:pt x="7044" y="9156"/>
                  </a:cubicBezTo>
                  <a:cubicBezTo>
                    <a:pt x="7044" y="9242"/>
                    <a:pt x="6969" y="9242"/>
                    <a:pt x="6893" y="9327"/>
                  </a:cubicBezTo>
                  <a:cubicBezTo>
                    <a:pt x="6724" y="9519"/>
                    <a:pt x="6499" y="9690"/>
                    <a:pt x="6254" y="9861"/>
                  </a:cubicBezTo>
                  <a:cubicBezTo>
                    <a:pt x="7118" y="10757"/>
                    <a:pt x="8058" y="11568"/>
                    <a:pt x="8922" y="12358"/>
                  </a:cubicBezTo>
                  <a:cubicBezTo>
                    <a:pt x="9147" y="12188"/>
                    <a:pt x="9392" y="11995"/>
                    <a:pt x="9541" y="11824"/>
                  </a:cubicBezTo>
                  <a:lnTo>
                    <a:pt x="9786" y="11824"/>
                  </a:lnTo>
                  <a:cubicBezTo>
                    <a:pt x="9861" y="11824"/>
                    <a:pt x="9861" y="11910"/>
                    <a:pt x="9936" y="11910"/>
                  </a:cubicBezTo>
                  <a:lnTo>
                    <a:pt x="9936" y="12188"/>
                  </a:lnTo>
                  <a:cubicBezTo>
                    <a:pt x="9936" y="12188"/>
                    <a:pt x="9861" y="12273"/>
                    <a:pt x="9861" y="12358"/>
                  </a:cubicBezTo>
                  <a:cubicBezTo>
                    <a:pt x="9710" y="12443"/>
                    <a:pt x="9467" y="12635"/>
                    <a:pt x="9316" y="12721"/>
                  </a:cubicBezTo>
                  <a:cubicBezTo>
                    <a:pt x="10087" y="13425"/>
                    <a:pt x="10800" y="14044"/>
                    <a:pt x="11495" y="14770"/>
                  </a:cubicBezTo>
                  <a:cubicBezTo>
                    <a:pt x="11739" y="15026"/>
                    <a:pt x="11890" y="15197"/>
                    <a:pt x="12133" y="15389"/>
                  </a:cubicBezTo>
                  <a:cubicBezTo>
                    <a:pt x="12133" y="15389"/>
                    <a:pt x="12133" y="15303"/>
                    <a:pt x="12208" y="15303"/>
                  </a:cubicBezTo>
                  <a:cubicBezTo>
                    <a:pt x="12284" y="15197"/>
                    <a:pt x="12359" y="15111"/>
                    <a:pt x="12434" y="15026"/>
                  </a:cubicBezTo>
                  <a:cubicBezTo>
                    <a:pt x="12528" y="14940"/>
                    <a:pt x="12603" y="14940"/>
                    <a:pt x="12603" y="14940"/>
                  </a:cubicBezTo>
                  <a:lnTo>
                    <a:pt x="12679" y="14940"/>
                  </a:lnTo>
                  <a:cubicBezTo>
                    <a:pt x="12679" y="14940"/>
                    <a:pt x="12754" y="14940"/>
                    <a:pt x="12828" y="15026"/>
                  </a:cubicBezTo>
                  <a:cubicBezTo>
                    <a:pt x="12828" y="15026"/>
                    <a:pt x="12903" y="15111"/>
                    <a:pt x="12903" y="15197"/>
                  </a:cubicBezTo>
                  <a:cubicBezTo>
                    <a:pt x="12903" y="15303"/>
                    <a:pt x="12828" y="15389"/>
                    <a:pt x="12828" y="15389"/>
                  </a:cubicBezTo>
                  <a:cubicBezTo>
                    <a:pt x="12679" y="15474"/>
                    <a:pt x="12603" y="15645"/>
                    <a:pt x="12434" y="15730"/>
                  </a:cubicBezTo>
                  <a:cubicBezTo>
                    <a:pt x="12603" y="15922"/>
                    <a:pt x="12754" y="16008"/>
                    <a:pt x="12828" y="16178"/>
                  </a:cubicBezTo>
                  <a:cubicBezTo>
                    <a:pt x="13298" y="16712"/>
                    <a:pt x="13692" y="17160"/>
                    <a:pt x="14087" y="17694"/>
                  </a:cubicBezTo>
                  <a:cubicBezTo>
                    <a:pt x="14313" y="17972"/>
                    <a:pt x="14556" y="18313"/>
                    <a:pt x="14876" y="18676"/>
                  </a:cubicBezTo>
                  <a:cubicBezTo>
                    <a:pt x="15026" y="18505"/>
                    <a:pt x="15177" y="18313"/>
                    <a:pt x="15346" y="18227"/>
                  </a:cubicBezTo>
                  <a:cubicBezTo>
                    <a:pt x="15495" y="18057"/>
                    <a:pt x="15646" y="17972"/>
                    <a:pt x="15721" y="17780"/>
                  </a:cubicBezTo>
                  <a:cubicBezTo>
                    <a:pt x="15815" y="17780"/>
                    <a:pt x="15890" y="17694"/>
                    <a:pt x="15890" y="17694"/>
                  </a:cubicBezTo>
                  <a:cubicBezTo>
                    <a:pt x="15965" y="17694"/>
                    <a:pt x="16041" y="17780"/>
                    <a:pt x="16041" y="17780"/>
                  </a:cubicBezTo>
                  <a:cubicBezTo>
                    <a:pt x="16190" y="17865"/>
                    <a:pt x="16190" y="18057"/>
                    <a:pt x="16116" y="18142"/>
                  </a:cubicBezTo>
                  <a:cubicBezTo>
                    <a:pt x="15815" y="18505"/>
                    <a:pt x="15495" y="18761"/>
                    <a:pt x="15177" y="19039"/>
                  </a:cubicBezTo>
                  <a:cubicBezTo>
                    <a:pt x="15420" y="19380"/>
                    <a:pt x="15721" y="19743"/>
                    <a:pt x="16041" y="19999"/>
                  </a:cubicBezTo>
                  <a:lnTo>
                    <a:pt x="16116" y="19999"/>
                  </a:lnTo>
                  <a:cubicBezTo>
                    <a:pt x="16190" y="19999"/>
                    <a:pt x="16284" y="20106"/>
                    <a:pt x="16359" y="20191"/>
                  </a:cubicBezTo>
                  <a:lnTo>
                    <a:pt x="16359" y="20362"/>
                  </a:lnTo>
                  <a:lnTo>
                    <a:pt x="16435" y="20447"/>
                  </a:lnTo>
                  <a:cubicBezTo>
                    <a:pt x="16510" y="20532"/>
                    <a:pt x="16660" y="20639"/>
                    <a:pt x="16754" y="20725"/>
                  </a:cubicBezTo>
                  <a:cubicBezTo>
                    <a:pt x="16754" y="20725"/>
                    <a:pt x="16829" y="20725"/>
                    <a:pt x="16829" y="20810"/>
                  </a:cubicBezTo>
                  <a:lnTo>
                    <a:pt x="16905" y="20810"/>
                  </a:lnTo>
                  <a:cubicBezTo>
                    <a:pt x="17054" y="21066"/>
                    <a:pt x="17299" y="21259"/>
                    <a:pt x="17600" y="21344"/>
                  </a:cubicBezTo>
                  <a:cubicBezTo>
                    <a:pt x="17693" y="21429"/>
                    <a:pt x="17844" y="21514"/>
                    <a:pt x="17993" y="21514"/>
                  </a:cubicBezTo>
                  <a:cubicBezTo>
                    <a:pt x="18163" y="21344"/>
                    <a:pt x="18388" y="21259"/>
                    <a:pt x="18633" y="21066"/>
                  </a:cubicBezTo>
                  <a:lnTo>
                    <a:pt x="18857" y="21066"/>
                  </a:lnTo>
                  <a:cubicBezTo>
                    <a:pt x="18857" y="21173"/>
                    <a:pt x="18933" y="21173"/>
                    <a:pt x="18933" y="21259"/>
                  </a:cubicBezTo>
                  <a:cubicBezTo>
                    <a:pt x="19008" y="21344"/>
                    <a:pt x="18933" y="21429"/>
                    <a:pt x="18933" y="21514"/>
                  </a:cubicBezTo>
                  <a:cubicBezTo>
                    <a:pt x="18933" y="21514"/>
                    <a:pt x="18857" y="21600"/>
                    <a:pt x="18782" y="21600"/>
                  </a:cubicBezTo>
                  <a:lnTo>
                    <a:pt x="19328" y="21600"/>
                  </a:lnTo>
                  <a:cubicBezTo>
                    <a:pt x="19572" y="21600"/>
                    <a:pt x="19721" y="21600"/>
                    <a:pt x="19872" y="21514"/>
                  </a:cubicBezTo>
                  <a:cubicBezTo>
                    <a:pt x="20116" y="21429"/>
                    <a:pt x="20267" y="21259"/>
                    <a:pt x="20416" y="21173"/>
                  </a:cubicBezTo>
                  <a:cubicBezTo>
                    <a:pt x="20416" y="21173"/>
                    <a:pt x="20416" y="21066"/>
                    <a:pt x="20341" y="21066"/>
                  </a:cubicBezTo>
                  <a:cubicBezTo>
                    <a:pt x="20192" y="21066"/>
                    <a:pt x="20041" y="20895"/>
                    <a:pt x="19947" y="20810"/>
                  </a:cubicBezTo>
                  <a:cubicBezTo>
                    <a:pt x="19872" y="20725"/>
                    <a:pt x="19872" y="20639"/>
                    <a:pt x="19797" y="20532"/>
                  </a:cubicBezTo>
                  <a:cubicBezTo>
                    <a:pt x="19646" y="20277"/>
                    <a:pt x="19646" y="19914"/>
                    <a:pt x="19721" y="19657"/>
                  </a:cubicBezTo>
                  <a:cubicBezTo>
                    <a:pt x="19797" y="19295"/>
                    <a:pt x="20041" y="19124"/>
                    <a:pt x="20192" y="18932"/>
                  </a:cubicBezTo>
                  <a:cubicBezTo>
                    <a:pt x="19947" y="18676"/>
                    <a:pt x="19721" y="18505"/>
                    <a:pt x="19477" y="18227"/>
                  </a:cubicBezTo>
                  <a:cubicBezTo>
                    <a:pt x="19403" y="18142"/>
                    <a:pt x="19403" y="18057"/>
                    <a:pt x="19403" y="17972"/>
                  </a:cubicBezTo>
                  <a:cubicBezTo>
                    <a:pt x="19403" y="17972"/>
                    <a:pt x="19477" y="17865"/>
                    <a:pt x="19477" y="17780"/>
                  </a:cubicBezTo>
                  <a:lnTo>
                    <a:pt x="19572" y="17780"/>
                  </a:lnTo>
                  <a:cubicBezTo>
                    <a:pt x="19572" y="17609"/>
                    <a:pt x="19646" y="17438"/>
                    <a:pt x="19721" y="17331"/>
                  </a:cubicBezTo>
                  <a:cubicBezTo>
                    <a:pt x="19797" y="17245"/>
                    <a:pt x="19872" y="17160"/>
                    <a:pt x="19947" y="16990"/>
                  </a:cubicBezTo>
                  <a:cubicBezTo>
                    <a:pt x="19572" y="16627"/>
                    <a:pt x="19102" y="16093"/>
                    <a:pt x="18857" y="15474"/>
                  </a:cubicBezTo>
                  <a:cubicBezTo>
                    <a:pt x="18782" y="15389"/>
                    <a:pt x="18782" y="15197"/>
                    <a:pt x="18933" y="15111"/>
                  </a:cubicBezTo>
                  <a:lnTo>
                    <a:pt x="19008" y="15111"/>
                  </a:lnTo>
                  <a:cubicBezTo>
                    <a:pt x="19102" y="15111"/>
                    <a:pt x="19177" y="15111"/>
                    <a:pt x="19252" y="15197"/>
                  </a:cubicBezTo>
                  <a:cubicBezTo>
                    <a:pt x="19328" y="15389"/>
                    <a:pt x="19403" y="15560"/>
                    <a:pt x="19572" y="15730"/>
                  </a:cubicBezTo>
                  <a:cubicBezTo>
                    <a:pt x="19721" y="16008"/>
                    <a:pt x="20041" y="16370"/>
                    <a:pt x="20267" y="16627"/>
                  </a:cubicBezTo>
                  <a:cubicBezTo>
                    <a:pt x="20341" y="16541"/>
                    <a:pt x="20416" y="16456"/>
                    <a:pt x="20416" y="16370"/>
                  </a:cubicBezTo>
                  <a:cubicBezTo>
                    <a:pt x="20341" y="16370"/>
                    <a:pt x="20267" y="16264"/>
                    <a:pt x="20267" y="16264"/>
                  </a:cubicBezTo>
                  <a:cubicBezTo>
                    <a:pt x="20116" y="16178"/>
                    <a:pt x="20116" y="16008"/>
                    <a:pt x="20192" y="15922"/>
                  </a:cubicBezTo>
                  <a:cubicBezTo>
                    <a:pt x="20192" y="15837"/>
                    <a:pt x="20267" y="15730"/>
                    <a:pt x="20341" y="15730"/>
                  </a:cubicBezTo>
                  <a:lnTo>
                    <a:pt x="20510" y="15730"/>
                  </a:lnTo>
                  <a:cubicBezTo>
                    <a:pt x="20585" y="15837"/>
                    <a:pt x="20585" y="15922"/>
                    <a:pt x="20661" y="15922"/>
                  </a:cubicBezTo>
                  <a:cubicBezTo>
                    <a:pt x="20736" y="15837"/>
                    <a:pt x="20736" y="15730"/>
                    <a:pt x="20811" y="15730"/>
                  </a:cubicBezTo>
                  <a:cubicBezTo>
                    <a:pt x="20736" y="15645"/>
                    <a:pt x="20661" y="15645"/>
                    <a:pt x="20585" y="15645"/>
                  </a:cubicBezTo>
                  <a:cubicBezTo>
                    <a:pt x="20510" y="15560"/>
                    <a:pt x="20416" y="15474"/>
                    <a:pt x="20416" y="15303"/>
                  </a:cubicBezTo>
                  <a:cubicBezTo>
                    <a:pt x="20416" y="15197"/>
                    <a:pt x="20585" y="15111"/>
                    <a:pt x="20661" y="15111"/>
                  </a:cubicBezTo>
                  <a:lnTo>
                    <a:pt x="20736" y="15111"/>
                  </a:lnTo>
                  <a:cubicBezTo>
                    <a:pt x="20811" y="15111"/>
                    <a:pt x="20886" y="15197"/>
                    <a:pt x="21056" y="15197"/>
                  </a:cubicBezTo>
                  <a:cubicBezTo>
                    <a:pt x="21056" y="15111"/>
                    <a:pt x="21131" y="15026"/>
                    <a:pt x="21131" y="14940"/>
                  </a:cubicBezTo>
                  <a:cubicBezTo>
                    <a:pt x="21056" y="14940"/>
                    <a:pt x="20886" y="14940"/>
                    <a:pt x="20811" y="14855"/>
                  </a:cubicBezTo>
                  <a:cubicBezTo>
                    <a:pt x="20661" y="14855"/>
                    <a:pt x="20585" y="14663"/>
                    <a:pt x="20661" y="14493"/>
                  </a:cubicBezTo>
                  <a:cubicBezTo>
                    <a:pt x="20661" y="14407"/>
                    <a:pt x="20736" y="14322"/>
                    <a:pt x="20886" y="14322"/>
                  </a:cubicBezTo>
                  <a:lnTo>
                    <a:pt x="20980" y="14322"/>
                  </a:lnTo>
                  <a:cubicBezTo>
                    <a:pt x="21056" y="14407"/>
                    <a:pt x="21205" y="14407"/>
                    <a:pt x="21280" y="14493"/>
                  </a:cubicBezTo>
                  <a:lnTo>
                    <a:pt x="21280" y="14407"/>
                  </a:lnTo>
                  <a:cubicBezTo>
                    <a:pt x="21356" y="14236"/>
                    <a:pt x="21356" y="14130"/>
                    <a:pt x="21449" y="13958"/>
                  </a:cubicBezTo>
                  <a:cubicBezTo>
                    <a:pt x="21131" y="13788"/>
                    <a:pt x="20886" y="13703"/>
                    <a:pt x="20661" y="13511"/>
                  </a:cubicBezTo>
                  <a:cubicBezTo>
                    <a:pt x="20341" y="13340"/>
                    <a:pt x="20116" y="13169"/>
                    <a:pt x="19872" y="13063"/>
                  </a:cubicBezTo>
                  <a:cubicBezTo>
                    <a:pt x="19721" y="12977"/>
                    <a:pt x="19721" y="12806"/>
                    <a:pt x="19797" y="12635"/>
                  </a:cubicBezTo>
                  <a:cubicBezTo>
                    <a:pt x="19797" y="12529"/>
                    <a:pt x="19872" y="12529"/>
                    <a:pt x="19947" y="12529"/>
                  </a:cubicBezTo>
                  <a:lnTo>
                    <a:pt x="20116" y="12529"/>
                  </a:lnTo>
                  <a:cubicBezTo>
                    <a:pt x="20585" y="12891"/>
                    <a:pt x="21056" y="13169"/>
                    <a:pt x="21525" y="13425"/>
                  </a:cubicBezTo>
                  <a:cubicBezTo>
                    <a:pt x="21525" y="13169"/>
                    <a:pt x="21525" y="12891"/>
                    <a:pt x="21600" y="12635"/>
                  </a:cubicBezTo>
                  <a:lnTo>
                    <a:pt x="21525" y="12635"/>
                  </a:lnTo>
                  <a:cubicBezTo>
                    <a:pt x="21449" y="12529"/>
                    <a:pt x="21449" y="12529"/>
                    <a:pt x="21356" y="12529"/>
                  </a:cubicBezTo>
                  <a:lnTo>
                    <a:pt x="21280" y="12529"/>
                  </a:lnTo>
                  <a:cubicBezTo>
                    <a:pt x="21131" y="12529"/>
                    <a:pt x="20980" y="12529"/>
                    <a:pt x="20980" y="12358"/>
                  </a:cubicBezTo>
                  <a:cubicBezTo>
                    <a:pt x="20886" y="12188"/>
                    <a:pt x="20980" y="12102"/>
                    <a:pt x="21131" y="11995"/>
                  </a:cubicBezTo>
                  <a:lnTo>
                    <a:pt x="21449" y="11995"/>
                  </a:lnTo>
                  <a:cubicBezTo>
                    <a:pt x="21525" y="11995"/>
                    <a:pt x="21525" y="11995"/>
                    <a:pt x="21600" y="12102"/>
                  </a:cubicBezTo>
                  <a:lnTo>
                    <a:pt x="21600" y="11568"/>
                  </a:lnTo>
                  <a:cubicBezTo>
                    <a:pt x="21525" y="11568"/>
                    <a:pt x="21449" y="11461"/>
                    <a:pt x="21449" y="11461"/>
                  </a:cubicBezTo>
                  <a:lnTo>
                    <a:pt x="21356" y="11461"/>
                  </a:lnTo>
                  <a:cubicBezTo>
                    <a:pt x="21280" y="11461"/>
                    <a:pt x="21205" y="11461"/>
                    <a:pt x="21205" y="11376"/>
                  </a:cubicBezTo>
                  <a:cubicBezTo>
                    <a:pt x="21131" y="11376"/>
                    <a:pt x="21131" y="11291"/>
                    <a:pt x="21131" y="11206"/>
                  </a:cubicBezTo>
                  <a:cubicBezTo>
                    <a:pt x="21131" y="11120"/>
                    <a:pt x="21131" y="11035"/>
                    <a:pt x="21205" y="11035"/>
                  </a:cubicBezTo>
                  <a:cubicBezTo>
                    <a:pt x="21205" y="10928"/>
                    <a:pt x="21280" y="10928"/>
                    <a:pt x="21356" y="10928"/>
                  </a:cubicBezTo>
                  <a:cubicBezTo>
                    <a:pt x="21449" y="10928"/>
                    <a:pt x="21525" y="10928"/>
                    <a:pt x="21600" y="11035"/>
                  </a:cubicBezTo>
                  <a:lnTo>
                    <a:pt x="21600" y="10394"/>
                  </a:lnTo>
                  <a:cubicBezTo>
                    <a:pt x="21525" y="10501"/>
                    <a:pt x="21356" y="10501"/>
                    <a:pt x="21280" y="10501"/>
                  </a:cubicBezTo>
                  <a:cubicBezTo>
                    <a:pt x="21205" y="10501"/>
                    <a:pt x="21056" y="10309"/>
                    <a:pt x="21056" y="10224"/>
                  </a:cubicBezTo>
                  <a:cubicBezTo>
                    <a:pt x="21056" y="10053"/>
                    <a:pt x="21205" y="9968"/>
                    <a:pt x="21280" y="9968"/>
                  </a:cubicBezTo>
                  <a:cubicBezTo>
                    <a:pt x="21356" y="9968"/>
                    <a:pt x="21449" y="9861"/>
                    <a:pt x="21525" y="9861"/>
                  </a:cubicBezTo>
                  <a:lnTo>
                    <a:pt x="21525" y="9519"/>
                  </a:lnTo>
                  <a:lnTo>
                    <a:pt x="21356" y="9519"/>
                  </a:lnTo>
                  <a:cubicBezTo>
                    <a:pt x="21280" y="9519"/>
                    <a:pt x="21205" y="9605"/>
                    <a:pt x="21056" y="9605"/>
                  </a:cubicBezTo>
                  <a:cubicBezTo>
                    <a:pt x="20980" y="9605"/>
                    <a:pt x="20811" y="9519"/>
                    <a:pt x="20811" y="9434"/>
                  </a:cubicBezTo>
                  <a:cubicBezTo>
                    <a:pt x="20736" y="9242"/>
                    <a:pt x="20811" y="9156"/>
                    <a:pt x="20980" y="9071"/>
                  </a:cubicBezTo>
                  <a:cubicBezTo>
                    <a:pt x="21131" y="8986"/>
                    <a:pt x="21280" y="8986"/>
                    <a:pt x="21449" y="8986"/>
                  </a:cubicBezTo>
                  <a:cubicBezTo>
                    <a:pt x="21449" y="8794"/>
                    <a:pt x="21356" y="8623"/>
                    <a:pt x="21356" y="8452"/>
                  </a:cubicBezTo>
                  <a:lnTo>
                    <a:pt x="21280" y="8452"/>
                  </a:lnTo>
                  <a:cubicBezTo>
                    <a:pt x="20980" y="8537"/>
                    <a:pt x="20661" y="8623"/>
                    <a:pt x="20341" y="8708"/>
                  </a:cubicBezTo>
                  <a:cubicBezTo>
                    <a:pt x="20192" y="8708"/>
                    <a:pt x="20041" y="8623"/>
                    <a:pt x="20041" y="8537"/>
                  </a:cubicBezTo>
                  <a:cubicBezTo>
                    <a:pt x="20041" y="8366"/>
                    <a:pt x="20116" y="8174"/>
                    <a:pt x="20192" y="8174"/>
                  </a:cubicBezTo>
                  <a:cubicBezTo>
                    <a:pt x="20510" y="8089"/>
                    <a:pt x="20886" y="8004"/>
                    <a:pt x="21205" y="7919"/>
                  </a:cubicBezTo>
                  <a:cubicBezTo>
                    <a:pt x="21205" y="7833"/>
                    <a:pt x="21205" y="7833"/>
                    <a:pt x="21131" y="7726"/>
                  </a:cubicBezTo>
                  <a:lnTo>
                    <a:pt x="21131" y="7556"/>
                  </a:lnTo>
                  <a:cubicBezTo>
                    <a:pt x="21056" y="7641"/>
                    <a:pt x="20980" y="7641"/>
                    <a:pt x="20980" y="7726"/>
                  </a:cubicBezTo>
                  <a:cubicBezTo>
                    <a:pt x="20929" y="7758"/>
                    <a:pt x="20881" y="7771"/>
                    <a:pt x="20837" y="7771"/>
                  </a:cubicBezTo>
                  <a:cubicBezTo>
                    <a:pt x="20735" y="7771"/>
                    <a:pt x="20661" y="7701"/>
                    <a:pt x="20661" y="7641"/>
                  </a:cubicBezTo>
                  <a:cubicBezTo>
                    <a:pt x="20585" y="7556"/>
                    <a:pt x="20585" y="7470"/>
                    <a:pt x="20585" y="7385"/>
                  </a:cubicBezTo>
                  <a:cubicBezTo>
                    <a:pt x="20621" y="7345"/>
                    <a:pt x="20639" y="7323"/>
                    <a:pt x="20657" y="7302"/>
                  </a:cubicBezTo>
                  <a:cubicBezTo>
                    <a:pt x="20615" y="7325"/>
                    <a:pt x="20572" y="7335"/>
                    <a:pt x="20530" y="7335"/>
                  </a:cubicBezTo>
                  <a:cubicBezTo>
                    <a:pt x="20422" y="7335"/>
                    <a:pt x="20320" y="7269"/>
                    <a:pt x="20267" y="7193"/>
                  </a:cubicBezTo>
                  <a:cubicBezTo>
                    <a:pt x="20192" y="7022"/>
                    <a:pt x="20267" y="6851"/>
                    <a:pt x="20341" y="6766"/>
                  </a:cubicBezTo>
                  <a:cubicBezTo>
                    <a:pt x="20510" y="6659"/>
                    <a:pt x="20585" y="6659"/>
                    <a:pt x="20661" y="6574"/>
                  </a:cubicBezTo>
                  <a:cubicBezTo>
                    <a:pt x="20661" y="6489"/>
                    <a:pt x="20585" y="6403"/>
                    <a:pt x="20585" y="6318"/>
                  </a:cubicBezTo>
                  <a:cubicBezTo>
                    <a:pt x="20510" y="6403"/>
                    <a:pt x="20341" y="6489"/>
                    <a:pt x="20267" y="6574"/>
                  </a:cubicBezTo>
                  <a:cubicBezTo>
                    <a:pt x="20244" y="6599"/>
                    <a:pt x="20216" y="6609"/>
                    <a:pt x="20184" y="6609"/>
                  </a:cubicBezTo>
                  <a:cubicBezTo>
                    <a:pt x="20108" y="6609"/>
                    <a:pt x="20013" y="6549"/>
                    <a:pt x="19947" y="6489"/>
                  </a:cubicBezTo>
                  <a:cubicBezTo>
                    <a:pt x="19872" y="6318"/>
                    <a:pt x="19947" y="6126"/>
                    <a:pt x="20041" y="6040"/>
                  </a:cubicBezTo>
                  <a:cubicBezTo>
                    <a:pt x="20116" y="6040"/>
                    <a:pt x="20267" y="5955"/>
                    <a:pt x="20341" y="5869"/>
                  </a:cubicBezTo>
                  <a:cubicBezTo>
                    <a:pt x="20267" y="5784"/>
                    <a:pt x="20267" y="5784"/>
                    <a:pt x="20192" y="5699"/>
                  </a:cubicBezTo>
                  <a:cubicBezTo>
                    <a:pt x="20116" y="5699"/>
                    <a:pt x="20041" y="5784"/>
                    <a:pt x="19947" y="5784"/>
                  </a:cubicBezTo>
                  <a:cubicBezTo>
                    <a:pt x="19872" y="5784"/>
                    <a:pt x="19872" y="5869"/>
                    <a:pt x="19872" y="5869"/>
                  </a:cubicBezTo>
                  <a:cubicBezTo>
                    <a:pt x="19721" y="5869"/>
                    <a:pt x="19572" y="5869"/>
                    <a:pt x="19572" y="5784"/>
                  </a:cubicBezTo>
                  <a:cubicBezTo>
                    <a:pt x="19477" y="5592"/>
                    <a:pt x="19477" y="5421"/>
                    <a:pt x="19646" y="5336"/>
                  </a:cubicBezTo>
                  <a:cubicBezTo>
                    <a:pt x="19721" y="5336"/>
                    <a:pt x="19797" y="5251"/>
                    <a:pt x="19947" y="5251"/>
                  </a:cubicBezTo>
                  <a:cubicBezTo>
                    <a:pt x="19872" y="5165"/>
                    <a:pt x="19797" y="4973"/>
                    <a:pt x="19721" y="4887"/>
                  </a:cubicBezTo>
                  <a:cubicBezTo>
                    <a:pt x="19328" y="5251"/>
                    <a:pt x="19008" y="5592"/>
                    <a:pt x="18708" y="5869"/>
                  </a:cubicBezTo>
                  <a:cubicBezTo>
                    <a:pt x="18633" y="5955"/>
                    <a:pt x="18539" y="5955"/>
                    <a:pt x="18539" y="5955"/>
                  </a:cubicBezTo>
                  <a:cubicBezTo>
                    <a:pt x="18464" y="5955"/>
                    <a:pt x="18388" y="5955"/>
                    <a:pt x="18313" y="5869"/>
                  </a:cubicBezTo>
                  <a:cubicBezTo>
                    <a:pt x="18238" y="5784"/>
                    <a:pt x="18238" y="5592"/>
                    <a:pt x="18313" y="5507"/>
                  </a:cubicBezTo>
                  <a:cubicBezTo>
                    <a:pt x="18708" y="5165"/>
                    <a:pt x="19008" y="4802"/>
                    <a:pt x="19403" y="4525"/>
                  </a:cubicBezTo>
                  <a:cubicBezTo>
                    <a:pt x="19328" y="4439"/>
                    <a:pt x="19252" y="4269"/>
                    <a:pt x="19177" y="4184"/>
                  </a:cubicBezTo>
                  <a:cubicBezTo>
                    <a:pt x="19102" y="4269"/>
                    <a:pt x="19102" y="4354"/>
                    <a:pt x="19008" y="4439"/>
                  </a:cubicBezTo>
                  <a:cubicBezTo>
                    <a:pt x="18965" y="4550"/>
                    <a:pt x="18897" y="4597"/>
                    <a:pt x="18833" y="4597"/>
                  </a:cubicBezTo>
                  <a:cubicBezTo>
                    <a:pt x="18785" y="4597"/>
                    <a:pt x="18740" y="4570"/>
                    <a:pt x="18708" y="4525"/>
                  </a:cubicBezTo>
                  <a:cubicBezTo>
                    <a:pt x="18539" y="4439"/>
                    <a:pt x="18539" y="4269"/>
                    <a:pt x="18633" y="4184"/>
                  </a:cubicBezTo>
                  <a:cubicBezTo>
                    <a:pt x="18633" y="4098"/>
                    <a:pt x="18708" y="3906"/>
                    <a:pt x="18782" y="3820"/>
                  </a:cubicBezTo>
                  <a:lnTo>
                    <a:pt x="18857" y="3820"/>
                  </a:lnTo>
                  <a:cubicBezTo>
                    <a:pt x="18782" y="3820"/>
                    <a:pt x="18782" y="3735"/>
                    <a:pt x="18782" y="3735"/>
                  </a:cubicBezTo>
                  <a:cubicBezTo>
                    <a:pt x="18708" y="3820"/>
                    <a:pt x="18633" y="3991"/>
                    <a:pt x="18539" y="4098"/>
                  </a:cubicBezTo>
                  <a:cubicBezTo>
                    <a:pt x="18539" y="4098"/>
                    <a:pt x="18464" y="4184"/>
                    <a:pt x="18388" y="4184"/>
                  </a:cubicBezTo>
                  <a:cubicBezTo>
                    <a:pt x="18313" y="4184"/>
                    <a:pt x="18313" y="4098"/>
                    <a:pt x="18238" y="4098"/>
                  </a:cubicBezTo>
                  <a:cubicBezTo>
                    <a:pt x="18163" y="3991"/>
                    <a:pt x="18163" y="3906"/>
                    <a:pt x="18163" y="3820"/>
                  </a:cubicBezTo>
                  <a:cubicBezTo>
                    <a:pt x="18163" y="3820"/>
                    <a:pt x="18238" y="3735"/>
                    <a:pt x="18238" y="3650"/>
                  </a:cubicBezTo>
                  <a:lnTo>
                    <a:pt x="18313" y="3650"/>
                  </a:lnTo>
                  <a:cubicBezTo>
                    <a:pt x="18313" y="3564"/>
                    <a:pt x="18388" y="3457"/>
                    <a:pt x="18388" y="3372"/>
                  </a:cubicBezTo>
                  <a:cubicBezTo>
                    <a:pt x="18388" y="3287"/>
                    <a:pt x="18313" y="3287"/>
                    <a:pt x="18238" y="3202"/>
                  </a:cubicBezTo>
                  <a:cubicBezTo>
                    <a:pt x="18163" y="3372"/>
                    <a:pt x="17993" y="3564"/>
                    <a:pt x="17844" y="3735"/>
                  </a:cubicBezTo>
                  <a:cubicBezTo>
                    <a:pt x="17806" y="3778"/>
                    <a:pt x="17745" y="3799"/>
                    <a:pt x="17684" y="3799"/>
                  </a:cubicBezTo>
                  <a:cubicBezTo>
                    <a:pt x="17623" y="3799"/>
                    <a:pt x="17561" y="3778"/>
                    <a:pt x="17524" y="3735"/>
                  </a:cubicBezTo>
                  <a:cubicBezTo>
                    <a:pt x="17374" y="3650"/>
                    <a:pt x="17449" y="3457"/>
                    <a:pt x="17524" y="3372"/>
                  </a:cubicBezTo>
                  <a:cubicBezTo>
                    <a:pt x="17600" y="3202"/>
                    <a:pt x="17769" y="3031"/>
                    <a:pt x="17918" y="2839"/>
                  </a:cubicBezTo>
                  <a:cubicBezTo>
                    <a:pt x="17844" y="2753"/>
                    <a:pt x="17769" y="2668"/>
                    <a:pt x="17600" y="2582"/>
                  </a:cubicBezTo>
                  <a:lnTo>
                    <a:pt x="17600" y="2668"/>
                  </a:lnTo>
                  <a:cubicBezTo>
                    <a:pt x="17524" y="2753"/>
                    <a:pt x="17449" y="2924"/>
                    <a:pt x="17449" y="3031"/>
                  </a:cubicBezTo>
                  <a:cubicBezTo>
                    <a:pt x="17396" y="3091"/>
                    <a:pt x="17305" y="3152"/>
                    <a:pt x="17223" y="3152"/>
                  </a:cubicBezTo>
                  <a:cubicBezTo>
                    <a:pt x="17190" y="3152"/>
                    <a:pt x="17157" y="3141"/>
                    <a:pt x="17129" y="3116"/>
                  </a:cubicBezTo>
                  <a:cubicBezTo>
                    <a:pt x="16980" y="3031"/>
                    <a:pt x="16980" y="2839"/>
                    <a:pt x="16980" y="2753"/>
                  </a:cubicBezTo>
                  <a:cubicBezTo>
                    <a:pt x="17054" y="2582"/>
                    <a:pt x="17129" y="2497"/>
                    <a:pt x="17223" y="2390"/>
                  </a:cubicBezTo>
                  <a:cubicBezTo>
                    <a:pt x="17223" y="2390"/>
                    <a:pt x="17223" y="2305"/>
                    <a:pt x="17299" y="2305"/>
                  </a:cubicBezTo>
                  <a:cubicBezTo>
                    <a:pt x="17054" y="2134"/>
                    <a:pt x="16905" y="2049"/>
                    <a:pt x="16660" y="1857"/>
                  </a:cubicBezTo>
                  <a:cubicBezTo>
                    <a:pt x="16754" y="1964"/>
                    <a:pt x="16660" y="1964"/>
                    <a:pt x="16660" y="2049"/>
                  </a:cubicBezTo>
                  <a:cubicBezTo>
                    <a:pt x="16435" y="2497"/>
                    <a:pt x="16116" y="2924"/>
                    <a:pt x="15890" y="3372"/>
                  </a:cubicBezTo>
                  <a:cubicBezTo>
                    <a:pt x="15847" y="3482"/>
                    <a:pt x="15773" y="3530"/>
                    <a:pt x="15704" y="3530"/>
                  </a:cubicBezTo>
                  <a:cubicBezTo>
                    <a:pt x="15652" y="3530"/>
                    <a:pt x="15603" y="3503"/>
                    <a:pt x="15571" y="3457"/>
                  </a:cubicBezTo>
                  <a:cubicBezTo>
                    <a:pt x="15420" y="3457"/>
                    <a:pt x="15420" y="3287"/>
                    <a:pt x="15420" y="3116"/>
                  </a:cubicBezTo>
                  <a:cubicBezTo>
                    <a:pt x="15721" y="2668"/>
                    <a:pt x="15965" y="2220"/>
                    <a:pt x="16284" y="1772"/>
                  </a:cubicBezTo>
                  <a:cubicBezTo>
                    <a:pt x="16284" y="1686"/>
                    <a:pt x="16359" y="1686"/>
                    <a:pt x="16359" y="1601"/>
                  </a:cubicBezTo>
                  <a:cubicBezTo>
                    <a:pt x="16190" y="1515"/>
                    <a:pt x="16041" y="1430"/>
                    <a:pt x="15890" y="1323"/>
                  </a:cubicBezTo>
                  <a:cubicBezTo>
                    <a:pt x="15815" y="1515"/>
                    <a:pt x="15815" y="1601"/>
                    <a:pt x="15721" y="1772"/>
                  </a:cubicBezTo>
                  <a:cubicBezTo>
                    <a:pt x="15721" y="1857"/>
                    <a:pt x="15571" y="1964"/>
                    <a:pt x="15420" y="1964"/>
                  </a:cubicBezTo>
                  <a:cubicBezTo>
                    <a:pt x="15346" y="1964"/>
                    <a:pt x="15252" y="1772"/>
                    <a:pt x="15252" y="1601"/>
                  </a:cubicBezTo>
                  <a:cubicBezTo>
                    <a:pt x="15252" y="1601"/>
                    <a:pt x="15252" y="1517"/>
                    <a:pt x="15344" y="1515"/>
                  </a:cubicBezTo>
                  <a:cubicBezTo>
                    <a:pt x="15252" y="1517"/>
                    <a:pt x="15251" y="1601"/>
                    <a:pt x="15177" y="1601"/>
                  </a:cubicBezTo>
                  <a:cubicBezTo>
                    <a:pt x="15177" y="1601"/>
                    <a:pt x="15101" y="1601"/>
                    <a:pt x="15026" y="1515"/>
                  </a:cubicBezTo>
                  <a:cubicBezTo>
                    <a:pt x="14951" y="1515"/>
                    <a:pt x="14951" y="1430"/>
                    <a:pt x="14951" y="1430"/>
                  </a:cubicBezTo>
                  <a:cubicBezTo>
                    <a:pt x="14876" y="1323"/>
                    <a:pt x="14951" y="1238"/>
                    <a:pt x="14951" y="1152"/>
                  </a:cubicBezTo>
                  <a:cubicBezTo>
                    <a:pt x="14951" y="1067"/>
                    <a:pt x="15026" y="982"/>
                    <a:pt x="15026" y="897"/>
                  </a:cubicBezTo>
                  <a:lnTo>
                    <a:pt x="15101" y="897"/>
                  </a:lnTo>
                  <a:cubicBezTo>
                    <a:pt x="15026" y="897"/>
                    <a:pt x="14951" y="790"/>
                    <a:pt x="14951" y="790"/>
                  </a:cubicBezTo>
                  <a:cubicBezTo>
                    <a:pt x="14876" y="982"/>
                    <a:pt x="14782" y="1152"/>
                    <a:pt x="14707" y="1323"/>
                  </a:cubicBezTo>
                  <a:cubicBezTo>
                    <a:pt x="14662" y="1439"/>
                    <a:pt x="14590" y="1484"/>
                    <a:pt x="14523" y="1484"/>
                  </a:cubicBezTo>
                  <a:cubicBezTo>
                    <a:pt x="14478" y="1484"/>
                    <a:pt x="14436" y="1464"/>
                    <a:pt x="14407" y="1430"/>
                  </a:cubicBezTo>
                  <a:cubicBezTo>
                    <a:pt x="14237" y="1323"/>
                    <a:pt x="14237" y="1238"/>
                    <a:pt x="14313" y="1067"/>
                  </a:cubicBezTo>
                  <a:cubicBezTo>
                    <a:pt x="14313" y="897"/>
                    <a:pt x="14407" y="790"/>
                    <a:pt x="14482" y="619"/>
                  </a:cubicBezTo>
                  <a:cubicBezTo>
                    <a:pt x="14407" y="619"/>
                    <a:pt x="14313" y="534"/>
                    <a:pt x="14237" y="534"/>
                  </a:cubicBezTo>
                  <a:cubicBezTo>
                    <a:pt x="14162" y="705"/>
                    <a:pt x="14162" y="790"/>
                    <a:pt x="14087" y="982"/>
                  </a:cubicBezTo>
                  <a:cubicBezTo>
                    <a:pt x="14087" y="1067"/>
                    <a:pt x="13936" y="1152"/>
                    <a:pt x="13843" y="1152"/>
                  </a:cubicBezTo>
                  <a:cubicBezTo>
                    <a:pt x="13692" y="1152"/>
                    <a:pt x="13618" y="982"/>
                    <a:pt x="13692" y="790"/>
                  </a:cubicBezTo>
                  <a:cubicBezTo>
                    <a:pt x="13692" y="705"/>
                    <a:pt x="13767" y="534"/>
                    <a:pt x="13767" y="362"/>
                  </a:cubicBezTo>
                  <a:cubicBezTo>
                    <a:pt x="13618" y="362"/>
                    <a:pt x="13467" y="256"/>
                    <a:pt x="13298" y="256"/>
                  </a:cubicBezTo>
                  <a:cubicBezTo>
                    <a:pt x="13148" y="790"/>
                    <a:pt x="13072" y="1238"/>
                    <a:pt x="12903" y="1772"/>
                  </a:cubicBezTo>
                  <a:cubicBezTo>
                    <a:pt x="12903" y="1913"/>
                    <a:pt x="12822" y="1996"/>
                    <a:pt x="12749" y="1996"/>
                  </a:cubicBezTo>
                  <a:cubicBezTo>
                    <a:pt x="12723" y="1996"/>
                    <a:pt x="12698" y="1986"/>
                    <a:pt x="12679" y="1964"/>
                  </a:cubicBezTo>
                  <a:cubicBezTo>
                    <a:pt x="12528" y="1964"/>
                    <a:pt x="12434" y="1772"/>
                    <a:pt x="12528" y="1686"/>
                  </a:cubicBezTo>
                  <a:cubicBezTo>
                    <a:pt x="12603" y="1152"/>
                    <a:pt x="12679" y="619"/>
                    <a:pt x="12828" y="170"/>
                  </a:cubicBezTo>
                  <a:cubicBezTo>
                    <a:pt x="12603" y="85"/>
                    <a:pt x="12359" y="85"/>
                    <a:pt x="12059" y="85"/>
                  </a:cubicBezTo>
                  <a:lnTo>
                    <a:pt x="12059" y="448"/>
                  </a:lnTo>
                  <a:cubicBezTo>
                    <a:pt x="12059" y="619"/>
                    <a:pt x="11964" y="705"/>
                    <a:pt x="11815" y="705"/>
                  </a:cubicBezTo>
                  <a:cubicBezTo>
                    <a:pt x="11664" y="705"/>
                    <a:pt x="11589" y="619"/>
                    <a:pt x="11589" y="448"/>
                  </a:cubicBezTo>
                  <a:lnTo>
                    <a:pt x="1158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7" name="Google Shape;1210;p8"/>
            <p:cNvSpPr/>
            <p:nvPr/>
          </p:nvSpPr>
          <p:spPr>
            <a:xfrm>
              <a:off x="603943" y="140862"/>
              <a:ext cx="361451" cy="33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" y="3045"/>
                  </a:moveTo>
                  <a:lnTo>
                    <a:pt x="0" y="3045"/>
                  </a:lnTo>
                  <a:lnTo>
                    <a:pt x="0" y="3207"/>
                  </a:lnTo>
                  <a:cubicBezTo>
                    <a:pt x="0" y="3153"/>
                    <a:pt x="0" y="3098"/>
                    <a:pt x="1" y="3045"/>
                  </a:cubicBezTo>
                  <a:close/>
                  <a:moveTo>
                    <a:pt x="6514" y="0"/>
                  </a:moveTo>
                  <a:cubicBezTo>
                    <a:pt x="4762" y="0"/>
                    <a:pt x="3162" y="324"/>
                    <a:pt x="1600" y="852"/>
                  </a:cubicBezTo>
                  <a:cubicBezTo>
                    <a:pt x="1105" y="1015"/>
                    <a:pt x="648" y="1339"/>
                    <a:pt x="305" y="1868"/>
                  </a:cubicBezTo>
                  <a:cubicBezTo>
                    <a:pt x="32" y="2158"/>
                    <a:pt x="3" y="2580"/>
                    <a:pt x="1" y="3045"/>
                  </a:cubicBezTo>
                  <a:lnTo>
                    <a:pt x="153" y="2883"/>
                  </a:lnTo>
                  <a:lnTo>
                    <a:pt x="305" y="2679"/>
                  </a:lnTo>
                  <a:cubicBezTo>
                    <a:pt x="1752" y="1177"/>
                    <a:pt x="3810" y="650"/>
                    <a:pt x="5714" y="650"/>
                  </a:cubicBezTo>
                  <a:lnTo>
                    <a:pt x="6172" y="650"/>
                  </a:lnTo>
                  <a:cubicBezTo>
                    <a:pt x="7315" y="650"/>
                    <a:pt x="8267" y="1015"/>
                    <a:pt x="9371" y="1177"/>
                  </a:cubicBezTo>
                  <a:cubicBezTo>
                    <a:pt x="10323" y="1502"/>
                    <a:pt x="11277" y="1868"/>
                    <a:pt x="12229" y="2354"/>
                  </a:cubicBezTo>
                  <a:cubicBezTo>
                    <a:pt x="12838" y="2679"/>
                    <a:pt x="13485" y="3207"/>
                    <a:pt x="14133" y="3694"/>
                  </a:cubicBezTo>
                  <a:cubicBezTo>
                    <a:pt x="14933" y="4060"/>
                    <a:pt x="15543" y="4547"/>
                    <a:pt x="16190" y="5238"/>
                  </a:cubicBezTo>
                  <a:cubicBezTo>
                    <a:pt x="17295" y="6415"/>
                    <a:pt x="18400" y="7755"/>
                    <a:pt x="19048" y="9298"/>
                  </a:cubicBezTo>
                  <a:cubicBezTo>
                    <a:pt x="19352" y="10313"/>
                    <a:pt x="19694" y="11165"/>
                    <a:pt x="19848" y="12018"/>
                  </a:cubicBezTo>
                  <a:cubicBezTo>
                    <a:pt x="20000" y="13033"/>
                    <a:pt x="20000" y="13845"/>
                    <a:pt x="20000" y="14860"/>
                  </a:cubicBezTo>
                  <a:cubicBezTo>
                    <a:pt x="20000" y="15713"/>
                    <a:pt x="19848" y="16727"/>
                    <a:pt x="19505" y="17580"/>
                  </a:cubicBezTo>
                  <a:cubicBezTo>
                    <a:pt x="19352" y="18109"/>
                    <a:pt x="19200" y="18433"/>
                    <a:pt x="18895" y="18921"/>
                  </a:cubicBezTo>
                  <a:cubicBezTo>
                    <a:pt x="18742" y="19286"/>
                    <a:pt x="18400" y="19773"/>
                    <a:pt x="18247" y="20139"/>
                  </a:cubicBezTo>
                  <a:cubicBezTo>
                    <a:pt x="18095" y="20301"/>
                    <a:pt x="18095" y="20301"/>
                    <a:pt x="17942" y="20301"/>
                  </a:cubicBezTo>
                  <a:cubicBezTo>
                    <a:pt x="17942" y="20463"/>
                    <a:pt x="17790" y="20463"/>
                    <a:pt x="17599" y="20463"/>
                  </a:cubicBezTo>
                  <a:lnTo>
                    <a:pt x="17295" y="20463"/>
                  </a:lnTo>
                  <a:cubicBezTo>
                    <a:pt x="17295" y="20301"/>
                    <a:pt x="17143" y="20301"/>
                    <a:pt x="17143" y="20139"/>
                  </a:cubicBezTo>
                  <a:lnTo>
                    <a:pt x="17143" y="20463"/>
                  </a:lnTo>
                  <a:cubicBezTo>
                    <a:pt x="17447" y="20950"/>
                    <a:pt x="17790" y="21316"/>
                    <a:pt x="18400" y="21479"/>
                  </a:cubicBezTo>
                  <a:cubicBezTo>
                    <a:pt x="18647" y="21560"/>
                    <a:pt x="18923" y="21600"/>
                    <a:pt x="19200" y="21600"/>
                  </a:cubicBezTo>
                  <a:cubicBezTo>
                    <a:pt x="19476" y="21600"/>
                    <a:pt x="19752" y="21560"/>
                    <a:pt x="20000" y="21479"/>
                  </a:cubicBezTo>
                  <a:cubicBezTo>
                    <a:pt x="20457" y="21154"/>
                    <a:pt x="20952" y="20626"/>
                    <a:pt x="21104" y="20139"/>
                  </a:cubicBezTo>
                  <a:cubicBezTo>
                    <a:pt x="21409" y="18595"/>
                    <a:pt x="21600" y="17094"/>
                    <a:pt x="21600" y="15550"/>
                  </a:cubicBezTo>
                  <a:cubicBezTo>
                    <a:pt x="21600" y="14048"/>
                    <a:pt x="21257" y="12668"/>
                    <a:pt x="20952" y="11327"/>
                  </a:cubicBezTo>
                  <a:cubicBezTo>
                    <a:pt x="20152" y="8607"/>
                    <a:pt x="18742" y="6253"/>
                    <a:pt x="16838" y="4385"/>
                  </a:cubicBezTo>
                  <a:cubicBezTo>
                    <a:pt x="14933" y="2354"/>
                    <a:pt x="12533" y="1177"/>
                    <a:pt x="9981" y="486"/>
                  </a:cubicBezTo>
                  <a:cubicBezTo>
                    <a:pt x="8876" y="162"/>
                    <a:pt x="7619" y="0"/>
                    <a:pt x="6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8" name="Google Shape;1211;p8"/>
            <p:cNvSpPr/>
            <p:nvPr/>
          </p:nvSpPr>
          <p:spPr>
            <a:xfrm>
              <a:off x="603943" y="202046"/>
              <a:ext cx="2932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5225"/>
                    <a:pt x="5638" y="13081"/>
                    <a:pt x="11737" y="16356"/>
                  </a:cubicBezTo>
                  <a:cubicBezTo>
                    <a:pt x="13626" y="18969"/>
                    <a:pt x="17375" y="21600"/>
                    <a:pt x="21600" y="21600"/>
                  </a:cubicBezTo>
                  <a:cubicBezTo>
                    <a:pt x="13626" y="13081"/>
                    <a:pt x="7988" y="522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9" name="Google Shape;1212;p8"/>
            <p:cNvSpPr/>
            <p:nvPr/>
          </p:nvSpPr>
          <p:spPr>
            <a:xfrm>
              <a:off x="306253" y="84768"/>
              <a:ext cx="56103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0" y="0"/>
                  </a:moveTo>
                  <a:cubicBezTo>
                    <a:pt x="7122" y="3295"/>
                    <a:pt x="3195" y="6229"/>
                    <a:pt x="0" y="9153"/>
                  </a:cubicBezTo>
                  <a:cubicBezTo>
                    <a:pt x="3195" y="13909"/>
                    <a:pt x="5155" y="18305"/>
                    <a:pt x="8350" y="21600"/>
                  </a:cubicBezTo>
                  <a:cubicBezTo>
                    <a:pt x="13257" y="16844"/>
                    <a:pt x="17425" y="12447"/>
                    <a:pt x="21600" y="7691"/>
                  </a:cubicBezTo>
                  <a:cubicBezTo>
                    <a:pt x="18412" y="3295"/>
                    <a:pt x="14485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0" name="Google Shape;1213;p8"/>
            <p:cNvSpPr/>
            <p:nvPr/>
          </p:nvSpPr>
          <p:spPr>
            <a:xfrm>
              <a:off x="890808" y="637375"/>
              <a:ext cx="52893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07" y="0"/>
                  </a:moveTo>
                  <a:lnTo>
                    <a:pt x="6507" y="2574"/>
                  </a:lnTo>
                  <a:cubicBezTo>
                    <a:pt x="6507" y="3870"/>
                    <a:pt x="5460" y="5475"/>
                    <a:pt x="4421" y="5475"/>
                  </a:cubicBezTo>
                  <a:cubicBezTo>
                    <a:pt x="3118" y="6771"/>
                    <a:pt x="1039" y="8058"/>
                    <a:pt x="0" y="9345"/>
                  </a:cubicBezTo>
                  <a:cubicBezTo>
                    <a:pt x="1039" y="10632"/>
                    <a:pt x="1039" y="11928"/>
                    <a:pt x="2079" y="11928"/>
                  </a:cubicBezTo>
                  <a:cubicBezTo>
                    <a:pt x="4421" y="10632"/>
                    <a:pt x="6507" y="9345"/>
                    <a:pt x="8586" y="6771"/>
                  </a:cubicBezTo>
                  <a:lnTo>
                    <a:pt x="9625" y="6771"/>
                  </a:lnTo>
                  <a:cubicBezTo>
                    <a:pt x="10928" y="6771"/>
                    <a:pt x="11975" y="6771"/>
                    <a:pt x="13014" y="8058"/>
                  </a:cubicBezTo>
                  <a:cubicBezTo>
                    <a:pt x="13014" y="9345"/>
                    <a:pt x="14054" y="10632"/>
                    <a:pt x="13014" y="10632"/>
                  </a:cubicBezTo>
                  <a:cubicBezTo>
                    <a:pt x="13014" y="11928"/>
                    <a:pt x="13014" y="13542"/>
                    <a:pt x="11975" y="13542"/>
                  </a:cubicBezTo>
                  <a:cubicBezTo>
                    <a:pt x="10928" y="14829"/>
                    <a:pt x="8586" y="17403"/>
                    <a:pt x="6507" y="18699"/>
                  </a:cubicBezTo>
                  <a:cubicBezTo>
                    <a:pt x="7546" y="18699"/>
                    <a:pt x="8586" y="19987"/>
                    <a:pt x="9625" y="21600"/>
                  </a:cubicBezTo>
                  <a:cubicBezTo>
                    <a:pt x="13014" y="17403"/>
                    <a:pt x="16140" y="14829"/>
                    <a:pt x="19521" y="11928"/>
                  </a:cubicBezTo>
                  <a:cubicBezTo>
                    <a:pt x="19521" y="11928"/>
                    <a:pt x="20561" y="10632"/>
                    <a:pt x="21600" y="10632"/>
                  </a:cubicBezTo>
                  <a:cubicBezTo>
                    <a:pt x="19521" y="10632"/>
                    <a:pt x="17435" y="9345"/>
                    <a:pt x="16140" y="8058"/>
                  </a:cubicBezTo>
                  <a:cubicBezTo>
                    <a:pt x="11975" y="6771"/>
                    <a:pt x="8586" y="3870"/>
                    <a:pt x="65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1" name="Google Shape;1214;p8"/>
            <p:cNvSpPr/>
            <p:nvPr/>
          </p:nvSpPr>
          <p:spPr>
            <a:xfrm>
              <a:off x="510885" y="291922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2975"/>
                    <a:pt x="13756" y="2975"/>
                    <a:pt x="11122" y="2975"/>
                  </a:cubicBezTo>
                  <a:cubicBezTo>
                    <a:pt x="8507" y="6704"/>
                    <a:pt x="5229" y="9679"/>
                    <a:pt x="0" y="12654"/>
                  </a:cubicBezTo>
                  <a:cubicBezTo>
                    <a:pt x="2615" y="15629"/>
                    <a:pt x="5229" y="18625"/>
                    <a:pt x="11122" y="21600"/>
                  </a:cubicBezTo>
                  <a:cubicBezTo>
                    <a:pt x="13756" y="18625"/>
                    <a:pt x="18985" y="15629"/>
                    <a:pt x="21600" y="12654"/>
                  </a:cubicBezTo>
                  <a:cubicBezTo>
                    <a:pt x="21600" y="9679"/>
                    <a:pt x="21600" y="9679"/>
                    <a:pt x="18985" y="6704"/>
                  </a:cubicBezTo>
                  <a:cubicBezTo>
                    <a:pt x="16371" y="6704"/>
                    <a:pt x="16371" y="2975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2" name="Google Shape;1215;p8"/>
            <p:cNvSpPr/>
            <p:nvPr/>
          </p:nvSpPr>
          <p:spPr>
            <a:xfrm>
              <a:off x="319641" y="138299"/>
              <a:ext cx="124948" cy="12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9" y="4639"/>
                    <a:pt x="8707" y="9387"/>
                    <a:pt x="12893" y="13120"/>
                  </a:cubicBezTo>
                  <a:cubicBezTo>
                    <a:pt x="15208" y="15495"/>
                    <a:pt x="17411" y="17415"/>
                    <a:pt x="19725" y="19791"/>
                  </a:cubicBezTo>
                  <a:cubicBezTo>
                    <a:pt x="19818" y="19833"/>
                    <a:pt x="19907" y="19879"/>
                    <a:pt x="19990" y="19928"/>
                  </a:cubicBezTo>
                  <a:cubicBezTo>
                    <a:pt x="16968" y="16761"/>
                    <a:pt x="14114" y="13630"/>
                    <a:pt x="11022" y="10744"/>
                  </a:cubicBezTo>
                  <a:cubicBezTo>
                    <a:pt x="10578" y="10744"/>
                    <a:pt x="10578" y="10293"/>
                    <a:pt x="10138" y="10293"/>
                  </a:cubicBezTo>
                  <a:cubicBezTo>
                    <a:pt x="10138" y="10293"/>
                    <a:pt x="9698" y="9841"/>
                    <a:pt x="9698" y="9387"/>
                  </a:cubicBezTo>
                  <a:cubicBezTo>
                    <a:pt x="6392" y="6560"/>
                    <a:pt x="3198" y="3282"/>
                    <a:pt x="0" y="0"/>
                  </a:cubicBezTo>
                  <a:close/>
                  <a:moveTo>
                    <a:pt x="19990" y="19928"/>
                  </a:moveTo>
                  <a:cubicBezTo>
                    <a:pt x="20519" y="20484"/>
                    <a:pt x="21055" y="21044"/>
                    <a:pt x="21600" y="21600"/>
                  </a:cubicBezTo>
                  <a:cubicBezTo>
                    <a:pt x="21201" y="21191"/>
                    <a:pt x="20800" y="20409"/>
                    <a:pt x="19990" y="1992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335" name="Google Shape;1216;p8"/>
            <p:cNvGrpSpPr/>
            <p:nvPr/>
          </p:nvGrpSpPr>
          <p:grpSpPr>
            <a:xfrm>
              <a:off x="949465" y="706211"/>
              <a:ext cx="12701" cy="1"/>
              <a:chOff x="0" y="0"/>
              <a:chExt cx="12700" cy="0"/>
            </a:xfrm>
          </p:grpSpPr>
          <p:sp>
            <p:nvSpPr>
              <p:cNvPr id="4333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3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336" name="Google Shape;1217;p8"/>
            <p:cNvSpPr/>
            <p:nvPr/>
          </p:nvSpPr>
          <p:spPr>
            <a:xfrm>
              <a:off x="492388" y="275972"/>
              <a:ext cx="18498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3471"/>
                    <a:pt x="5965" y="7791"/>
                    <a:pt x="0" y="11237"/>
                  </a:cubicBezTo>
                  <a:cubicBezTo>
                    <a:pt x="2993" y="14683"/>
                    <a:pt x="5965" y="18129"/>
                    <a:pt x="8937" y="21600"/>
                  </a:cubicBezTo>
                  <a:lnTo>
                    <a:pt x="8937" y="18129"/>
                  </a:lnTo>
                  <a:cubicBezTo>
                    <a:pt x="12663" y="18129"/>
                    <a:pt x="18607" y="14683"/>
                    <a:pt x="21600" y="11237"/>
                  </a:cubicBezTo>
                  <a:lnTo>
                    <a:pt x="21600" y="7791"/>
                  </a:lnTo>
                  <a:cubicBezTo>
                    <a:pt x="18607" y="7791"/>
                    <a:pt x="15635" y="3471"/>
                    <a:pt x="15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7" name="Google Shape;1218;p8"/>
            <p:cNvSpPr/>
            <p:nvPr/>
          </p:nvSpPr>
          <p:spPr>
            <a:xfrm>
              <a:off x="726342" y="485670"/>
              <a:ext cx="111559" cy="1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3" y="0"/>
                  </a:moveTo>
                  <a:cubicBezTo>
                    <a:pt x="4071" y="1222"/>
                    <a:pt x="3085" y="2853"/>
                    <a:pt x="1482" y="4076"/>
                  </a:cubicBezTo>
                  <a:cubicBezTo>
                    <a:pt x="986" y="4076"/>
                    <a:pt x="493" y="4622"/>
                    <a:pt x="0" y="5164"/>
                  </a:cubicBezTo>
                  <a:cubicBezTo>
                    <a:pt x="986" y="6249"/>
                    <a:pt x="1975" y="6795"/>
                    <a:pt x="3085" y="8017"/>
                  </a:cubicBezTo>
                  <a:cubicBezTo>
                    <a:pt x="3578" y="6795"/>
                    <a:pt x="4567" y="6249"/>
                    <a:pt x="5553" y="5707"/>
                  </a:cubicBezTo>
                  <a:cubicBezTo>
                    <a:pt x="6170" y="5164"/>
                    <a:pt x="6170" y="5164"/>
                    <a:pt x="6663" y="5164"/>
                  </a:cubicBezTo>
                  <a:cubicBezTo>
                    <a:pt x="7160" y="5164"/>
                    <a:pt x="7652" y="5707"/>
                    <a:pt x="7652" y="6249"/>
                  </a:cubicBezTo>
                  <a:cubicBezTo>
                    <a:pt x="8145" y="6795"/>
                    <a:pt x="8145" y="8017"/>
                    <a:pt x="7160" y="8560"/>
                  </a:cubicBezTo>
                  <a:cubicBezTo>
                    <a:pt x="6663" y="9102"/>
                    <a:pt x="6170" y="9645"/>
                    <a:pt x="5060" y="10191"/>
                  </a:cubicBezTo>
                  <a:cubicBezTo>
                    <a:pt x="5553" y="10191"/>
                    <a:pt x="5553" y="10871"/>
                    <a:pt x="6170" y="10871"/>
                  </a:cubicBezTo>
                  <a:cubicBezTo>
                    <a:pt x="7160" y="10191"/>
                    <a:pt x="8145" y="9102"/>
                    <a:pt x="9256" y="8560"/>
                  </a:cubicBezTo>
                  <a:lnTo>
                    <a:pt x="9748" y="8560"/>
                  </a:lnTo>
                  <a:cubicBezTo>
                    <a:pt x="10245" y="8560"/>
                    <a:pt x="10738" y="8560"/>
                    <a:pt x="11230" y="9102"/>
                  </a:cubicBezTo>
                  <a:cubicBezTo>
                    <a:pt x="11723" y="10191"/>
                    <a:pt x="11230" y="10871"/>
                    <a:pt x="10738" y="11413"/>
                  </a:cubicBezTo>
                  <a:cubicBezTo>
                    <a:pt x="9748" y="11955"/>
                    <a:pt x="9256" y="12498"/>
                    <a:pt x="8145" y="13586"/>
                  </a:cubicBezTo>
                  <a:lnTo>
                    <a:pt x="8638" y="13586"/>
                  </a:lnTo>
                  <a:cubicBezTo>
                    <a:pt x="9748" y="13044"/>
                    <a:pt x="10738" y="11955"/>
                    <a:pt x="11723" y="11413"/>
                  </a:cubicBezTo>
                  <a:lnTo>
                    <a:pt x="12341" y="11413"/>
                  </a:lnTo>
                  <a:cubicBezTo>
                    <a:pt x="12837" y="11413"/>
                    <a:pt x="13330" y="11413"/>
                    <a:pt x="13823" y="11955"/>
                  </a:cubicBezTo>
                  <a:cubicBezTo>
                    <a:pt x="14315" y="13044"/>
                    <a:pt x="13823" y="13586"/>
                    <a:pt x="13330" y="14266"/>
                  </a:cubicBezTo>
                  <a:cubicBezTo>
                    <a:pt x="12837" y="14809"/>
                    <a:pt x="12341" y="15351"/>
                    <a:pt x="11723" y="15893"/>
                  </a:cubicBezTo>
                  <a:lnTo>
                    <a:pt x="11230" y="15893"/>
                  </a:lnTo>
                  <a:cubicBezTo>
                    <a:pt x="11723" y="16440"/>
                    <a:pt x="11723" y="16982"/>
                    <a:pt x="12341" y="16982"/>
                  </a:cubicBezTo>
                  <a:cubicBezTo>
                    <a:pt x="12341" y="17662"/>
                    <a:pt x="12837" y="17662"/>
                    <a:pt x="12837" y="17662"/>
                  </a:cubicBezTo>
                  <a:lnTo>
                    <a:pt x="13330" y="17662"/>
                  </a:lnTo>
                  <a:cubicBezTo>
                    <a:pt x="13823" y="16982"/>
                    <a:pt x="14315" y="16440"/>
                    <a:pt x="14812" y="15893"/>
                  </a:cubicBezTo>
                  <a:cubicBezTo>
                    <a:pt x="15426" y="15893"/>
                    <a:pt x="15426" y="15893"/>
                    <a:pt x="15922" y="15351"/>
                  </a:cubicBezTo>
                  <a:cubicBezTo>
                    <a:pt x="15922" y="15351"/>
                    <a:pt x="16415" y="14809"/>
                    <a:pt x="16908" y="14809"/>
                  </a:cubicBezTo>
                  <a:cubicBezTo>
                    <a:pt x="17401" y="14809"/>
                    <a:pt x="17401" y="14809"/>
                    <a:pt x="17897" y="15351"/>
                  </a:cubicBezTo>
                  <a:cubicBezTo>
                    <a:pt x="18515" y="15893"/>
                    <a:pt x="18515" y="16982"/>
                    <a:pt x="17897" y="17662"/>
                  </a:cubicBezTo>
                  <a:lnTo>
                    <a:pt x="15426" y="20378"/>
                  </a:lnTo>
                  <a:cubicBezTo>
                    <a:pt x="15922" y="20378"/>
                    <a:pt x="16415" y="21058"/>
                    <a:pt x="16908" y="21600"/>
                  </a:cubicBezTo>
                  <a:cubicBezTo>
                    <a:pt x="18515" y="21058"/>
                    <a:pt x="19993" y="19835"/>
                    <a:pt x="21600" y="18747"/>
                  </a:cubicBezTo>
                  <a:cubicBezTo>
                    <a:pt x="19500" y="16440"/>
                    <a:pt x="17897" y="14266"/>
                    <a:pt x="16415" y="12498"/>
                  </a:cubicBezTo>
                  <a:cubicBezTo>
                    <a:pt x="13823" y="9102"/>
                    <a:pt x="11230" y="6249"/>
                    <a:pt x="8145" y="2853"/>
                  </a:cubicBezTo>
                  <a:cubicBezTo>
                    <a:pt x="7652" y="1769"/>
                    <a:pt x="6663" y="1222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8" name="Google Shape;1219;p8"/>
            <p:cNvSpPr/>
            <p:nvPr/>
          </p:nvSpPr>
          <p:spPr>
            <a:xfrm>
              <a:off x="824509" y="584471"/>
              <a:ext cx="52912" cy="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29" y="0"/>
                  </a:moveTo>
                  <a:cubicBezTo>
                    <a:pt x="6505" y="2614"/>
                    <a:pt x="3124" y="5237"/>
                    <a:pt x="0" y="8182"/>
                  </a:cubicBezTo>
                  <a:cubicBezTo>
                    <a:pt x="3124" y="10805"/>
                    <a:pt x="5466" y="13418"/>
                    <a:pt x="7544" y="16363"/>
                  </a:cubicBezTo>
                  <a:cubicBezTo>
                    <a:pt x="8583" y="16363"/>
                    <a:pt x="8583" y="14725"/>
                    <a:pt x="8583" y="14725"/>
                  </a:cubicBezTo>
                  <a:cubicBezTo>
                    <a:pt x="10668" y="13418"/>
                    <a:pt x="11971" y="12112"/>
                    <a:pt x="13010" y="10805"/>
                  </a:cubicBezTo>
                  <a:lnTo>
                    <a:pt x="16134" y="10805"/>
                  </a:lnTo>
                  <a:cubicBezTo>
                    <a:pt x="16134" y="10805"/>
                    <a:pt x="17173" y="10805"/>
                    <a:pt x="18476" y="12112"/>
                  </a:cubicBezTo>
                  <a:lnTo>
                    <a:pt x="18476" y="14725"/>
                  </a:lnTo>
                  <a:cubicBezTo>
                    <a:pt x="18476" y="16363"/>
                    <a:pt x="17173" y="17670"/>
                    <a:pt x="17173" y="17670"/>
                  </a:cubicBezTo>
                  <a:cubicBezTo>
                    <a:pt x="15095" y="18986"/>
                    <a:pt x="14049" y="20293"/>
                    <a:pt x="13010" y="21600"/>
                  </a:cubicBezTo>
                  <a:lnTo>
                    <a:pt x="14049" y="21600"/>
                  </a:lnTo>
                  <a:cubicBezTo>
                    <a:pt x="16134" y="20293"/>
                    <a:pt x="18476" y="17670"/>
                    <a:pt x="20554" y="16363"/>
                  </a:cubicBezTo>
                  <a:cubicBezTo>
                    <a:pt x="21600" y="16363"/>
                    <a:pt x="21600" y="16363"/>
                    <a:pt x="21600" y="14725"/>
                  </a:cubicBezTo>
                  <a:cubicBezTo>
                    <a:pt x="17173" y="10805"/>
                    <a:pt x="13010" y="5237"/>
                    <a:pt x="9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9" name="Google Shape;1220;p8"/>
            <p:cNvSpPr/>
            <p:nvPr/>
          </p:nvSpPr>
          <p:spPr>
            <a:xfrm>
              <a:off x="619877" y="395813"/>
              <a:ext cx="124948" cy="1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69" y="0"/>
                  </a:moveTo>
                  <a:cubicBezTo>
                    <a:pt x="4078" y="1065"/>
                    <a:pt x="3198" y="1597"/>
                    <a:pt x="2758" y="2801"/>
                  </a:cubicBezTo>
                  <a:cubicBezTo>
                    <a:pt x="1875" y="3333"/>
                    <a:pt x="883" y="4398"/>
                    <a:pt x="0" y="5467"/>
                  </a:cubicBezTo>
                  <a:cubicBezTo>
                    <a:pt x="1323" y="6134"/>
                    <a:pt x="2315" y="7199"/>
                    <a:pt x="3198" y="8267"/>
                  </a:cubicBezTo>
                  <a:cubicBezTo>
                    <a:pt x="3638" y="7731"/>
                    <a:pt x="4078" y="7199"/>
                    <a:pt x="4629" y="6666"/>
                  </a:cubicBezTo>
                  <a:cubicBezTo>
                    <a:pt x="5069" y="6134"/>
                    <a:pt x="5069" y="6134"/>
                    <a:pt x="5512" y="6134"/>
                  </a:cubicBezTo>
                  <a:cubicBezTo>
                    <a:pt x="5952" y="6134"/>
                    <a:pt x="6392" y="6134"/>
                    <a:pt x="6392" y="6666"/>
                  </a:cubicBezTo>
                  <a:cubicBezTo>
                    <a:pt x="7384" y="7199"/>
                    <a:pt x="7384" y="8267"/>
                    <a:pt x="6832" y="8800"/>
                  </a:cubicBezTo>
                  <a:cubicBezTo>
                    <a:pt x="6392" y="9467"/>
                    <a:pt x="5952" y="9999"/>
                    <a:pt x="5069" y="10532"/>
                  </a:cubicBezTo>
                  <a:cubicBezTo>
                    <a:pt x="5512" y="11068"/>
                    <a:pt x="5952" y="11600"/>
                    <a:pt x="6392" y="11600"/>
                  </a:cubicBezTo>
                  <a:cubicBezTo>
                    <a:pt x="6832" y="11068"/>
                    <a:pt x="7384" y="10532"/>
                    <a:pt x="7827" y="9999"/>
                  </a:cubicBezTo>
                  <a:cubicBezTo>
                    <a:pt x="8267" y="9999"/>
                    <a:pt x="8707" y="9467"/>
                    <a:pt x="9147" y="9467"/>
                  </a:cubicBezTo>
                  <a:cubicBezTo>
                    <a:pt x="9147" y="9467"/>
                    <a:pt x="9590" y="9999"/>
                    <a:pt x="10138" y="9999"/>
                  </a:cubicBezTo>
                  <a:cubicBezTo>
                    <a:pt x="10582" y="10532"/>
                    <a:pt x="10582" y="11600"/>
                    <a:pt x="10138" y="12133"/>
                  </a:cubicBezTo>
                  <a:cubicBezTo>
                    <a:pt x="9590" y="12800"/>
                    <a:pt x="9147" y="13333"/>
                    <a:pt x="8707" y="13865"/>
                  </a:cubicBezTo>
                  <a:cubicBezTo>
                    <a:pt x="8707" y="14401"/>
                    <a:pt x="9147" y="14401"/>
                    <a:pt x="9147" y="14401"/>
                  </a:cubicBezTo>
                  <a:cubicBezTo>
                    <a:pt x="10138" y="13865"/>
                    <a:pt x="10582" y="13333"/>
                    <a:pt x="11462" y="12800"/>
                  </a:cubicBezTo>
                  <a:lnTo>
                    <a:pt x="11902" y="12133"/>
                  </a:lnTo>
                  <a:cubicBezTo>
                    <a:pt x="12345" y="12133"/>
                    <a:pt x="12893" y="12800"/>
                    <a:pt x="13336" y="13333"/>
                  </a:cubicBezTo>
                  <a:cubicBezTo>
                    <a:pt x="13776" y="13865"/>
                    <a:pt x="13336" y="14934"/>
                    <a:pt x="12893" y="15466"/>
                  </a:cubicBezTo>
                  <a:cubicBezTo>
                    <a:pt x="12345" y="16133"/>
                    <a:pt x="11902" y="16133"/>
                    <a:pt x="11462" y="16666"/>
                  </a:cubicBezTo>
                  <a:cubicBezTo>
                    <a:pt x="11902" y="17202"/>
                    <a:pt x="11902" y="17202"/>
                    <a:pt x="12345" y="17734"/>
                  </a:cubicBezTo>
                  <a:cubicBezTo>
                    <a:pt x="13336" y="16666"/>
                    <a:pt x="13776" y="16133"/>
                    <a:pt x="14659" y="14934"/>
                  </a:cubicBezTo>
                  <a:cubicBezTo>
                    <a:pt x="15099" y="14934"/>
                    <a:pt x="15099" y="14401"/>
                    <a:pt x="15651" y="14401"/>
                  </a:cubicBezTo>
                  <a:cubicBezTo>
                    <a:pt x="16091" y="14401"/>
                    <a:pt x="16531" y="14934"/>
                    <a:pt x="16531" y="14934"/>
                  </a:cubicBezTo>
                  <a:cubicBezTo>
                    <a:pt x="16971" y="15466"/>
                    <a:pt x="17414" y="16666"/>
                    <a:pt x="16531" y="17202"/>
                  </a:cubicBezTo>
                  <a:cubicBezTo>
                    <a:pt x="16091" y="18267"/>
                    <a:pt x="15099" y="18799"/>
                    <a:pt x="14659" y="19999"/>
                  </a:cubicBezTo>
                  <a:cubicBezTo>
                    <a:pt x="15099" y="20535"/>
                    <a:pt x="15651" y="21068"/>
                    <a:pt x="16531" y="21600"/>
                  </a:cubicBezTo>
                  <a:cubicBezTo>
                    <a:pt x="17854" y="19999"/>
                    <a:pt x="19729" y="18267"/>
                    <a:pt x="21600" y="16666"/>
                  </a:cubicBezTo>
                  <a:cubicBezTo>
                    <a:pt x="20169" y="15466"/>
                    <a:pt x="19285" y="14401"/>
                    <a:pt x="17854" y="12800"/>
                  </a:cubicBezTo>
                  <a:cubicBezTo>
                    <a:pt x="13776" y="8267"/>
                    <a:pt x="9590" y="4398"/>
                    <a:pt x="50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0" name="Google Shape;1221;p8"/>
            <p:cNvSpPr/>
            <p:nvPr/>
          </p:nvSpPr>
          <p:spPr>
            <a:xfrm>
              <a:off x="925220" y="658397"/>
              <a:ext cx="82235" cy="4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8" y="1379"/>
                    <a:pt x="18921" y="1379"/>
                    <a:pt x="16746" y="1379"/>
                  </a:cubicBezTo>
                  <a:lnTo>
                    <a:pt x="11888" y="1379"/>
                  </a:lnTo>
                  <a:cubicBezTo>
                    <a:pt x="7702" y="5831"/>
                    <a:pt x="4185" y="11663"/>
                    <a:pt x="0" y="17147"/>
                  </a:cubicBezTo>
                  <a:cubicBezTo>
                    <a:pt x="668" y="18516"/>
                    <a:pt x="2175" y="20231"/>
                    <a:pt x="2848" y="21600"/>
                  </a:cubicBezTo>
                  <a:cubicBezTo>
                    <a:pt x="7034" y="17147"/>
                    <a:pt x="11219" y="13031"/>
                    <a:pt x="14736" y="8579"/>
                  </a:cubicBezTo>
                  <a:cubicBezTo>
                    <a:pt x="17415" y="5831"/>
                    <a:pt x="19590" y="309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1" name="Google Shape;1222;p8"/>
            <p:cNvSpPr/>
            <p:nvPr/>
          </p:nvSpPr>
          <p:spPr>
            <a:xfrm>
              <a:off x="457975" y="239018"/>
              <a:ext cx="13390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53" y="0"/>
                  </a:moveTo>
                  <a:lnTo>
                    <a:pt x="12347" y="4106"/>
                  </a:lnTo>
                  <a:lnTo>
                    <a:pt x="8212" y="8212"/>
                  </a:lnTo>
                  <a:cubicBezTo>
                    <a:pt x="4106" y="12317"/>
                    <a:pt x="0" y="12317"/>
                    <a:pt x="0" y="17464"/>
                  </a:cubicBezTo>
                  <a:cubicBezTo>
                    <a:pt x="0" y="17464"/>
                    <a:pt x="4106" y="17464"/>
                    <a:pt x="4106" y="21600"/>
                  </a:cubicBezTo>
                  <a:cubicBezTo>
                    <a:pt x="8212" y="17464"/>
                    <a:pt x="12347" y="12317"/>
                    <a:pt x="21600" y="8212"/>
                  </a:cubicBezTo>
                  <a:cubicBezTo>
                    <a:pt x="16453" y="4106"/>
                    <a:pt x="16453" y="4106"/>
                    <a:pt x="164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2" name="Google Shape;1223;p8"/>
            <p:cNvSpPr/>
            <p:nvPr/>
          </p:nvSpPr>
          <p:spPr>
            <a:xfrm>
              <a:off x="415263" y="193766"/>
              <a:ext cx="21044" cy="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1" y="0"/>
                  </a:moveTo>
                  <a:cubicBezTo>
                    <a:pt x="11131" y="0"/>
                    <a:pt x="11131" y="2270"/>
                    <a:pt x="8500" y="2270"/>
                  </a:cubicBezTo>
                  <a:cubicBezTo>
                    <a:pt x="5225" y="4540"/>
                    <a:pt x="2612" y="7386"/>
                    <a:pt x="0" y="11927"/>
                  </a:cubicBezTo>
                  <a:cubicBezTo>
                    <a:pt x="2612" y="14214"/>
                    <a:pt x="5225" y="16484"/>
                    <a:pt x="8500" y="21600"/>
                  </a:cubicBezTo>
                  <a:cubicBezTo>
                    <a:pt x="13744" y="16484"/>
                    <a:pt x="16356" y="14214"/>
                    <a:pt x="21600" y="11927"/>
                  </a:cubicBezTo>
                  <a:cubicBezTo>
                    <a:pt x="16356" y="7386"/>
                    <a:pt x="13744" y="4540"/>
                    <a:pt x="111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3" name="Google Shape;1224;p8"/>
            <p:cNvSpPr/>
            <p:nvPr/>
          </p:nvSpPr>
          <p:spPr>
            <a:xfrm>
              <a:off x="531909" y="310398"/>
              <a:ext cx="103923" cy="9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3" y="0"/>
                  </a:moveTo>
                  <a:lnTo>
                    <a:pt x="0" y="2927"/>
                  </a:lnTo>
                  <a:cubicBezTo>
                    <a:pt x="663" y="4181"/>
                    <a:pt x="1725" y="4737"/>
                    <a:pt x="2783" y="5854"/>
                  </a:cubicBezTo>
                  <a:cubicBezTo>
                    <a:pt x="2783" y="5293"/>
                    <a:pt x="3316" y="4737"/>
                    <a:pt x="3975" y="4737"/>
                  </a:cubicBezTo>
                  <a:cubicBezTo>
                    <a:pt x="4508" y="4181"/>
                    <a:pt x="5037" y="4181"/>
                    <a:pt x="5566" y="4181"/>
                  </a:cubicBezTo>
                  <a:lnTo>
                    <a:pt x="6628" y="4181"/>
                  </a:lnTo>
                  <a:cubicBezTo>
                    <a:pt x="6628" y="4737"/>
                    <a:pt x="7287" y="5293"/>
                    <a:pt x="7287" y="5293"/>
                  </a:cubicBezTo>
                  <a:cubicBezTo>
                    <a:pt x="7287" y="5854"/>
                    <a:pt x="6628" y="6410"/>
                    <a:pt x="6628" y="6966"/>
                  </a:cubicBezTo>
                  <a:cubicBezTo>
                    <a:pt x="6095" y="7664"/>
                    <a:pt x="5566" y="8220"/>
                    <a:pt x="5037" y="8780"/>
                  </a:cubicBezTo>
                  <a:cubicBezTo>
                    <a:pt x="5037" y="9337"/>
                    <a:pt x="5566" y="9337"/>
                    <a:pt x="5566" y="9893"/>
                  </a:cubicBezTo>
                  <a:lnTo>
                    <a:pt x="6095" y="9337"/>
                  </a:lnTo>
                  <a:cubicBezTo>
                    <a:pt x="6628" y="8780"/>
                    <a:pt x="7287" y="8220"/>
                    <a:pt x="7820" y="7664"/>
                  </a:cubicBezTo>
                  <a:cubicBezTo>
                    <a:pt x="8349" y="7664"/>
                    <a:pt x="8349" y="6966"/>
                    <a:pt x="8878" y="6966"/>
                  </a:cubicBezTo>
                  <a:cubicBezTo>
                    <a:pt x="9410" y="6966"/>
                    <a:pt x="9939" y="7664"/>
                    <a:pt x="9939" y="7664"/>
                  </a:cubicBezTo>
                  <a:cubicBezTo>
                    <a:pt x="11132" y="8220"/>
                    <a:pt x="11132" y="9337"/>
                    <a:pt x="10603" y="10449"/>
                  </a:cubicBezTo>
                  <a:cubicBezTo>
                    <a:pt x="9410" y="11147"/>
                    <a:pt x="8878" y="11703"/>
                    <a:pt x="7820" y="12263"/>
                  </a:cubicBezTo>
                  <a:cubicBezTo>
                    <a:pt x="8349" y="12820"/>
                    <a:pt x="8878" y="13376"/>
                    <a:pt x="8878" y="13932"/>
                  </a:cubicBezTo>
                  <a:cubicBezTo>
                    <a:pt x="9939" y="12820"/>
                    <a:pt x="11661" y="11703"/>
                    <a:pt x="12722" y="10449"/>
                  </a:cubicBezTo>
                  <a:lnTo>
                    <a:pt x="13251" y="10449"/>
                  </a:lnTo>
                  <a:cubicBezTo>
                    <a:pt x="13914" y="10449"/>
                    <a:pt x="14443" y="10449"/>
                    <a:pt x="14972" y="11147"/>
                  </a:cubicBezTo>
                  <a:cubicBezTo>
                    <a:pt x="14972" y="11703"/>
                    <a:pt x="15505" y="12263"/>
                    <a:pt x="14972" y="12820"/>
                  </a:cubicBezTo>
                  <a:cubicBezTo>
                    <a:pt x="14972" y="12820"/>
                    <a:pt x="14972" y="13376"/>
                    <a:pt x="14443" y="13376"/>
                  </a:cubicBezTo>
                  <a:cubicBezTo>
                    <a:pt x="13914" y="13932"/>
                    <a:pt x="13914" y="13932"/>
                    <a:pt x="13251" y="14630"/>
                  </a:cubicBezTo>
                  <a:cubicBezTo>
                    <a:pt x="12722" y="15190"/>
                    <a:pt x="12190" y="15746"/>
                    <a:pt x="11661" y="16303"/>
                  </a:cubicBezTo>
                  <a:cubicBezTo>
                    <a:pt x="11661" y="16303"/>
                    <a:pt x="11661" y="16859"/>
                    <a:pt x="12190" y="16859"/>
                  </a:cubicBezTo>
                  <a:cubicBezTo>
                    <a:pt x="13251" y="15746"/>
                    <a:pt x="14443" y="15190"/>
                    <a:pt x="15505" y="13932"/>
                  </a:cubicBezTo>
                  <a:cubicBezTo>
                    <a:pt x="15505" y="13376"/>
                    <a:pt x="16034" y="13376"/>
                    <a:pt x="16563" y="13376"/>
                  </a:cubicBezTo>
                  <a:cubicBezTo>
                    <a:pt x="17226" y="13376"/>
                    <a:pt x="17755" y="13376"/>
                    <a:pt x="17755" y="13932"/>
                  </a:cubicBezTo>
                  <a:cubicBezTo>
                    <a:pt x="18284" y="13932"/>
                    <a:pt x="18284" y="14630"/>
                    <a:pt x="18284" y="15190"/>
                  </a:cubicBezTo>
                  <a:cubicBezTo>
                    <a:pt x="18284" y="15746"/>
                    <a:pt x="18284" y="16303"/>
                    <a:pt x="17755" y="16303"/>
                  </a:cubicBezTo>
                  <a:cubicBezTo>
                    <a:pt x="16563" y="17419"/>
                    <a:pt x="15505" y="18673"/>
                    <a:pt x="14443" y="19786"/>
                  </a:cubicBezTo>
                  <a:cubicBezTo>
                    <a:pt x="14972" y="20342"/>
                    <a:pt x="15505" y="20903"/>
                    <a:pt x="16034" y="21600"/>
                  </a:cubicBezTo>
                  <a:cubicBezTo>
                    <a:pt x="17755" y="19786"/>
                    <a:pt x="19875" y="18113"/>
                    <a:pt x="21600" y="16303"/>
                  </a:cubicBezTo>
                  <a:cubicBezTo>
                    <a:pt x="15505" y="11147"/>
                    <a:pt x="8878" y="5854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4" name="Google Shape;1225;p8"/>
            <p:cNvSpPr/>
            <p:nvPr/>
          </p:nvSpPr>
          <p:spPr>
            <a:xfrm>
              <a:off x="436306" y="217978"/>
              <a:ext cx="2167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lnTo>
                    <a:pt x="0" y="11921"/>
                  </a:lnTo>
                  <a:cubicBezTo>
                    <a:pt x="3162" y="14896"/>
                    <a:pt x="5717" y="18625"/>
                    <a:pt x="8254" y="21600"/>
                  </a:cubicBezTo>
                  <a:cubicBezTo>
                    <a:pt x="13328" y="18625"/>
                    <a:pt x="15883" y="14896"/>
                    <a:pt x="19063" y="11921"/>
                  </a:cubicBezTo>
                  <a:lnTo>
                    <a:pt x="21600" y="11921"/>
                  </a:lnTo>
                  <a:cubicBezTo>
                    <a:pt x="15883" y="8946"/>
                    <a:pt x="13328" y="5971"/>
                    <a:pt x="10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5" name="Google Shape;1226;p8"/>
            <p:cNvSpPr/>
            <p:nvPr/>
          </p:nvSpPr>
          <p:spPr>
            <a:xfrm>
              <a:off x="396785" y="175271"/>
              <a:ext cx="18480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29" y="0"/>
                  </a:moveTo>
                  <a:cubicBezTo>
                    <a:pt x="15629" y="0"/>
                    <a:pt x="15629" y="2612"/>
                    <a:pt x="12654" y="5244"/>
                  </a:cubicBezTo>
                  <a:cubicBezTo>
                    <a:pt x="8925" y="7856"/>
                    <a:pt x="2975" y="11131"/>
                    <a:pt x="0" y="13744"/>
                  </a:cubicBezTo>
                  <a:cubicBezTo>
                    <a:pt x="2975" y="16356"/>
                    <a:pt x="2975" y="18988"/>
                    <a:pt x="5950" y="21600"/>
                  </a:cubicBezTo>
                  <a:cubicBezTo>
                    <a:pt x="8925" y="16356"/>
                    <a:pt x="15629" y="13744"/>
                    <a:pt x="18625" y="11131"/>
                  </a:cubicBezTo>
                  <a:cubicBezTo>
                    <a:pt x="18625" y="7856"/>
                    <a:pt x="21600" y="7856"/>
                    <a:pt x="21600" y="7856"/>
                  </a:cubicBezTo>
                  <a:cubicBezTo>
                    <a:pt x="21600" y="5244"/>
                    <a:pt x="18625" y="2612"/>
                    <a:pt x="15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6" name="Google Shape;1227;p8"/>
            <p:cNvSpPr/>
            <p:nvPr/>
          </p:nvSpPr>
          <p:spPr>
            <a:xfrm>
              <a:off x="471364" y="254950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2975"/>
                    <a:pt x="5229" y="5950"/>
                    <a:pt x="0" y="8946"/>
                  </a:cubicBezTo>
                  <a:cubicBezTo>
                    <a:pt x="2615" y="12654"/>
                    <a:pt x="7844" y="15650"/>
                    <a:pt x="10478" y="21600"/>
                  </a:cubicBezTo>
                  <a:cubicBezTo>
                    <a:pt x="13093" y="18625"/>
                    <a:pt x="18985" y="15650"/>
                    <a:pt x="21600" y="12654"/>
                  </a:cubicBezTo>
                  <a:cubicBezTo>
                    <a:pt x="18985" y="5950"/>
                    <a:pt x="13093" y="2975"/>
                    <a:pt x="104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7" name="Google Shape;1228;p8"/>
            <p:cNvSpPr/>
            <p:nvPr/>
          </p:nvSpPr>
          <p:spPr>
            <a:xfrm>
              <a:off x="869766" y="623988"/>
              <a:ext cx="31869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5" y="0"/>
                  </a:moveTo>
                  <a:cubicBezTo>
                    <a:pt x="12525" y="2612"/>
                    <a:pt x="10800" y="5225"/>
                    <a:pt x="10800" y="5225"/>
                  </a:cubicBezTo>
                  <a:cubicBezTo>
                    <a:pt x="6912" y="8500"/>
                    <a:pt x="3450" y="11131"/>
                    <a:pt x="0" y="16356"/>
                  </a:cubicBezTo>
                  <a:cubicBezTo>
                    <a:pt x="1725" y="16356"/>
                    <a:pt x="3450" y="18969"/>
                    <a:pt x="5187" y="21600"/>
                  </a:cubicBezTo>
                  <a:cubicBezTo>
                    <a:pt x="8637" y="18969"/>
                    <a:pt x="12525" y="16356"/>
                    <a:pt x="15988" y="11131"/>
                  </a:cubicBezTo>
                  <a:lnTo>
                    <a:pt x="21600" y="11131"/>
                  </a:lnTo>
                  <a:cubicBezTo>
                    <a:pt x="19438" y="8500"/>
                    <a:pt x="15988" y="5225"/>
                    <a:pt x="14262" y="2612"/>
                  </a:cubicBezTo>
                  <a:lnTo>
                    <a:pt x="12525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8" name="Google Shape;1229;p8"/>
            <p:cNvSpPr/>
            <p:nvPr/>
          </p:nvSpPr>
          <p:spPr>
            <a:xfrm>
              <a:off x="1000675" y="581281"/>
              <a:ext cx="57146" cy="6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6560" y="0"/>
                  </a:moveTo>
                  <a:cubicBezTo>
                    <a:pt x="4659" y="1851"/>
                    <a:pt x="1576" y="3500"/>
                    <a:pt x="621" y="6994"/>
                  </a:cubicBezTo>
                  <a:cubicBezTo>
                    <a:pt x="-326" y="9464"/>
                    <a:pt x="-326" y="12964"/>
                    <a:pt x="1576" y="15428"/>
                  </a:cubicBezTo>
                  <a:cubicBezTo>
                    <a:pt x="2523" y="16457"/>
                    <a:pt x="2523" y="17285"/>
                    <a:pt x="3471" y="18106"/>
                  </a:cubicBezTo>
                  <a:cubicBezTo>
                    <a:pt x="4659" y="18928"/>
                    <a:pt x="6560" y="20576"/>
                    <a:pt x="8455" y="20576"/>
                  </a:cubicBezTo>
                  <a:cubicBezTo>
                    <a:pt x="9403" y="20576"/>
                    <a:pt x="9403" y="21600"/>
                    <a:pt x="9403" y="21600"/>
                  </a:cubicBezTo>
                  <a:cubicBezTo>
                    <a:pt x="9403" y="20576"/>
                    <a:pt x="9403" y="20576"/>
                    <a:pt x="10591" y="20576"/>
                  </a:cubicBezTo>
                  <a:cubicBezTo>
                    <a:pt x="14388" y="18106"/>
                    <a:pt x="18425" y="15428"/>
                    <a:pt x="21274" y="12964"/>
                  </a:cubicBezTo>
                  <a:lnTo>
                    <a:pt x="21274" y="11315"/>
                  </a:lnTo>
                  <a:cubicBezTo>
                    <a:pt x="21274" y="10285"/>
                    <a:pt x="20320" y="10285"/>
                    <a:pt x="20320" y="9464"/>
                  </a:cubicBezTo>
                  <a:cubicBezTo>
                    <a:pt x="16523" y="6994"/>
                    <a:pt x="12493" y="4321"/>
                    <a:pt x="8455" y="1851"/>
                  </a:cubicBezTo>
                  <a:cubicBezTo>
                    <a:pt x="8455" y="1030"/>
                    <a:pt x="7508" y="1030"/>
                    <a:pt x="65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9" name="Google Shape;1230;p8"/>
            <p:cNvSpPr/>
            <p:nvPr/>
          </p:nvSpPr>
          <p:spPr>
            <a:xfrm>
              <a:off x="340684" y="111543"/>
              <a:ext cx="63738" cy="6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38" y="0"/>
                  </a:moveTo>
                  <a:cubicBezTo>
                    <a:pt x="6481" y="2488"/>
                    <a:pt x="2806" y="5193"/>
                    <a:pt x="0" y="7687"/>
                  </a:cubicBezTo>
                  <a:cubicBezTo>
                    <a:pt x="1081" y="9556"/>
                    <a:pt x="2806" y="10385"/>
                    <a:pt x="4537" y="12044"/>
                  </a:cubicBezTo>
                  <a:cubicBezTo>
                    <a:pt x="6481" y="11215"/>
                    <a:pt x="7344" y="9556"/>
                    <a:pt x="8206" y="8721"/>
                  </a:cubicBezTo>
                  <a:cubicBezTo>
                    <a:pt x="9075" y="8721"/>
                    <a:pt x="9938" y="7687"/>
                    <a:pt x="9938" y="7687"/>
                  </a:cubicBezTo>
                  <a:lnTo>
                    <a:pt x="10800" y="7687"/>
                  </a:lnTo>
                  <a:cubicBezTo>
                    <a:pt x="10800" y="7687"/>
                    <a:pt x="11881" y="7687"/>
                    <a:pt x="12744" y="8721"/>
                  </a:cubicBezTo>
                  <a:cubicBezTo>
                    <a:pt x="13606" y="9556"/>
                    <a:pt x="13606" y="11215"/>
                    <a:pt x="12744" y="12044"/>
                  </a:cubicBezTo>
                  <a:cubicBezTo>
                    <a:pt x="10800" y="13913"/>
                    <a:pt x="9938" y="14749"/>
                    <a:pt x="9075" y="16407"/>
                  </a:cubicBezTo>
                  <a:cubicBezTo>
                    <a:pt x="9075" y="16407"/>
                    <a:pt x="9938" y="17243"/>
                    <a:pt x="10800" y="17243"/>
                  </a:cubicBezTo>
                  <a:lnTo>
                    <a:pt x="13606" y="14749"/>
                  </a:lnTo>
                  <a:cubicBezTo>
                    <a:pt x="14475" y="13913"/>
                    <a:pt x="15338" y="13913"/>
                    <a:pt x="15338" y="13913"/>
                  </a:cubicBezTo>
                  <a:lnTo>
                    <a:pt x="17281" y="13913"/>
                  </a:lnTo>
                  <a:cubicBezTo>
                    <a:pt x="19013" y="15578"/>
                    <a:pt x="19013" y="17243"/>
                    <a:pt x="18144" y="18072"/>
                  </a:cubicBezTo>
                  <a:cubicBezTo>
                    <a:pt x="16200" y="19112"/>
                    <a:pt x="15338" y="19941"/>
                    <a:pt x="14475" y="21600"/>
                  </a:cubicBezTo>
                  <a:lnTo>
                    <a:pt x="15338" y="21600"/>
                  </a:lnTo>
                  <a:cubicBezTo>
                    <a:pt x="16200" y="20771"/>
                    <a:pt x="17281" y="19941"/>
                    <a:pt x="18144" y="19112"/>
                  </a:cubicBezTo>
                  <a:cubicBezTo>
                    <a:pt x="19013" y="18072"/>
                    <a:pt x="19875" y="18072"/>
                    <a:pt x="20738" y="18072"/>
                  </a:cubicBezTo>
                  <a:lnTo>
                    <a:pt x="21600" y="18072"/>
                  </a:lnTo>
                  <a:cubicBezTo>
                    <a:pt x="20738" y="16407"/>
                    <a:pt x="19013" y="15578"/>
                    <a:pt x="18144" y="13913"/>
                  </a:cubicBezTo>
                  <a:cubicBezTo>
                    <a:pt x="15338" y="9556"/>
                    <a:pt x="12744" y="5193"/>
                    <a:pt x="99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0" name="Google Shape;1231;p8"/>
            <p:cNvSpPr/>
            <p:nvPr/>
          </p:nvSpPr>
          <p:spPr>
            <a:xfrm>
              <a:off x="638374" y="220522"/>
              <a:ext cx="249875" cy="23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7" y="0"/>
                  </a:moveTo>
                  <a:cubicBezTo>
                    <a:pt x="1157" y="0"/>
                    <a:pt x="936" y="237"/>
                    <a:pt x="716" y="237"/>
                  </a:cubicBezTo>
                  <a:lnTo>
                    <a:pt x="0" y="237"/>
                  </a:lnTo>
                  <a:cubicBezTo>
                    <a:pt x="0" y="473"/>
                    <a:pt x="220" y="473"/>
                    <a:pt x="220" y="473"/>
                  </a:cubicBezTo>
                  <a:cubicBezTo>
                    <a:pt x="2315" y="2419"/>
                    <a:pt x="4352" y="4663"/>
                    <a:pt x="6227" y="6374"/>
                  </a:cubicBezTo>
                  <a:lnTo>
                    <a:pt x="6887" y="7142"/>
                  </a:lnTo>
                  <a:lnTo>
                    <a:pt x="9863" y="10092"/>
                  </a:lnTo>
                  <a:lnTo>
                    <a:pt x="11241" y="11272"/>
                  </a:lnTo>
                  <a:lnTo>
                    <a:pt x="13776" y="13751"/>
                  </a:lnTo>
                  <a:cubicBezTo>
                    <a:pt x="16310" y="16230"/>
                    <a:pt x="18845" y="18650"/>
                    <a:pt x="21600" y="21600"/>
                  </a:cubicBezTo>
                  <a:lnTo>
                    <a:pt x="21600" y="19889"/>
                  </a:lnTo>
                  <a:cubicBezTo>
                    <a:pt x="20003" y="18177"/>
                    <a:pt x="18129" y="16702"/>
                    <a:pt x="16530" y="15226"/>
                  </a:cubicBezTo>
                  <a:cubicBezTo>
                    <a:pt x="14491" y="13278"/>
                    <a:pt x="12398" y="11272"/>
                    <a:pt x="10359" y="9088"/>
                  </a:cubicBezTo>
                  <a:cubicBezTo>
                    <a:pt x="7329" y="6138"/>
                    <a:pt x="4352" y="2952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1" name="Google Shape;1232;p8"/>
            <p:cNvSpPr/>
            <p:nvPr/>
          </p:nvSpPr>
          <p:spPr>
            <a:xfrm>
              <a:off x="606506" y="161883"/>
              <a:ext cx="323829" cy="29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77" y="0"/>
                  </a:moveTo>
                  <a:cubicBezTo>
                    <a:pt x="5144" y="0"/>
                    <a:pt x="3912" y="186"/>
                    <a:pt x="2848" y="602"/>
                  </a:cubicBezTo>
                  <a:cubicBezTo>
                    <a:pt x="2126" y="787"/>
                    <a:pt x="1615" y="971"/>
                    <a:pt x="892" y="1342"/>
                  </a:cubicBezTo>
                  <a:cubicBezTo>
                    <a:pt x="552" y="1527"/>
                    <a:pt x="170" y="1943"/>
                    <a:pt x="0" y="2128"/>
                  </a:cubicBezTo>
                  <a:cubicBezTo>
                    <a:pt x="722" y="2914"/>
                    <a:pt x="1402" y="3654"/>
                    <a:pt x="2126" y="4441"/>
                  </a:cubicBezTo>
                  <a:lnTo>
                    <a:pt x="2678" y="4441"/>
                  </a:lnTo>
                  <a:cubicBezTo>
                    <a:pt x="2848" y="4441"/>
                    <a:pt x="3019" y="4255"/>
                    <a:pt x="3189" y="4255"/>
                  </a:cubicBezTo>
                  <a:cubicBezTo>
                    <a:pt x="2465" y="3654"/>
                    <a:pt x="1785" y="2914"/>
                    <a:pt x="1063" y="2314"/>
                  </a:cubicBezTo>
                  <a:cubicBezTo>
                    <a:pt x="1402" y="1943"/>
                    <a:pt x="1785" y="1758"/>
                    <a:pt x="2126" y="1527"/>
                  </a:cubicBezTo>
                  <a:cubicBezTo>
                    <a:pt x="2678" y="1156"/>
                    <a:pt x="3189" y="971"/>
                    <a:pt x="3741" y="787"/>
                  </a:cubicBezTo>
                  <a:cubicBezTo>
                    <a:pt x="4592" y="602"/>
                    <a:pt x="5314" y="371"/>
                    <a:pt x="6207" y="371"/>
                  </a:cubicBezTo>
                  <a:cubicBezTo>
                    <a:pt x="7440" y="371"/>
                    <a:pt x="8674" y="602"/>
                    <a:pt x="9906" y="971"/>
                  </a:cubicBezTo>
                  <a:cubicBezTo>
                    <a:pt x="11182" y="1342"/>
                    <a:pt x="12416" y="1943"/>
                    <a:pt x="13648" y="2498"/>
                  </a:cubicBezTo>
                  <a:cubicBezTo>
                    <a:pt x="15052" y="3470"/>
                    <a:pt x="16497" y="4626"/>
                    <a:pt x="17730" y="5967"/>
                  </a:cubicBezTo>
                  <a:cubicBezTo>
                    <a:pt x="18410" y="6754"/>
                    <a:pt x="19134" y="7539"/>
                    <a:pt x="19686" y="8465"/>
                  </a:cubicBezTo>
                  <a:cubicBezTo>
                    <a:pt x="20027" y="9436"/>
                    <a:pt x="20366" y="10407"/>
                    <a:pt x="20536" y="11378"/>
                  </a:cubicBezTo>
                  <a:cubicBezTo>
                    <a:pt x="20920" y="12534"/>
                    <a:pt x="21089" y="13692"/>
                    <a:pt x="21089" y="14848"/>
                  </a:cubicBezTo>
                  <a:cubicBezTo>
                    <a:pt x="21089" y="15819"/>
                    <a:pt x="20920" y="16559"/>
                    <a:pt x="20749" y="17529"/>
                  </a:cubicBezTo>
                  <a:cubicBezTo>
                    <a:pt x="20536" y="18132"/>
                    <a:pt x="20366" y="18687"/>
                    <a:pt x="20027" y="19472"/>
                  </a:cubicBezTo>
                  <a:cubicBezTo>
                    <a:pt x="19856" y="19657"/>
                    <a:pt x="19686" y="20028"/>
                    <a:pt x="19473" y="20444"/>
                  </a:cubicBezTo>
                  <a:cubicBezTo>
                    <a:pt x="19303" y="20259"/>
                    <a:pt x="19134" y="20028"/>
                    <a:pt x="18793" y="19843"/>
                  </a:cubicBezTo>
                  <a:lnTo>
                    <a:pt x="18793" y="21184"/>
                  </a:lnTo>
                  <a:cubicBezTo>
                    <a:pt x="18964" y="21184"/>
                    <a:pt x="18964" y="21415"/>
                    <a:pt x="19134" y="21600"/>
                  </a:cubicBezTo>
                  <a:cubicBezTo>
                    <a:pt x="19303" y="21415"/>
                    <a:pt x="19473" y="21184"/>
                    <a:pt x="19686" y="20999"/>
                  </a:cubicBezTo>
                  <a:cubicBezTo>
                    <a:pt x="20027" y="20629"/>
                    <a:pt x="20366" y="20028"/>
                    <a:pt x="20536" y="19657"/>
                  </a:cubicBezTo>
                  <a:cubicBezTo>
                    <a:pt x="20920" y="19103"/>
                    <a:pt x="21089" y="18316"/>
                    <a:pt x="21259" y="17715"/>
                  </a:cubicBezTo>
                  <a:cubicBezTo>
                    <a:pt x="21429" y="16975"/>
                    <a:pt x="21600" y="16004"/>
                    <a:pt x="21600" y="15032"/>
                  </a:cubicBezTo>
                  <a:cubicBezTo>
                    <a:pt x="21600" y="13876"/>
                    <a:pt x="21429" y="12720"/>
                    <a:pt x="21259" y="11749"/>
                  </a:cubicBezTo>
                  <a:cubicBezTo>
                    <a:pt x="20920" y="10593"/>
                    <a:pt x="20536" y="9621"/>
                    <a:pt x="20027" y="8696"/>
                  </a:cubicBezTo>
                  <a:cubicBezTo>
                    <a:pt x="19303" y="7539"/>
                    <a:pt x="18410" y="6383"/>
                    <a:pt x="17347" y="5227"/>
                  </a:cubicBezTo>
                  <a:cubicBezTo>
                    <a:pt x="16285" y="4071"/>
                    <a:pt x="15052" y="2914"/>
                    <a:pt x="13648" y="2128"/>
                  </a:cubicBezTo>
                  <a:cubicBezTo>
                    <a:pt x="12416" y="1342"/>
                    <a:pt x="11352" y="971"/>
                    <a:pt x="10289" y="602"/>
                  </a:cubicBezTo>
                  <a:cubicBezTo>
                    <a:pt x="9056" y="186"/>
                    <a:pt x="7611" y="0"/>
                    <a:pt x="6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2" name="Google Shape;1233;p8"/>
            <p:cNvSpPr/>
            <p:nvPr/>
          </p:nvSpPr>
          <p:spPr>
            <a:xfrm>
              <a:off x="596639" y="1902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5245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3" name="Google Shape;1234;p8"/>
            <p:cNvSpPr/>
            <p:nvPr/>
          </p:nvSpPr>
          <p:spPr>
            <a:xfrm>
              <a:off x="633265" y="223086"/>
              <a:ext cx="257548" cy="23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15" y="3177"/>
                    <a:pt x="6470" y="6592"/>
                    <a:pt x="9570" y="10064"/>
                  </a:cubicBezTo>
                  <a:cubicBezTo>
                    <a:pt x="11548" y="12006"/>
                    <a:pt x="13580" y="13948"/>
                    <a:pt x="15558" y="15950"/>
                  </a:cubicBezTo>
                  <a:cubicBezTo>
                    <a:pt x="17523" y="17827"/>
                    <a:pt x="19436" y="19485"/>
                    <a:pt x="21397" y="21402"/>
                  </a:cubicBezTo>
                  <a:cubicBezTo>
                    <a:pt x="21385" y="21348"/>
                    <a:pt x="21385" y="21305"/>
                    <a:pt x="21385" y="21305"/>
                  </a:cubicBezTo>
                  <a:cubicBezTo>
                    <a:pt x="18712" y="18363"/>
                    <a:pt x="16253" y="15950"/>
                    <a:pt x="13794" y="13478"/>
                  </a:cubicBezTo>
                  <a:lnTo>
                    <a:pt x="11334" y="11005"/>
                  </a:lnTo>
                  <a:lnTo>
                    <a:pt x="9998" y="9829"/>
                  </a:lnTo>
                  <a:lnTo>
                    <a:pt x="7110" y="6886"/>
                  </a:lnTo>
                  <a:lnTo>
                    <a:pt x="6470" y="6120"/>
                  </a:lnTo>
                  <a:cubicBezTo>
                    <a:pt x="4651" y="4414"/>
                    <a:pt x="2674" y="2176"/>
                    <a:pt x="642" y="235"/>
                  </a:cubicBezTo>
                  <a:cubicBezTo>
                    <a:pt x="642" y="235"/>
                    <a:pt x="428" y="235"/>
                    <a:pt x="428" y="0"/>
                  </a:cubicBezTo>
                  <a:close/>
                  <a:moveTo>
                    <a:pt x="21397" y="21402"/>
                  </a:moveTo>
                  <a:cubicBezTo>
                    <a:pt x="21417" y="21488"/>
                    <a:pt x="21467" y="21600"/>
                    <a:pt x="21600" y="21600"/>
                  </a:cubicBezTo>
                  <a:cubicBezTo>
                    <a:pt x="21532" y="21534"/>
                    <a:pt x="21465" y="21467"/>
                    <a:pt x="21397" y="214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4" name="Google Shape;1235;p8"/>
            <p:cNvSpPr/>
            <p:nvPr/>
          </p:nvSpPr>
          <p:spPr>
            <a:xfrm>
              <a:off x="603943" y="151060"/>
              <a:ext cx="334673" cy="31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cubicBezTo>
                    <a:pt x="4115" y="0"/>
                    <a:pt x="1893" y="575"/>
                    <a:pt x="330" y="2213"/>
                  </a:cubicBezTo>
                  <a:lnTo>
                    <a:pt x="165" y="2434"/>
                  </a:lnTo>
                  <a:lnTo>
                    <a:pt x="0" y="2611"/>
                  </a:lnTo>
                  <a:lnTo>
                    <a:pt x="0" y="3541"/>
                  </a:lnTo>
                  <a:cubicBezTo>
                    <a:pt x="700" y="3894"/>
                    <a:pt x="1194" y="4426"/>
                    <a:pt x="1893" y="5002"/>
                  </a:cubicBezTo>
                  <a:lnTo>
                    <a:pt x="2222" y="5002"/>
                  </a:lnTo>
                  <a:cubicBezTo>
                    <a:pt x="1522" y="4249"/>
                    <a:pt x="864" y="3541"/>
                    <a:pt x="165" y="2788"/>
                  </a:cubicBezTo>
                  <a:cubicBezTo>
                    <a:pt x="330" y="2611"/>
                    <a:pt x="700" y="2213"/>
                    <a:pt x="1028" y="2036"/>
                  </a:cubicBezTo>
                  <a:cubicBezTo>
                    <a:pt x="1728" y="1681"/>
                    <a:pt x="2222" y="1505"/>
                    <a:pt x="2921" y="1328"/>
                  </a:cubicBezTo>
                  <a:cubicBezTo>
                    <a:pt x="3951" y="930"/>
                    <a:pt x="5143" y="752"/>
                    <a:pt x="6336" y="752"/>
                  </a:cubicBezTo>
                  <a:cubicBezTo>
                    <a:pt x="7530" y="752"/>
                    <a:pt x="8928" y="930"/>
                    <a:pt x="10121" y="1328"/>
                  </a:cubicBezTo>
                  <a:cubicBezTo>
                    <a:pt x="11149" y="1681"/>
                    <a:pt x="12179" y="2036"/>
                    <a:pt x="13372" y="2788"/>
                  </a:cubicBezTo>
                  <a:cubicBezTo>
                    <a:pt x="14730" y="3541"/>
                    <a:pt x="15922" y="4647"/>
                    <a:pt x="16951" y="5754"/>
                  </a:cubicBezTo>
                  <a:cubicBezTo>
                    <a:pt x="17979" y="6860"/>
                    <a:pt x="18843" y="7967"/>
                    <a:pt x="19543" y="9074"/>
                  </a:cubicBezTo>
                  <a:cubicBezTo>
                    <a:pt x="20036" y="9959"/>
                    <a:pt x="20407" y="10889"/>
                    <a:pt x="20736" y="11995"/>
                  </a:cubicBezTo>
                  <a:cubicBezTo>
                    <a:pt x="20900" y="12925"/>
                    <a:pt x="21066" y="14032"/>
                    <a:pt x="21066" y="15138"/>
                  </a:cubicBezTo>
                  <a:cubicBezTo>
                    <a:pt x="21066" y="16068"/>
                    <a:pt x="20900" y="16997"/>
                    <a:pt x="20736" y="17706"/>
                  </a:cubicBezTo>
                  <a:cubicBezTo>
                    <a:pt x="20572" y="18281"/>
                    <a:pt x="20407" y="19034"/>
                    <a:pt x="20036" y="19564"/>
                  </a:cubicBezTo>
                  <a:cubicBezTo>
                    <a:pt x="19872" y="19919"/>
                    <a:pt x="19543" y="20494"/>
                    <a:pt x="19213" y="20848"/>
                  </a:cubicBezTo>
                  <a:cubicBezTo>
                    <a:pt x="19008" y="21025"/>
                    <a:pt x="18843" y="21247"/>
                    <a:pt x="18679" y="21423"/>
                  </a:cubicBezTo>
                  <a:cubicBezTo>
                    <a:pt x="18515" y="21247"/>
                    <a:pt x="18515" y="21025"/>
                    <a:pt x="18349" y="21025"/>
                  </a:cubicBezTo>
                  <a:cubicBezTo>
                    <a:pt x="18349" y="21025"/>
                    <a:pt x="18349" y="21247"/>
                    <a:pt x="18515" y="21247"/>
                  </a:cubicBezTo>
                  <a:cubicBezTo>
                    <a:pt x="18515" y="21423"/>
                    <a:pt x="18679" y="21423"/>
                    <a:pt x="18679" y="21600"/>
                  </a:cubicBezTo>
                  <a:lnTo>
                    <a:pt x="19008" y="21600"/>
                  </a:lnTo>
                  <a:cubicBezTo>
                    <a:pt x="19213" y="21600"/>
                    <a:pt x="19378" y="21600"/>
                    <a:pt x="19378" y="21423"/>
                  </a:cubicBezTo>
                  <a:cubicBezTo>
                    <a:pt x="19543" y="21423"/>
                    <a:pt x="19543" y="21423"/>
                    <a:pt x="19707" y="21247"/>
                  </a:cubicBezTo>
                  <a:cubicBezTo>
                    <a:pt x="19872" y="20848"/>
                    <a:pt x="20242" y="20317"/>
                    <a:pt x="20407" y="19919"/>
                  </a:cubicBezTo>
                  <a:cubicBezTo>
                    <a:pt x="20736" y="19387"/>
                    <a:pt x="20900" y="19034"/>
                    <a:pt x="21066" y="18457"/>
                  </a:cubicBezTo>
                  <a:cubicBezTo>
                    <a:pt x="21436" y="17528"/>
                    <a:pt x="21600" y="16421"/>
                    <a:pt x="21600" y="15492"/>
                  </a:cubicBezTo>
                  <a:cubicBezTo>
                    <a:pt x="21600" y="14385"/>
                    <a:pt x="21600" y="13500"/>
                    <a:pt x="21436" y="12394"/>
                  </a:cubicBezTo>
                  <a:cubicBezTo>
                    <a:pt x="21270" y="11464"/>
                    <a:pt x="20900" y="10534"/>
                    <a:pt x="20572" y="9428"/>
                  </a:cubicBezTo>
                  <a:cubicBezTo>
                    <a:pt x="19872" y="7746"/>
                    <a:pt x="18679" y="6285"/>
                    <a:pt x="17485" y="5002"/>
                  </a:cubicBezTo>
                  <a:cubicBezTo>
                    <a:pt x="16787" y="4249"/>
                    <a:pt x="16128" y="3718"/>
                    <a:pt x="15264" y="3319"/>
                  </a:cubicBezTo>
                  <a:cubicBezTo>
                    <a:pt x="14564" y="2788"/>
                    <a:pt x="13866" y="2213"/>
                    <a:pt x="13207" y="1858"/>
                  </a:cubicBezTo>
                  <a:cubicBezTo>
                    <a:pt x="12179" y="1328"/>
                    <a:pt x="11149" y="930"/>
                    <a:pt x="10121" y="575"/>
                  </a:cubicBezTo>
                  <a:cubicBezTo>
                    <a:pt x="8928" y="398"/>
                    <a:pt x="7900" y="0"/>
                    <a:pt x="66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5" name="Google Shape;1238;p8"/>
            <p:cNvSpPr/>
            <p:nvPr/>
          </p:nvSpPr>
          <p:spPr>
            <a:xfrm>
              <a:off x="285229" y="0"/>
              <a:ext cx="676980" cy="1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75" y="0"/>
                  </a:moveTo>
                  <a:cubicBezTo>
                    <a:pt x="13383" y="0"/>
                    <a:pt x="12712" y="471"/>
                    <a:pt x="12122" y="943"/>
                  </a:cubicBezTo>
                  <a:cubicBezTo>
                    <a:pt x="11430" y="2005"/>
                    <a:pt x="10841" y="2951"/>
                    <a:pt x="10251" y="3893"/>
                  </a:cubicBezTo>
                  <a:cubicBezTo>
                    <a:pt x="9661" y="5430"/>
                    <a:pt x="9071" y="6847"/>
                    <a:pt x="8481" y="8852"/>
                  </a:cubicBezTo>
                  <a:cubicBezTo>
                    <a:pt x="8217" y="9798"/>
                    <a:pt x="7973" y="10860"/>
                    <a:pt x="7708" y="11802"/>
                  </a:cubicBezTo>
                  <a:cubicBezTo>
                    <a:pt x="7464" y="12748"/>
                    <a:pt x="7362" y="13810"/>
                    <a:pt x="7200" y="14753"/>
                  </a:cubicBezTo>
                  <a:cubicBezTo>
                    <a:pt x="6854" y="12748"/>
                    <a:pt x="6529" y="11331"/>
                    <a:pt x="6183" y="9798"/>
                  </a:cubicBezTo>
                  <a:cubicBezTo>
                    <a:pt x="5756" y="7318"/>
                    <a:pt x="5329" y="5901"/>
                    <a:pt x="4922" y="3422"/>
                  </a:cubicBezTo>
                  <a:lnTo>
                    <a:pt x="4739" y="3422"/>
                  </a:lnTo>
                  <a:cubicBezTo>
                    <a:pt x="4657" y="3422"/>
                    <a:pt x="4576" y="3422"/>
                    <a:pt x="4576" y="3893"/>
                  </a:cubicBezTo>
                  <a:cubicBezTo>
                    <a:pt x="3722" y="4368"/>
                    <a:pt x="3050" y="6847"/>
                    <a:pt x="2380" y="9323"/>
                  </a:cubicBezTo>
                  <a:cubicBezTo>
                    <a:pt x="1606" y="11802"/>
                    <a:pt x="854" y="14753"/>
                    <a:pt x="81" y="17232"/>
                  </a:cubicBezTo>
                  <a:cubicBezTo>
                    <a:pt x="81" y="17232"/>
                    <a:pt x="0" y="17707"/>
                    <a:pt x="0" y="18178"/>
                  </a:cubicBezTo>
                  <a:cubicBezTo>
                    <a:pt x="0" y="18649"/>
                    <a:pt x="0" y="19121"/>
                    <a:pt x="81" y="19121"/>
                  </a:cubicBezTo>
                  <a:cubicBezTo>
                    <a:pt x="81" y="19711"/>
                    <a:pt x="81" y="19711"/>
                    <a:pt x="162" y="19711"/>
                  </a:cubicBezTo>
                  <a:lnTo>
                    <a:pt x="162" y="20183"/>
                  </a:lnTo>
                  <a:lnTo>
                    <a:pt x="427" y="21600"/>
                  </a:lnTo>
                  <a:lnTo>
                    <a:pt x="427" y="20657"/>
                  </a:lnTo>
                  <a:cubicBezTo>
                    <a:pt x="345" y="19711"/>
                    <a:pt x="345" y="18649"/>
                    <a:pt x="427" y="17707"/>
                  </a:cubicBezTo>
                  <a:cubicBezTo>
                    <a:pt x="427" y="17232"/>
                    <a:pt x="508" y="16761"/>
                    <a:pt x="590" y="16170"/>
                  </a:cubicBezTo>
                  <a:cubicBezTo>
                    <a:pt x="1363" y="13220"/>
                    <a:pt x="2197" y="10860"/>
                    <a:pt x="2969" y="8852"/>
                  </a:cubicBezTo>
                  <a:lnTo>
                    <a:pt x="3050" y="8380"/>
                  </a:lnTo>
                  <a:cubicBezTo>
                    <a:pt x="3396" y="7318"/>
                    <a:pt x="3803" y="6372"/>
                    <a:pt x="4149" y="5430"/>
                  </a:cubicBezTo>
                  <a:cubicBezTo>
                    <a:pt x="4230" y="4955"/>
                    <a:pt x="4311" y="4955"/>
                    <a:pt x="4311" y="4955"/>
                  </a:cubicBezTo>
                  <a:lnTo>
                    <a:pt x="4657" y="4955"/>
                  </a:lnTo>
                  <a:cubicBezTo>
                    <a:pt x="4820" y="4955"/>
                    <a:pt x="4922" y="4955"/>
                    <a:pt x="5003" y="5430"/>
                  </a:cubicBezTo>
                  <a:cubicBezTo>
                    <a:pt x="5674" y="8852"/>
                    <a:pt x="6346" y="12277"/>
                    <a:pt x="7118" y="17232"/>
                  </a:cubicBezTo>
                  <a:cubicBezTo>
                    <a:pt x="7973" y="12748"/>
                    <a:pt x="8888" y="9323"/>
                    <a:pt x="9824" y="6847"/>
                  </a:cubicBezTo>
                  <a:cubicBezTo>
                    <a:pt x="11024" y="3893"/>
                    <a:pt x="12285" y="2005"/>
                    <a:pt x="13566" y="1417"/>
                  </a:cubicBezTo>
                  <a:lnTo>
                    <a:pt x="14237" y="1417"/>
                  </a:lnTo>
                  <a:cubicBezTo>
                    <a:pt x="15336" y="1417"/>
                    <a:pt x="16352" y="2479"/>
                    <a:pt x="17369" y="3893"/>
                  </a:cubicBezTo>
                  <a:cubicBezTo>
                    <a:pt x="17451" y="3893"/>
                    <a:pt x="17634" y="4368"/>
                    <a:pt x="17796" y="4955"/>
                  </a:cubicBezTo>
                  <a:lnTo>
                    <a:pt x="17878" y="4955"/>
                  </a:lnTo>
                  <a:cubicBezTo>
                    <a:pt x="17878" y="5430"/>
                    <a:pt x="17878" y="5430"/>
                    <a:pt x="17959" y="5901"/>
                  </a:cubicBezTo>
                  <a:cubicBezTo>
                    <a:pt x="18387" y="7318"/>
                    <a:pt x="18895" y="8852"/>
                    <a:pt x="19403" y="10269"/>
                  </a:cubicBezTo>
                  <a:cubicBezTo>
                    <a:pt x="20074" y="12748"/>
                    <a:pt x="20847" y="15699"/>
                    <a:pt x="21600" y="18178"/>
                  </a:cubicBezTo>
                  <a:cubicBezTo>
                    <a:pt x="21092" y="15699"/>
                    <a:pt x="20583" y="13220"/>
                    <a:pt x="19993" y="11331"/>
                  </a:cubicBezTo>
                  <a:cubicBezTo>
                    <a:pt x="19240" y="8380"/>
                    <a:pt x="18387" y="5901"/>
                    <a:pt x="17451" y="3893"/>
                  </a:cubicBezTo>
                  <a:cubicBezTo>
                    <a:pt x="16515" y="1417"/>
                    <a:pt x="15498" y="471"/>
                    <a:pt x="144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6" name="Google Shape;1239;p8"/>
            <p:cNvSpPr/>
            <p:nvPr/>
          </p:nvSpPr>
          <p:spPr>
            <a:xfrm>
              <a:off x="997255" y="148497"/>
              <a:ext cx="85779" cy="4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3941" y="0"/>
                  </a:moveTo>
                  <a:cubicBezTo>
                    <a:pt x="4571" y="288"/>
                    <a:pt x="5205" y="417"/>
                    <a:pt x="5835" y="672"/>
                  </a:cubicBezTo>
                  <a:cubicBezTo>
                    <a:pt x="11035" y="2273"/>
                    <a:pt x="14981" y="4128"/>
                    <a:pt x="17659" y="6144"/>
                  </a:cubicBezTo>
                  <a:cubicBezTo>
                    <a:pt x="20341" y="8000"/>
                    <a:pt x="20970" y="10016"/>
                    <a:pt x="19711" y="11872"/>
                  </a:cubicBezTo>
                  <a:cubicBezTo>
                    <a:pt x="18922" y="13888"/>
                    <a:pt x="15765" y="15872"/>
                    <a:pt x="10405" y="17600"/>
                  </a:cubicBezTo>
                  <a:cubicBezTo>
                    <a:pt x="8512" y="18272"/>
                    <a:pt x="5835" y="19072"/>
                    <a:pt x="2523" y="19744"/>
                  </a:cubicBezTo>
                  <a:cubicBezTo>
                    <a:pt x="1893" y="19872"/>
                    <a:pt x="1259" y="20128"/>
                    <a:pt x="0" y="20288"/>
                  </a:cubicBezTo>
                  <a:cubicBezTo>
                    <a:pt x="2523" y="20671"/>
                    <a:pt x="5205" y="21216"/>
                    <a:pt x="7094" y="21600"/>
                  </a:cubicBezTo>
                  <a:cubicBezTo>
                    <a:pt x="8042" y="21600"/>
                    <a:pt x="8918" y="21543"/>
                    <a:pt x="9584" y="21543"/>
                  </a:cubicBezTo>
                  <a:cubicBezTo>
                    <a:pt x="9917" y="21543"/>
                    <a:pt x="10196" y="21557"/>
                    <a:pt x="10405" y="21600"/>
                  </a:cubicBezTo>
                  <a:cubicBezTo>
                    <a:pt x="8512" y="21216"/>
                    <a:pt x="5835" y="20800"/>
                    <a:pt x="3152" y="20288"/>
                  </a:cubicBezTo>
                  <a:cubicBezTo>
                    <a:pt x="3152" y="20288"/>
                    <a:pt x="3941" y="20288"/>
                    <a:pt x="3941" y="20128"/>
                  </a:cubicBezTo>
                  <a:cubicBezTo>
                    <a:pt x="4571" y="19872"/>
                    <a:pt x="5205" y="19744"/>
                    <a:pt x="5835" y="19616"/>
                  </a:cubicBezTo>
                  <a:cubicBezTo>
                    <a:pt x="6464" y="19328"/>
                    <a:pt x="7883" y="19072"/>
                    <a:pt x="8512" y="18816"/>
                  </a:cubicBezTo>
                  <a:cubicBezTo>
                    <a:pt x="9776" y="18528"/>
                    <a:pt x="11035" y="18272"/>
                    <a:pt x="11824" y="17888"/>
                  </a:cubicBezTo>
                  <a:cubicBezTo>
                    <a:pt x="14347" y="17216"/>
                    <a:pt x="15765" y="16544"/>
                    <a:pt x="17659" y="15744"/>
                  </a:cubicBezTo>
                  <a:cubicBezTo>
                    <a:pt x="18288" y="15488"/>
                    <a:pt x="18288" y="15072"/>
                    <a:pt x="18922" y="14688"/>
                  </a:cubicBezTo>
                  <a:cubicBezTo>
                    <a:pt x="19711" y="14272"/>
                    <a:pt x="19711" y="13888"/>
                    <a:pt x="20341" y="13472"/>
                  </a:cubicBezTo>
                  <a:cubicBezTo>
                    <a:pt x="20970" y="12672"/>
                    <a:pt x="20970" y="11872"/>
                    <a:pt x="20970" y="11072"/>
                  </a:cubicBezTo>
                  <a:cubicBezTo>
                    <a:pt x="21600" y="9472"/>
                    <a:pt x="20970" y="7872"/>
                    <a:pt x="19711" y="6272"/>
                  </a:cubicBezTo>
                  <a:cubicBezTo>
                    <a:pt x="18922" y="6144"/>
                    <a:pt x="18922" y="5888"/>
                    <a:pt x="18288" y="5600"/>
                  </a:cubicBezTo>
                  <a:lnTo>
                    <a:pt x="18922" y="5600"/>
                  </a:lnTo>
                  <a:cubicBezTo>
                    <a:pt x="18922" y="5472"/>
                    <a:pt x="18288" y="5344"/>
                    <a:pt x="18288" y="5217"/>
                  </a:cubicBezTo>
                  <a:cubicBezTo>
                    <a:pt x="16400" y="4128"/>
                    <a:pt x="13717" y="3073"/>
                    <a:pt x="10405" y="2016"/>
                  </a:cubicBezTo>
                  <a:cubicBezTo>
                    <a:pt x="8512" y="1344"/>
                    <a:pt x="6464" y="672"/>
                    <a:pt x="39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7" name="Google Shape;1240;p8"/>
            <p:cNvSpPr/>
            <p:nvPr/>
          </p:nvSpPr>
          <p:spPr>
            <a:xfrm>
              <a:off x="444586" y="260039"/>
              <a:ext cx="509967" cy="4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" y="30"/>
                    <a:pt x="72" y="59"/>
                    <a:pt x="108" y="89"/>
                  </a:cubicBezTo>
                  <a:cubicBezTo>
                    <a:pt x="107" y="0"/>
                    <a:pt x="98" y="0"/>
                    <a:pt x="0" y="0"/>
                  </a:cubicBezTo>
                  <a:close/>
                  <a:moveTo>
                    <a:pt x="21600" y="21117"/>
                  </a:moveTo>
                  <a:cubicBezTo>
                    <a:pt x="21533" y="21155"/>
                    <a:pt x="21463" y="21195"/>
                    <a:pt x="21395" y="21237"/>
                  </a:cubicBezTo>
                  <a:cubicBezTo>
                    <a:pt x="21425" y="21233"/>
                    <a:pt x="21513" y="21215"/>
                    <a:pt x="21600" y="21117"/>
                  </a:cubicBezTo>
                  <a:close/>
                  <a:moveTo>
                    <a:pt x="108" y="89"/>
                  </a:moveTo>
                  <a:cubicBezTo>
                    <a:pt x="108" y="99"/>
                    <a:pt x="108" y="109"/>
                    <a:pt x="108" y="121"/>
                  </a:cubicBezTo>
                  <a:cubicBezTo>
                    <a:pt x="1134" y="1267"/>
                    <a:pt x="2241" y="2384"/>
                    <a:pt x="3159" y="3529"/>
                  </a:cubicBezTo>
                  <a:cubicBezTo>
                    <a:pt x="4050" y="4646"/>
                    <a:pt x="4941" y="5793"/>
                    <a:pt x="5859" y="6787"/>
                  </a:cubicBezTo>
                  <a:cubicBezTo>
                    <a:pt x="6291" y="7421"/>
                    <a:pt x="6750" y="7934"/>
                    <a:pt x="7209" y="8417"/>
                  </a:cubicBezTo>
                  <a:cubicBezTo>
                    <a:pt x="7749" y="8930"/>
                    <a:pt x="8208" y="9442"/>
                    <a:pt x="8775" y="9805"/>
                  </a:cubicBezTo>
                  <a:cubicBezTo>
                    <a:pt x="9909" y="10830"/>
                    <a:pt x="11016" y="11826"/>
                    <a:pt x="12042" y="12942"/>
                  </a:cubicBezTo>
                  <a:cubicBezTo>
                    <a:pt x="13500" y="14330"/>
                    <a:pt x="14850" y="15838"/>
                    <a:pt x="16308" y="17226"/>
                  </a:cubicBezTo>
                  <a:cubicBezTo>
                    <a:pt x="16983" y="17980"/>
                    <a:pt x="17766" y="18613"/>
                    <a:pt x="18441" y="19367"/>
                  </a:cubicBezTo>
                  <a:cubicBezTo>
                    <a:pt x="19116" y="20122"/>
                    <a:pt x="19791" y="20876"/>
                    <a:pt x="20574" y="21509"/>
                  </a:cubicBezTo>
                  <a:cubicBezTo>
                    <a:pt x="20642" y="21569"/>
                    <a:pt x="20729" y="21600"/>
                    <a:pt x="20813" y="21600"/>
                  </a:cubicBezTo>
                  <a:cubicBezTo>
                    <a:pt x="20898" y="21600"/>
                    <a:pt x="20979" y="21569"/>
                    <a:pt x="21033" y="21509"/>
                  </a:cubicBezTo>
                  <a:cubicBezTo>
                    <a:pt x="21107" y="21426"/>
                    <a:pt x="21245" y="21329"/>
                    <a:pt x="21395" y="21237"/>
                  </a:cubicBezTo>
                  <a:cubicBezTo>
                    <a:pt x="21388" y="21238"/>
                    <a:pt x="21384" y="21238"/>
                    <a:pt x="21384" y="21238"/>
                  </a:cubicBezTo>
                  <a:cubicBezTo>
                    <a:pt x="21249" y="21238"/>
                    <a:pt x="21249" y="21238"/>
                    <a:pt x="21141" y="21389"/>
                  </a:cubicBezTo>
                  <a:lnTo>
                    <a:pt x="21033" y="21389"/>
                  </a:lnTo>
                  <a:cubicBezTo>
                    <a:pt x="20925" y="21389"/>
                    <a:pt x="20709" y="21238"/>
                    <a:pt x="20574" y="21117"/>
                  </a:cubicBezTo>
                  <a:cubicBezTo>
                    <a:pt x="19224" y="19730"/>
                    <a:pt x="17874" y="18372"/>
                    <a:pt x="16416" y="16984"/>
                  </a:cubicBezTo>
                  <a:lnTo>
                    <a:pt x="16416" y="16864"/>
                  </a:lnTo>
                  <a:lnTo>
                    <a:pt x="15984" y="16472"/>
                  </a:lnTo>
                  <a:cubicBezTo>
                    <a:pt x="15174" y="15718"/>
                    <a:pt x="14391" y="14964"/>
                    <a:pt x="13608" y="14209"/>
                  </a:cubicBezTo>
                  <a:cubicBezTo>
                    <a:pt x="12933" y="13455"/>
                    <a:pt x="12150" y="12700"/>
                    <a:pt x="11475" y="11946"/>
                  </a:cubicBezTo>
                  <a:lnTo>
                    <a:pt x="11367" y="11946"/>
                  </a:lnTo>
                  <a:cubicBezTo>
                    <a:pt x="10125" y="10438"/>
                    <a:pt x="8775" y="9051"/>
                    <a:pt x="7425" y="7663"/>
                  </a:cubicBezTo>
                  <a:cubicBezTo>
                    <a:pt x="5859" y="6033"/>
                    <a:pt x="4158" y="4405"/>
                    <a:pt x="2592" y="2655"/>
                  </a:cubicBezTo>
                  <a:lnTo>
                    <a:pt x="2592" y="2535"/>
                  </a:lnTo>
                  <a:lnTo>
                    <a:pt x="2133" y="2142"/>
                  </a:lnTo>
                  <a:lnTo>
                    <a:pt x="2025" y="2021"/>
                  </a:lnTo>
                  <a:cubicBezTo>
                    <a:pt x="1484" y="1417"/>
                    <a:pt x="845" y="703"/>
                    <a:pt x="108" y="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8" name="Google Shape;1241;p8"/>
            <p:cNvSpPr/>
            <p:nvPr/>
          </p:nvSpPr>
          <p:spPr>
            <a:xfrm>
              <a:off x="298618" y="111543"/>
              <a:ext cx="21025" cy="2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09"/>
                  </a:lnTo>
                  <a:cubicBezTo>
                    <a:pt x="7844" y="10807"/>
                    <a:pt x="16371" y="14916"/>
                    <a:pt x="21600" y="21600"/>
                  </a:cubicBezTo>
                  <a:cubicBezTo>
                    <a:pt x="16371" y="14916"/>
                    <a:pt x="7844" y="8738"/>
                    <a:pt x="2615" y="2054"/>
                  </a:cubicBezTo>
                  <a:cubicBezTo>
                    <a:pt x="26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9" name="Google Shape;1242;p8"/>
            <p:cNvSpPr/>
            <p:nvPr/>
          </p:nvSpPr>
          <p:spPr>
            <a:xfrm>
              <a:off x="957088" y="577593"/>
              <a:ext cx="122403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6" y="0"/>
                  </a:moveTo>
                  <a:cubicBezTo>
                    <a:pt x="13451" y="0"/>
                    <a:pt x="12826" y="192"/>
                    <a:pt x="12149" y="192"/>
                  </a:cubicBezTo>
                  <a:cubicBezTo>
                    <a:pt x="14063" y="1582"/>
                    <a:pt x="15976" y="3295"/>
                    <a:pt x="17324" y="4689"/>
                  </a:cubicBezTo>
                  <a:cubicBezTo>
                    <a:pt x="17776" y="5116"/>
                    <a:pt x="17776" y="5971"/>
                    <a:pt x="17776" y="6506"/>
                  </a:cubicBezTo>
                  <a:cubicBezTo>
                    <a:pt x="18336" y="6506"/>
                    <a:pt x="18336" y="6934"/>
                    <a:pt x="18336" y="6934"/>
                  </a:cubicBezTo>
                  <a:lnTo>
                    <a:pt x="17776" y="7364"/>
                  </a:lnTo>
                  <a:cubicBezTo>
                    <a:pt x="18336" y="8219"/>
                    <a:pt x="18336" y="9612"/>
                    <a:pt x="17324" y="10467"/>
                  </a:cubicBezTo>
                  <a:cubicBezTo>
                    <a:pt x="11251" y="14964"/>
                    <a:pt x="5627" y="18494"/>
                    <a:pt x="0" y="21600"/>
                  </a:cubicBezTo>
                  <a:cubicBezTo>
                    <a:pt x="3264" y="19887"/>
                    <a:pt x="6525" y="18494"/>
                    <a:pt x="9337" y="16676"/>
                  </a:cubicBezTo>
                  <a:cubicBezTo>
                    <a:pt x="13613" y="14001"/>
                    <a:pt x="17324" y="11858"/>
                    <a:pt x="20588" y="8646"/>
                  </a:cubicBezTo>
                  <a:cubicBezTo>
                    <a:pt x="21151" y="8219"/>
                    <a:pt x="21151" y="7791"/>
                    <a:pt x="21600" y="7791"/>
                  </a:cubicBezTo>
                  <a:lnTo>
                    <a:pt x="21600" y="7364"/>
                  </a:lnTo>
                  <a:cubicBezTo>
                    <a:pt x="21600" y="6934"/>
                    <a:pt x="21600" y="6506"/>
                    <a:pt x="21151" y="5971"/>
                  </a:cubicBezTo>
                  <a:cubicBezTo>
                    <a:pt x="19686" y="3831"/>
                    <a:pt x="17324" y="2010"/>
                    <a:pt x="14961" y="619"/>
                  </a:cubicBezTo>
                  <a:cubicBezTo>
                    <a:pt x="14961" y="192"/>
                    <a:pt x="14961" y="192"/>
                    <a:pt x="14512" y="192"/>
                  </a:cubicBezTo>
                  <a:cubicBezTo>
                    <a:pt x="14362" y="50"/>
                    <a:pt x="14164" y="0"/>
                    <a:pt x="139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0" name="Google Shape;1243;p8"/>
            <p:cNvSpPr/>
            <p:nvPr/>
          </p:nvSpPr>
          <p:spPr>
            <a:xfrm>
              <a:off x="414335" y="1819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39" y="6355"/>
                    <a:pt x="16494" y="16494"/>
                    <a:pt x="21600" y="21600"/>
                  </a:cubicBezTo>
                  <a:cubicBezTo>
                    <a:pt x="21600" y="16494"/>
                    <a:pt x="21600" y="6355"/>
                    <a:pt x="16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1" name="Google Shape;1244;p8"/>
            <p:cNvSpPr/>
            <p:nvPr/>
          </p:nvSpPr>
          <p:spPr>
            <a:xfrm>
              <a:off x="897838" y="629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445" y="8765"/>
                    <a:pt x="10449" y="15183"/>
                  </a:cubicBezTo>
                  <a:cubicBezTo>
                    <a:pt x="8578" y="0"/>
                    <a:pt x="0" y="0"/>
                    <a:pt x="0" y="0"/>
                  </a:cubicBezTo>
                  <a:close/>
                  <a:moveTo>
                    <a:pt x="10449" y="15183"/>
                  </a:moveTo>
                  <a:cubicBezTo>
                    <a:pt x="10683" y="17061"/>
                    <a:pt x="10761" y="19252"/>
                    <a:pt x="10761" y="21600"/>
                  </a:cubicBezTo>
                  <a:lnTo>
                    <a:pt x="21600" y="21600"/>
                  </a:lnTo>
                  <a:cubicBezTo>
                    <a:pt x="17701" y="21600"/>
                    <a:pt x="13802" y="18783"/>
                    <a:pt x="10449" y="15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2" name="Google Shape;1245;p8"/>
            <p:cNvSpPr/>
            <p:nvPr/>
          </p:nvSpPr>
          <p:spPr>
            <a:xfrm>
              <a:off x="876482" y="6122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8" y="11424"/>
                    <a:pt x="16522" y="16531"/>
                    <a:pt x="21600" y="21600"/>
                  </a:cubicBezTo>
                  <a:lnTo>
                    <a:pt x="21600" y="11424"/>
                  </a:lnTo>
                  <a:cubicBezTo>
                    <a:pt x="16522" y="6355"/>
                    <a:pt x="10156" y="0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3" name="Google Shape;1246;p8"/>
            <p:cNvSpPr/>
            <p:nvPr/>
          </p:nvSpPr>
          <p:spPr>
            <a:xfrm>
              <a:off x="436306" y="180379"/>
              <a:ext cx="41822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6123" y="0"/>
                  </a:moveTo>
                  <a:cubicBezTo>
                    <a:pt x="16123" y="0"/>
                    <a:pt x="14835" y="0"/>
                    <a:pt x="13538" y="1462"/>
                  </a:cubicBezTo>
                  <a:cubicBezTo>
                    <a:pt x="9676" y="6218"/>
                    <a:pt x="4189" y="10615"/>
                    <a:pt x="0" y="15371"/>
                  </a:cubicBezTo>
                  <a:lnTo>
                    <a:pt x="5477" y="21600"/>
                  </a:lnTo>
                  <a:cubicBezTo>
                    <a:pt x="10963" y="16844"/>
                    <a:pt x="14835" y="12447"/>
                    <a:pt x="20312" y="7691"/>
                  </a:cubicBezTo>
                  <a:cubicBezTo>
                    <a:pt x="21600" y="6218"/>
                    <a:pt x="21600" y="1462"/>
                    <a:pt x="190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4" name="Google Shape;1247;p8"/>
            <p:cNvSpPr/>
            <p:nvPr/>
          </p:nvSpPr>
          <p:spPr>
            <a:xfrm>
              <a:off x="400938" y="1647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322"/>
                    <a:pt x="12015" y="14961"/>
                    <a:pt x="21600" y="21600"/>
                  </a:cubicBezTo>
                  <a:lnTo>
                    <a:pt x="21600" y="14961"/>
                  </a:lnTo>
                  <a:cubicBezTo>
                    <a:pt x="21600" y="14961"/>
                    <a:pt x="12015" y="8322"/>
                    <a:pt x="1201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5" name="Google Shape;1248;p8"/>
            <p:cNvSpPr/>
            <p:nvPr/>
          </p:nvSpPr>
          <p:spPr>
            <a:xfrm>
              <a:off x="1007454" y="646949"/>
              <a:ext cx="18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67" y="3945"/>
                    <a:pt x="12934" y="10702"/>
                    <a:pt x="7178" y="16210"/>
                  </a:cubicBezTo>
                  <a:cubicBezTo>
                    <a:pt x="12826" y="15936"/>
                    <a:pt x="15737" y="10820"/>
                    <a:pt x="18625" y="10820"/>
                  </a:cubicBezTo>
                  <a:cubicBezTo>
                    <a:pt x="18625" y="10820"/>
                    <a:pt x="18625" y="5429"/>
                    <a:pt x="21600" y="5429"/>
                  </a:cubicBezTo>
                  <a:lnTo>
                    <a:pt x="21600" y="0"/>
                  </a:lnTo>
                  <a:close/>
                  <a:moveTo>
                    <a:pt x="7178" y="16210"/>
                  </a:moveTo>
                  <a:cubicBezTo>
                    <a:pt x="7028" y="16210"/>
                    <a:pt x="6855" y="16210"/>
                    <a:pt x="6704" y="16210"/>
                  </a:cubicBezTo>
                  <a:cubicBezTo>
                    <a:pt x="6704" y="16366"/>
                    <a:pt x="6704" y="16522"/>
                    <a:pt x="6704" y="16639"/>
                  </a:cubicBezTo>
                  <a:cubicBezTo>
                    <a:pt x="6855" y="16522"/>
                    <a:pt x="7028" y="16366"/>
                    <a:pt x="7178" y="16210"/>
                  </a:cubicBezTo>
                  <a:close/>
                  <a:moveTo>
                    <a:pt x="6704" y="16639"/>
                  </a:moveTo>
                  <a:cubicBezTo>
                    <a:pt x="4656" y="18553"/>
                    <a:pt x="2457" y="20233"/>
                    <a:pt x="0" y="21600"/>
                  </a:cubicBezTo>
                  <a:cubicBezTo>
                    <a:pt x="2889" y="21600"/>
                    <a:pt x="6489" y="21600"/>
                    <a:pt x="6704" y="166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6" name="Google Shape;1249;p8"/>
            <p:cNvSpPr/>
            <p:nvPr/>
          </p:nvSpPr>
          <p:spPr>
            <a:xfrm>
              <a:off x="362353" y="90503"/>
              <a:ext cx="20166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0469" y="0"/>
                    <a:pt x="7856" y="0"/>
                    <a:pt x="7856" y="2612"/>
                  </a:cubicBezTo>
                  <a:cubicBezTo>
                    <a:pt x="5244" y="2612"/>
                    <a:pt x="2612" y="5244"/>
                    <a:pt x="0" y="7856"/>
                  </a:cubicBezTo>
                  <a:cubicBezTo>
                    <a:pt x="0" y="10469"/>
                    <a:pt x="2612" y="10469"/>
                    <a:pt x="2612" y="13081"/>
                  </a:cubicBezTo>
                  <a:cubicBezTo>
                    <a:pt x="5244" y="16356"/>
                    <a:pt x="5244" y="18969"/>
                    <a:pt x="7856" y="21600"/>
                  </a:cubicBezTo>
                  <a:cubicBezTo>
                    <a:pt x="10469" y="18969"/>
                    <a:pt x="13744" y="18969"/>
                    <a:pt x="16356" y="16356"/>
                  </a:cubicBezTo>
                  <a:cubicBezTo>
                    <a:pt x="21600" y="13081"/>
                    <a:pt x="21600" y="7856"/>
                    <a:pt x="18969" y="5244"/>
                  </a:cubicBezTo>
                  <a:cubicBezTo>
                    <a:pt x="18969" y="2612"/>
                    <a:pt x="16356" y="0"/>
                    <a:pt x="137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7" name="Google Shape;1250;p8"/>
            <p:cNvSpPr/>
            <p:nvPr/>
          </p:nvSpPr>
          <p:spPr>
            <a:xfrm>
              <a:off x="456724" y="2272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0" y="11424"/>
                    <a:pt x="10780" y="16494"/>
                    <a:pt x="21600" y="21600"/>
                  </a:cubicBezTo>
                  <a:lnTo>
                    <a:pt x="21600" y="5069"/>
                  </a:lnTo>
                  <a:cubicBezTo>
                    <a:pt x="16210" y="0"/>
                    <a:pt x="16210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8" name="Google Shape;1251;p8"/>
            <p:cNvSpPr/>
            <p:nvPr/>
          </p:nvSpPr>
          <p:spPr>
            <a:xfrm>
              <a:off x="744821" y="462086"/>
              <a:ext cx="26134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0" y="0"/>
                  </a:moveTo>
                  <a:cubicBezTo>
                    <a:pt x="13170" y="0"/>
                    <a:pt x="11067" y="0"/>
                    <a:pt x="8430" y="2347"/>
                  </a:cubicBezTo>
                  <a:cubicBezTo>
                    <a:pt x="6326" y="4678"/>
                    <a:pt x="4222" y="7009"/>
                    <a:pt x="2104" y="9930"/>
                  </a:cubicBezTo>
                  <a:cubicBezTo>
                    <a:pt x="0" y="9930"/>
                    <a:pt x="0" y="12261"/>
                    <a:pt x="0" y="12261"/>
                  </a:cubicBezTo>
                  <a:lnTo>
                    <a:pt x="8430" y="21600"/>
                  </a:lnTo>
                  <a:cubicBezTo>
                    <a:pt x="13170" y="19269"/>
                    <a:pt x="15289" y="14608"/>
                    <a:pt x="19496" y="12261"/>
                  </a:cubicBezTo>
                  <a:cubicBezTo>
                    <a:pt x="19496" y="12261"/>
                    <a:pt x="21600" y="9930"/>
                    <a:pt x="21600" y="7009"/>
                  </a:cubicBezTo>
                  <a:cubicBezTo>
                    <a:pt x="21600" y="4678"/>
                    <a:pt x="19496" y="2347"/>
                    <a:pt x="19496" y="2347"/>
                  </a:cubicBezTo>
                  <a:cubicBezTo>
                    <a:pt x="17393" y="0"/>
                    <a:pt x="15289" y="0"/>
                    <a:pt x="152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9" name="Google Shape;1252;p8"/>
            <p:cNvSpPr/>
            <p:nvPr/>
          </p:nvSpPr>
          <p:spPr>
            <a:xfrm>
              <a:off x="471364" y="239018"/>
              <a:ext cx="15935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3450"/>
                    <a:pt x="0" y="3450"/>
                    <a:pt x="0" y="6900"/>
                  </a:cubicBezTo>
                  <a:cubicBezTo>
                    <a:pt x="3450" y="10350"/>
                    <a:pt x="10350" y="14675"/>
                    <a:pt x="13825" y="21600"/>
                  </a:cubicBezTo>
                  <a:lnTo>
                    <a:pt x="17275" y="18150"/>
                  </a:lnTo>
                  <a:cubicBezTo>
                    <a:pt x="21600" y="18150"/>
                    <a:pt x="21600" y="14675"/>
                    <a:pt x="21600" y="10350"/>
                  </a:cubicBezTo>
                  <a:lnTo>
                    <a:pt x="21600" y="3450"/>
                  </a:lnTo>
                  <a:cubicBezTo>
                    <a:pt x="17275" y="0"/>
                    <a:pt x="17275" y="0"/>
                    <a:pt x="138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0" name="Google Shape;1253;p8"/>
            <p:cNvSpPr/>
            <p:nvPr/>
          </p:nvSpPr>
          <p:spPr>
            <a:xfrm>
              <a:off x="837898" y="544309"/>
              <a:ext cx="43740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16662" y="0"/>
                  </a:moveTo>
                  <a:cubicBezTo>
                    <a:pt x="16662" y="0"/>
                    <a:pt x="15430" y="1379"/>
                    <a:pt x="13885" y="1379"/>
                  </a:cubicBezTo>
                  <a:cubicBezTo>
                    <a:pt x="12653" y="4463"/>
                    <a:pt x="10179" y="5831"/>
                    <a:pt x="7715" y="8569"/>
                  </a:cubicBezTo>
                  <a:cubicBezTo>
                    <a:pt x="4938" y="9947"/>
                    <a:pt x="2464" y="13031"/>
                    <a:pt x="0" y="15769"/>
                  </a:cubicBezTo>
                  <a:cubicBezTo>
                    <a:pt x="1232" y="17147"/>
                    <a:pt x="2464" y="19884"/>
                    <a:pt x="4938" y="21600"/>
                  </a:cubicBezTo>
                  <a:cubicBezTo>
                    <a:pt x="10179" y="17147"/>
                    <a:pt x="15430" y="13031"/>
                    <a:pt x="20368" y="7200"/>
                  </a:cubicBezTo>
                  <a:cubicBezTo>
                    <a:pt x="21600" y="5831"/>
                    <a:pt x="21600" y="2747"/>
                    <a:pt x="19136" y="1379"/>
                  </a:cubicBezTo>
                  <a:cubicBezTo>
                    <a:pt x="19136" y="1379"/>
                    <a:pt x="17894" y="0"/>
                    <a:pt x="16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1" name="Google Shape;1254;p8"/>
            <p:cNvSpPr/>
            <p:nvPr/>
          </p:nvSpPr>
          <p:spPr>
            <a:xfrm>
              <a:off x="635829" y="369037"/>
              <a:ext cx="34414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96" y="0"/>
                  </a:moveTo>
                  <a:cubicBezTo>
                    <a:pt x="10001" y="4106"/>
                    <a:pt x="4792" y="8747"/>
                    <a:pt x="0" y="12853"/>
                  </a:cubicBezTo>
                  <a:cubicBezTo>
                    <a:pt x="3195" y="16974"/>
                    <a:pt x="6795" y="19532"/>
                    <a:pt x="8392" y="21600"/>
                  </a:cubicBezTo>
                  <a:cubicBezTo>
                    <a:pt x="11599" y="19532"/>
                    <a:pt x="16796" y="14906"/>
                    <a:pt x="20003" y="12853"/>
                  </a:cubicBezTo>
                  <a:cubicBezTo>
                    <a:pt x="20003" y="10800"/>
                    <a:pt x="21600" y="8747"/>
                    <a:pt x="21600" y="8747"/>
                  </a:cubicBezTo>
                  <a:lnTo>
                    <a:pt x="21600" y="2053"/>
                  </a:lnTo>
                  <a:cubicBezTo>
                    <a:pt x="20003" y="2053"/>
                    <a:pt x="20003" y="0"/>
                    <a:pt x="184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2" name="Google Shape;1255;p8"/>
            <p:cNvSpPr/>
            <p:nvPr/>
          </p:nvSpPr>
          <p:spPr>
            <a:xfrm>
              <a:off x="492388" y="260039"/>
              <a:ext cx="15935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3475"/>
                    <a:pt x="3475" y="3475"/>
                    <a:pt x="0" y="7775"/>
                  </a:cubicBezTo>
                  <a:cubicBezTo>
                    <a:pt x="3475" y="11250"/>
                    <a:pt x="10375" y="14700"/>
                    <a:pt x="18150" y="21600"/>
                  </a:cubicBezTo>
                  <a:cubicBezTo>
                    <a:pt x="21600" y="18150"/>
                    <a:pt x="21600" y="14700"/>
                    <a:pt x="21600" y="14700"/>
                  </a:cubicBezTo>
                  <a:lnTo>
                    <a:pt x="21600" y="3475"/>
                  </a:lnTo>
                  <a:cubicBezTo>
                    <a:pt x="18150" y="0"/>
                    <a:pt x="14700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3" name="Google Shape;1256;p8"/>
            <p:cNvSpPr/>
            <p:nvPr/>
          </p:nvSpPr>
          <p:spPr>
            <a:xfrm>
              <a:off x="510885" y="280473"/>
              <a:ext cx="133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12" y="10780"/>
                    <a:pt x="13359" y="16171"/>
                    <a:pt x="21600" y="21600"/>
                  </a:cubicBezTo>
                  <a:lnTo>
                    <a:pt x="21600" y="16171"/>
                  </a:lnTo>
                  <a:cubicBezTo>
                    <a:pt x="21600" y="10780"/>
                    <a:pt x="21600" y="5390"/>
                    <a:pt x="17464" y="5390"/>
                  </a:cubicBezTo>
                  <a:cubicBezTo>
                    <a:pt x="17464" y="0"/>
                    <a:pt x="13359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4" name="Google Shape;1257;p8"/>
            <p:cNvSpPr/>
            <p:nvPr/>
          </p:nvSpPr>
          <p:spPr>
            <a:xfrm>
              <a:off x="531909" y="278535"/>
              <a:ext cx="40169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7" y="0"/>
                  </a:moveTo>
                  <a:cubicBezTo>
                    <a:pt x="15769" y="0"/>
                    <a:pt x="15769" y="0"/>
                    <a:pt x="14400" y="2162"/>
                  </a:cubicBezTo>
                  <a:cubicBezTo>
                    <a:pt x="10284" y="5612"/>
                    <a:pt x="5831" y="10800"/>
                    <a:pt x="0" y="16413"/>
                  </a:cubicBezTo>
                  <a:cubicBezTo>
                    <a:pt x="3084" y="18138"/>
                    <a:pt x="5831" y="19875"/>
                    <a:pt x="7200" y="21600"/>
                  </a:cubicBezTo>
                  <a:cubicBezTo>
                    <a:pt x="11663" y="18138"/>
                    <a:pt x="15769" y="14688"/>
                    <a:pt x="18853" y="10800"/>
                  </a:cubicBezTo>
                  <a:cubicBezTo>
                    <a:pt x="20231" y="9075"/>
                    <a:pt x="21600" y="9075"/>
                    <a:pt x="21600" y="7337"/>
                  </a:cubicBezTo>
                  <a:cubicBezTo>
                    <a:pt x="21600" y="5612"/>
                    <a:pt x="21600" y="3888"/>
                    <a:pt x="20231" y="3888"/>
                  </a:cubicBezTo>
                  <a:cubicBezTo>
                    <a:pt x="20231" y="2162"/>
                    <a:pt x="18853" y="0"/>
                    <a:pt x="18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5" name="Google Shape;1258;p8"/>
            <p:cNvSpPr/>
            <p:nvPr/>
          </p:nvSpPr>
          <p:spPr>
            <a:xfrm>
              <a:off x="943700" y="645028"/>
              <a:ext cx="33019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3606" y="0"/>
                  </a:moveTo>
                  <a:cubicBezTo>
                    <a:pt x="8399" y="7775"/>
                    <a:pt x="3610" y="11225"/>
                    <a:pt x="0" y="18125"/>
                  </a:cubicBezTo>
                  <a:lnTo>
                    <a:pt x="1608" y="18125"/>
                  </a:lnTo>
                  <a:cubicBezTo>
                    <a:pt x="6803" y="21600"/>
                    <a:pt x="11604" y="21600"/>
                    <a:pt x="16799" y="21600"/>
                  </a:cubicBezTo>
                  <a:cubicBezTo>
                    <a:pt x="18395" y="21600"/>
                    <a:pt x="20003" y="18125"/>
                    <a:pt x="20003" y="18125"/>
                  </a:cubicBezTo>
                  <a:cubicBezTo>
                    <a:pt x="20003" y="14675"/>
                    <a:pt x="21600" y="11225"/>
                    <a:pt x="20003" y="7775"/>
                  </a:cubicBezTo>
                  <a:cubicBezTo>
                    <a:pt x="20003" y="4300"/>
                    <a:pt x="18395" y="4300"/>
                    <a:pt x="18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6" name="Google Shape;1259;p8"/>
            <p:cNvSpPr/>
            <p:nvPr/>
          </p:nvSpPr>
          <p:spPr>
            <a:xfrm>
              <a:off x="296695" y="7652"/>
              <a:ext cx="782783" cy="5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478" y="8208"/>
                  </a:moveTo>
                  <a:lnTo>
                    <a:pt x="20478" y="8304"/>
                  </a:lnTo>
                  <a:cubicBezTo>
                    <a:pt x="20410" y="8304"/>
                    <a:pt x="20408" y="8395"/>
                    <a:pt x="20343" y="8400"/>
                  </a:cubicBezTo>
                  <a:cubicBezTo>
                    <a:pt x="20388" y="8332"/>
                    <a:pt x="20433" y="8270"/>
                    <a:pt x="20478" y="8208"/>
                  </a:cubicBezTo>
                  <a:close/>
                  <a:moveTo>
                    <a:pt x="11369" y="0"/>
                  </a:moveTo>
                  <a:cubicBezTo>
                    <a:pt x="10265" y="119"/>
                    <a:pt x="9179" y="503"/>
                    <a:pt x="8146" y="1104"/>
                  </a:cubicBezTo>
                  <a:cubicBezTo>
                    <a:pt x="7340" y="1607"/>
                    <a:pt x="6551" y="2304"/>
                    <a:pt x="5815" y="3216"/>
                  </a:cubicBezTo>
                  <a:cubicBezTo>
                    <a:pt x="5150" y="2208"/>
                    <a:pt x="4572" y="1512"/>
                    <a:pt x="3994" y="816"/>
                  </a:cubicBezTo>
                  <a:cubicBezTo>
                    <a:pt x="3924" y="719"/>
                    <a:pt x="3836" y="719"/>
                    <a:pt x="3696" y="719"/>
                  </a:cubicBezTo>
                  <a:lnTo>
                    <a:pt x="3398" y="719"/>
                  </a:lnTo>
                  <a:cubicBezTo>
                    <a:pt x="3398" y="719"/>
                    <a:pt x="3328" y="719"/>
                    <a:pt x="3258" y="816"/>
                  </a:cubicBezTo>
                  <a:cubicBezTo>
                    <a:pt x="2960" y="1008"/>
                    <a:pt x="2610" y="1200"/>
                    <a:pt x="2312" y="1416"/>
                  </a:cubicBezTo>
                  <a:lnTo>
                    <a:pt x="2242" y="1512"/>
                  </a:lnTo>
                  <a:cubicBezTo>
                    <a:pt x="1576" y="1920"/>
                    <a:pt x="858" y="2400"/>
                    <a:pt x="192" y="3000"/>
                  </a:cubicBezTo>
                  <a:cubicBezTo>
                    <a:pt x="122" y="3120"/>
                    <a:pt x="52" y="3216"/>
                    <a:pt x="52" y="3312"/>
                  </a:cubicBezTo>
                  <a:cubicBezTo>
                    <a:pt x="-18" y="3504"/>
                    <a:pt x="-18" y="3720"/>
                    <a:pt x="52" y="3912"/>
                  </a:cubicBezTo>
                  <a:cubicBezTo>
                    <a:pt x="122" y="3504"/>
                    <a:pt x="333" y="3216"/>
                    <a:pt x="560" y="3000"/>
                  </a:cubicBezTo>
                  <a:cubicBezTo>
                    <a:pt x="700" y="2904"/>
                    <a:pt x="858" y="2904"/>
                    <a:pt x="998" y="2904"/>
                  </a:cubicBezTo>
                  <a:cubicBezTo>
                    <a:pt x="1366" y="2616"/>
                    <a:pt x="1734" y="2304"/>
                    <a:pt x="2084" y="2016"/>
                  </a:cubicBezTo>
                  <a:cubicBezTo>
                    <a:pt x="2522" y="1607"/>
                    <a:pt x="2960" y="1320"/>
                    <a:pt x="3486" y="1104"/>
                  </a:cubicBezTo>
                  <a:lnTo>
                    <a:pt x="3766" y="1104"/>
                  </a:lnTo>
                  <a:cubicBezTo>
                    <a:pt x="4274" y="1704"/>
                    <a:pt x="4870" y="2208"/>
                    <a:pt x="5378" y="2904"/>
                  </a:cubicBezTo>
                  <a:cubicBezTo>
                    <a:pt x="5448" y="3000"/>
                    <a:pt x="5588" y="3216"/>
                    <a:pt x="5676" y="3312"/>
                  </a:cubicBezTo>
                  <a:cubicBezTo>
                    <a:pt x="5717" y="3425"/>
                    <a:pt x="5781" y="3471"/>
                    <a:pt x="5843" y="3471"/>
                  </a:cubicBezTo>
                  <a:cubicBezTo>
                    <a:pt x="5886" y="3471"/>
                    <a:pt x="5927" y="3447"/>
                    <a:pt x="5956" y="3408"/>
                  </a:cubicBezTo>
                  <a:lnTo>
                    <a:pt x="6026" y="3408"/>
                  </a:lnTo>
                  <a:cubicBezTo>
                    <a:pt x="6026" y="3312"/>
                    <a:pt x="6113" y="3312"/>
                    <a:pt x="6113" y="3312"/>
                  </a:cubicBezTo>
                  <a:cubicBezTo>
                    <a:pt x="6183" y="3120"/>
                    <a:pt x="6324" y="3000"/>
                    <a:pt x="6394" y="2808"/>
                  </a:cubicBezTo>
                  <a:cubicBezTo>
                    <a:pt x="6551" y="3216"/>
                    <a:pt x="6692" y="3504"/>
                    <a:pt x="6832" y="3912"/>
                  </a:cubicBezTo>
                  <a:cubicBezTo>
                    <a:pt x="6832" y="3979"/>
                    <a:pt x="6911" y="4047"/>
                    <a:pt x="7006" y="4047"/>
                  </a:cubicBezTo>
                  <a:cubicBezTo>
                    <a:pt x="7046" y="4047"/>
                    <a:pt x="7089" y="4036"/>
                    <a:pt x="7130" y="4008"/>
                  </a:cubicBezTo>
                  <a:cubicBezTo>
                    <a:pt x="7200" y="3912"/>
                    <a:pt x="7270" y="3720"/>
                    <a:pt x="7200" y="3600"/>
                  </a:cubicBezTo>
                  <a:cubicBezTo>
                    <a:pt x="7060" y="3216"/>
                    <a:pt x="6902" y="2808"/>
                    <a:pt x="6762" y="2400"/>
                  </a:cubicBezTo>
                  <a:cubicBezTo>
                    <a:pt x="6832" y="2400"/>
                    <a:pt x="6832" y="2304"/>
                    <a:pt x="6902" y="2304"/>
                  </a:cubicBezTo>
                  <a:lnTo>
                    <a:pt x="6989" y="2208"/>
                  </a:lnTo>
                  <a:lnTo>
                    <a:pt x="6989" y="2304"/>
                  </a:lnTo>
                  <a:cubicBezTo>
                    <a:pt x="7060" y="2400"/>
                    <a:pt x="7130" y="2616"/>
                    <a:pt x="7200" y="2711"/>
                  </a:cubicBezTo>
                  <a:cubicBezTo>
                    <a:pt x="7200" y="2808"/>
                    <a:pt x="7270" y="2808"/>
                    <a:pt x="7340" y="2904"/>
                  </a:cubicBezTo>
                  <a:cubicBezTo>
                    <a:pt x="7427" y="2904"/>
                    <a:pt x="7498" y="2904"/>
                    <a:pt x="7498" y="2808"/>
                  </a:cubicBezTo>
                  <a:cubicBezTo>
                    <a:pt x="7568" y="2808"/>
                    <a:pt x="7568" y="2711"/>
                    <a:pt x="7637" y="2616"/>
                  </a:cubicBezTo>
                  <a:cubicBezTo>
                    <a:pt x="7637" y="2616"/>
                    <a:pt x="7637" y="2520"/>
                    <a:pt x="7568" y="2400"/>
                  </a:cubicBezTo>
                  <a:cubicBezTo>
                    <a:pt x="7568" y="2208"/>
                    <a:pt x="7427" y="2112"/>
                    <a:pt x="7340" y="1920"/>
                  </a:cubicBezTo>
                  <a:cubicBezTo>
                    <a:pt x="7427" y="1800"/>
                    <a:pt x="7498" y="1800"/>
                    <a:pt x="7568" y="1704"/>
                  </a:cubicBezTo>
                  <a:lnTo>
                    <a:pt x="7568" y="1800"/>
                  </a:lnTo>
                  <a:cubicBezTo>
                    <a:pt x="7708" y="2016"/>
                    <a:pt x="7866" y="2208"/>
                    <a:pt x="7935" y="2520"/>
                  </a:cubicBezTo>
                  <a:cubicBezTo>
                    <a:pt x="8005" y="2520"/>
                    <a:pt x="8005" y="2616"/>
                    <a:pt x="8075" y="2616"/>
                  </a:cubicBezTo>
                  <a:lnTo>
                    <a:pt x="8216" y="2616"/>
                  </a:lnTo>
                  <a:cubicBezTo>
                    <a:pt x="8373" y="2520"/>
                    <a:pt x="8373" y="2304"/>
                    <a:pt x="8303" y="2208"/>
                  </a:cubicBezTo>
                  <a:cubicBezTo>
                    <a:pt x="8216" y="1920"/>
                    <a:pt x="8075" y="1704"/>
                    <a:pt x="8005" y="1512"/>
                  </a:cubicBezTo>
                  <a:cubicBezTo>
                    <a:pt x="8075" y="1416"/>
                    <a:pt x="8146" y="1416"/>
                    <a:pt x="8216" y="1320"/>
                  </a:cubicBezTo>
                  <a:cubicBezTo>
                    <a:pt x="8216" y="1320"/>
                    <a:pt x="8216" y="1416"/>
                    <a:pt x="8303" y="1416"/>
                  </a:cubicBezTo>
                  <a:cubicBezTo>
                    <a:pt x="8303" y="1512"/>
                    <a:pt x="8373" y="1704"/>
                    <a:pt x="8443" y="1800"/>
                  </a:cubicBezTo>
                  <a:cubicBezTo>
                    <a:pt x="8443" y="1920"/>
                    <a:pt x="8514" y="1920"/>
                    <a:pt x="8514" y="1920"/>
                  </a:cubicBezTo>
                  <a:cubicBezTo>
                    <a:pt x="8549" y="1968"/>
                    <a:pt x="8584" y="1991"/>
                    <a:pt x="8621" y="1991"/>
                  </a:cubicBezTo>
                  <a:cubicBezTo>
                    <a:pt x="8658" y="1991"/>
                    <a:pt x="8697" y="1968"/>
                    <a:pt x="8741" y="1920"/>
                  </a:cubicBezTo>
                  <a:cubicBezTo>
                    <a:pt x="8741" y="1920"/>
                    <a:pt x="8811" y="1800"/>
                    <a:pt x="8811" y="1704"/>
                  </a:cubicBezTo>
                  <a:lnTo>
                    <a:pt x="8811" y="1512"/>
                  </a:lnTo>
                  <a:cubicBezTo>
                    <a:pt x="8741" y="1416"/>
                    <a:pt x="8741" y="1200"/>
                    <a:pt x="8654" y="1104"/>
                  </a:cubicBezTo>
                  <a:cubicBezTo>
                    <a:pt x="8811" y="1008"/>
                    <a:pt x="8881" y="1008"/>
                    <a:pt x="9022" y="912"/>
                  </a:cubicBezTo>
                  <a:cubicBezTo>
                    <a:pt x="9092" y="1512"/>
                    <a:pt x="9092" y="2112"/>
                    <a:pt x="9249" y="2616"/>
                  </a:cubicBezTo>
                  <a:cubicBezTo>
                    <a:pt x="9249" y="2808"/>
                    <a:pt x="9390" y="2904"/>
                    <a:pt x="9459" y="2904"/>
                  </a:cubicBezTo>
                  <a:cubicBezTo>
                    <a:pt x="9617" y="2808"/>
                    <a:pt x="9687" y="2616"/>
                    <a:pt x="9617" y="2520"/>
                  </a:cubicBezTo>
                  <a:cubicBezTo>
                    <a:pt x="9617" y="2112"/>
                    <a:pt x="9529" y="1800"/>
                    <a:pt x="9529" y="1512"/>
                  </a:cubicBezTo>
                  <a:cubicBezTo>
                    <a:pt x="9459" y="1200"/>
                    <a:pt x="9459" y="1008"/>
                    <a:pt x="9459" y="816"/>
                  </a:cubicBezTo>
                  <a:cubicBezTo>
                    <a:pt x="9529" y="719"/>
                    <a:pt x="9617" y="719"/>
                    <a:pt x="9757" y="719"/>
                  </a:cubicBezTo>
                  <a:cubicBezTo>
                    <a:pt x="9757" y="719"/>
                    <a:pt x="9827" y="600"/>
                    <a:pt x="9897" y="600"/>
                  </a:cubicBezTo>
                  <a:lnTo>
                    <a:pt x="9897" y="719"/>
                  </a:lnTo>
                  <a:cubicBezTo>
                    <a:pt x="9897" y="912"/>
                    <a:pt x="9967" y="1104"/>
                    <a:pt x="9967" y="1320"/>
                  </a:cubicBezTo>
                  <a:cubicBezTo>
                    <a:pt x="9967" y="1416"/>
                    <a:pt x="10055" y="1512"/>
                    <a:pt x="10055" y="1512"/>
                  </a:cubicBezTo>
                  <a:cubicBezTo>
                    <a:pt x="10125" y="1607"/>
                    <a:pt x="10195" y="1607"/>
                    <a:pt x="10265" y="1607"/>
                  </a:cubicBezTo>
                  <a:cubicBezTo>
                    <a:pt x="10265" y="1512"/>
                    <a:pt x="10335" y="1512"/>
                    <a:pt x="10406" y="1416"/>
                  </a:cubicBezTo>
                  <a:lnTo>
                    <a:pt x="10406" y="1200"/>
                  </a:lnTo>
                  <a:cubicBezTo>
                    <a:pt x="10406" y="1104"/>
                    <a:pt x="10406" y="1008"/>
                    <a:pt x="10335" y="1008"/>
                  </a:cubicBezTo>
                  <a:lnTo>
                    <a:pt x="10335" y="503"/>
                  </a:lnTo>
                  <a:lnTo>
                    <a:pt x="10493" y="503"/>
                  </a:lnTo>
                  <a:lnTo>
                    <a:pt x="10493" y="912"/>
                  </a:lnTo>
                  <a:cubicBezTo>
                    <a:pt x="10493" y="1104"/>
                    <a:pt x="10563" y="1200"/>
                    <a:pt x="10703" y="1200"/>
                  </a:cubicBezTo>
                  <a:cubicBezTo>
                    <a:pt x="10844" y="1200"/>
                    <a:pt x="10931" y="1104"/>
                    <a:pt x="10931" y="912"/>
                  </a:cubicBezTo>
                  <a:lnTo>
                    <a:pt x="10931" y="408"/>
                  </a:lnTo>
                  <a:lnTo>
                    <a:pt x="11212" y="408"/>
                  </a:lnTo>
                  <a:lnTo>
                    <a:pt x="11212" y="719"/>
                  </a:lnTo>
                  <a:cubicBezTo>
                    <a:pt x="11212" y="816"/>
                    <a:pt x="11281" y="1008"/>
                    <a:pt x="11439" y="1008"/>
                  </a:cubicBezTo>
                  <a:cubicBezTo>
                    <a:pt x="11579" y="1008"/>
                    <a:pt x="11649" y="816"/>
                    <a:pt x="11649" y="719"/>
                  </a:cubicBezTo>
                  <a:lnTo>
                    <a:pt x="11649" y="312"/>
                  </a:lnTo>
                  <a:lnTo>
                    <a:pt x="11807" y="312"/>
                  </a:lnTo>
                  <a:lnTo>
                    <a:pt x="11807" y="816"/>
                  </a:lnTo>
                  <a:cubicBezTo>
                    <a:pt x="11807" y="1008"/>
                    <a:pt x="11877" y="1104"/>
                    <a:pt x="12017" y="1104"/>
                  </a:cubicBezTo>
                  <a:cubicBezTo>
                    <a:pt x="12157" y="1104"/>
                    <a:pt x="12245" y="1008"/>
                    <a:pt x="12245" y="816"/>
                  </a:cubicBezTo>
                  <a:lnTo>
                    <a:pt x="12245" y="408"/>
                  </a:lnTo>
                  <a:cubicBezTo>
                    <a:pt x="12525" y="408"/>
                    <a:pt x="12753" y="408"/>
                    <a:pt x="12963" y="503"/>
                  </a:cubicBezTo>
                  <a:cubicBezTo>
                    <a:pt x="12823" y="1008"/>
                    <a:pt x="12753" y="1607"/>
                    <a:pt x="12683" y="2208"/>
                  </a:cubicBezTo>
                  <a:cubicBezTo>
                    <a:pt x="12595" y="2304"/>
                    <a:pt x="12683" y="2520"/>
                    <a:pt x="12823" y="2520"/>
                  </a:cubicBezTo>
                  <a:cubicBezTo>
                    <a:pt x="12841" y="2545"/>
                    <a:pt x="12865" y="2557"/>
                    <a:pt x="12889" y="2557"/>
                  </a:cubicBezTo>
                  <a:cubicBezTo>
                    <a:pt x="12957" y="2557"/>
                    <a:pt x="13033" y="2463"/>
                    <a:pt x="13033" y="2304"/>
                  </a:cubicBezTo>
                  <a:cubicBezTo>
                    <a:pt x="13191" y="1704"/>
                    <a:pt x="13261" y="1200"/>
                    <a:pt x="13401" y="600"/>
                  </a:cubicBezTo>
                  <a:cubicBezTo>
                    <a:pt x="13559" y="600"/>
                    <a:pt x="13699" y="719"/>
                    <a:pt x="13839" y="719"/>
                  </a:cubicBezTo>
                  <a:cubicBezTo>
                    <a:pt x="13839" y="912"/>
                    <a:pt x="13769" y="1104"/>
                    <a:pt x="13769" y="1200"/>
                  </a:cubicBezTo>
                  <a:cubicBezTo>
                    <a:pt x="13699" y="1416"/>
                    <a:pt x="13769" y="1607"/>
                    <a:pt x="13909" y="1607"/>
                  </a:cubicBezTo>
                  <a:cubicBezTo>
                    <a:pt x="13996" y="1607"/>
                    <a:pt x="14137" y="1512"/>
                    <a:pt x="14137" y="1416"/>
                  </a:cubicBezTo>
                  <a:cubicBezTo>
                    <a:pt x="14207" y="1200"/>
                    <a:pt x="14207" y="1104"/>
                    <a:pt x="14277" y="912"/>
                  </a:cubicBezTo>
                  <a:cubicBezTo>
                    <a:pt x="14347" y="912"/>
                    <a:pt x="14435" y="1008"/>
                    <a:pt x="14505" y="1008"/>
                  </a:cubicBezTo>
                  <a:cubicBezTo>
                    <a:pt x="14435" y="1200"/>
                    <a:pt x="14347" y="1320"/>
                    <a:pt x="14347" y="1512"/>
                  </a:cubicBezTo>
                  <a:cubicBezTo>
                    <a:pt x="14277" y="1704"/>
                    <a:pt x="14277" y="1800"/>
                    <a:pt x="14435" y="1920"/>
                  </a:cubicBezTo>
                  <a:cubicBezTo>
                    <a:pt x="14463" y="1958"/>
                    <a:pt x="14502" y="1981"/>
                    <a:pt x="14543" y="1981"/>
                  </a:cubicBezTo>
                  <a:cubicBezTo>
                    <a:pt x="14606" y="1981"/>
                    <a:pt x="14673" y="1930"/>
                    <a:pt x="14715" y="1800"/>
                  </a:cubicBezTo>
                  <a:cubicBezTo>
                    <a:pt x="14785" y="1607"/>
                    <a:pt x="14873" y="1416"/>
                    <a:pt x="14943" y="1200"/>
                  </a:cubicBezTo>
                  <a:cubicBezTo>
                    <a:pt x="14943" y="1200"/>
                    <a:pt x="15013" y="1320"/>
                    <a:pt x="15083" y="1320"/>
                  </a:cubicBezTo>
                  <a:lnTo>
                    <a:pt x="15013" y="1320"/>
                  </a:lnTo>
                  <a:cubicBezTo>
                    <a:pt x="15013" y="1416"/>
                    <a:pt x="14943" y="1512"/>
                    <a:pt x="14943" y="1607"/>
                  </a:cubicBezTo>
                  <a:cubicBezTo>
                    <a:pt x="14943" y="1704"/>
                    <a:pt x="14873" y="1800"/>
                    <a:pt x="14943" y="1920"/>
                  </a:cubicBezTo>
                  <a:cubicBezTo>
                    <a:pt x="14943" y="1920"/>
                    <a:pt x="14943" y="2016"/>
                    <a:pt x="15013" y="2016"/>
                  </a:cubicBezTo>
                  <a:cubicBezTo>
                    <a:pt x="15083" y="2112"/>
                    <a:pt x="15153" y="2112"/>
                    <a:pt x="15153" y="2112"/>
                  </a:cubicBezTo>
                  <a:cubicBezTo>
                    <a:pt x="15222" y="2112"/>
                    <a:pt x="15223" y="2017"/>
                    <a:pt x="15309" y="2016"/>
                  </a:cubicBezTo>
                  <a:cubicBezTo>
                    <a:pt x="15223" y="2017"/>
                    <a:pt x="15223" y="2112"/>
                    <a:pt x="15223" y="2112"/>
                  </a:cubicBezTo>
                  <a:cubicBezTo>
                    <a:pt x="15223" y="2304"/>
                    <a:pt x="15311" y="2520"/>
                    <a:pt x="15381" y="2520"/>
                  </a:cubicBezTo>
                  <a:cubicBezTo>
                    <a:pt x="15521" y="2520"/>
                    <a:pt x="15661" y="2400"/>
                    <a:pt x="15661" y="2304"/>
                  </a:cubicBezTo>
                  <a:cubicBezTo>
                    <a:pt x="15749" y="2112"/>
                    <a:pt x="15749" y="2016"/>
                    <a:pt x="15818" y="1800"/>
                  </a:cubicBezTo>
                  <a:cubicBezTo>
                    <a:pt x="15959" y="1920"/>
                    <a:pt x="16099" y="2016"/>
                    <a:pt x="16256" y="2112"/>
                  </a:cubicBezTo>
                  <a:cubicBezTo>
                    <a:pt x="16256" y="2208"/>
                    <a:pt x="16186" y="2208"/>
                    <a:pt x="16186" y="2304"/>
                  </a:cubicBezTo>
                  <a:cubicBezTo>
                    <a:pt x="15888" y="2808"/>
                    <a:pt x="15661" y="3312"/>
                    <a:pt x="15381" y="3815"/>
                  </a:cubicBezTo>
                  <a:cubicBezTo>
                    <a:pt x="15381" y="4008"/>
                    <a:pt x="15381" y="4199"/>
                    <a:pt x="15521" y="4199"/>
                  </a:cubicBezTo>
                  <a:cubicBezTo>
                    <a:pt x="15551" y="4251"/>
                    <a:pt x="15597" y="4281"/>
                    <a:pt x="15645" y="4281"/>
                  </a:cubicBezTo>
                  <a:cubicBezTo>
                    <a:pt x="15710" y="4281"/>
                    <a:pt x="15778" y="4227"/>
                    <a:pt x="15818" y="4104"/>
                  </a:cubicBezTo>
                  <a:cubicBezTo>
                    <a:pt x="16029" y="3600"/>
                    <a:pt x="16327" y="3120"/>
                    <a:pt x="16537" y="2616"/>
                  </a:cubicBezTo>
                  <a:cubicBezTo>
                    <a:pt x="16537" y="2520"/>
                    <a:pt x="16624" y="2520"/>
                    <a:pt x="16537" y="2400"/>
                  </a:cubicBezTo>
                  <a:cubicBezTo>
                    <a:pt x="16765" y="2616"/>
                    <a:pt x="16905" y="2711"/>
                    <a:pt x="17133" y="2904"/>
                  </a:cubicBezTo>
                  <a:cubicBezTo>
                    <a:pt x="17062" y="2904"/>
                    <a:pt x="17062" y="3000"/>
                    <a:pt x="17062" y="3000"/>
                  </a:cubicBezTo>
                  <a:cubicBezTo>
                    <a:pt x="16975" y="3120"/>
                    <a:pt x="16905" y="3216"/>
                    <a:pt x="16835" y="3408"/>
                  </a:cubicBezTo>
                  <a:cubicBezTo>
                    <a:pt x="16835" y="3504"/>
                    <a:pt x="16835" y="3720"/>
                    <a:pt x="16975" y="3815"/>
                  </a:cubicBezTo>
                  <a:cubicBezTo>
                    <a:pt x="17000" y="3844"/>
                    <a:pt x="17031" y="3856"/>
                    <a:pt x="17062" y="3856"/>
                  </a:cubicBezTo>
                  <a:cubicBezTo>
                    <a:pt x="17138" y="3856"/>
                    <a:pt x="17223" y="3788"/>
                    <a:pt x="17273" y="3720"/>
                  </a:cubicBezTo>
                  <a:cubicBezTo>
                    <a:pt x="17273" y="3600"/>
                    <a:pt x="17342" y="3408"/>
                    <a:pt x="17413" y="3312"/>
                  </a:cubicBezTo>
                  <a:lnTo>
                    <a:pt x="17413" y="3216"/>
                  </a:lnTo>
                  <a:cubicBezTo>
                    <a:pt x="17571" y="3312"/>
                    <a:pt x="17640" y="3408"/>
                    <a:pt x="17710" y="3504"/>
                  </a:cubicBezTo>
                  <a:cubicBezTo>
                    <a:pt x="17571" y="3720"/>
                    <a:pt x="17413" y="3912"/>
                    <a:pt x="17342" y="4104"/>
                  </a:cubicBezTo>
                  <a:cubicBezTo>
                    <a:pt x="17273" y="4199"/>
                    <a:pt x="17203" y="4416"/>
                    <a:pt x="17342" y="4512"/>
                  </a:cubicBezTo>
                  <a:cubicBezTo>
                    <a:pt x="17377" y="4560"/>
                    <a:pt x="17435" y="4583"/>
                    <a:pt x="17491" y="4583"/>
                  </a:cubicBezTo>
                  <a:cubicBezTo>
                    <a:pt x="17548" y="4583"/>
                    <a:pt x="17606" y="4560"/>
                    <a:pt x="17640" y="4512"/>
                  </a:cubicBezTo>
                  <a:cubicBezTo>
                    <a:pt x="17780" y="4320"/>
                    <a:pt x="17938" y="4104"/>
                    <a:pt x="18008" y="3912"/>
                  </a:cubicBezTo>
                  <a:cubicBezTo>
                    <a:pt x="18078" y="4008"/>
                    <a:pt x="18148" y="4008"/>
                    <a:pt x="18148" y="4104"/>
                  </a:cubicBezTo>
                  <a:cubicBezTo>
                    <a:pt x="18148" y="4199"/>
                    <a:pt x="18078" y="4320"/>
                    <a:pt x="18078" y="4416"/>
                  </a:cubicBezTo>
                  <a:lnTo>
                    <a:pt x="18008" y="4416"/>
                  </a:lnTo>
                  <a:cubicBezTo>
                    <a:pt x="18008" y="4512"/>
                    <a:pt x="17938" y="4608"/>
                    <a:pt x="17938" y="4608"/>
                  </a:cubicBezTo>
                  <a:cubicBezTo>
                    <a:pt x="17938" y="4704"/>
                    <a:pt x="17938" y="4800"/>
                    <a:pt x="18008" y="4920"/>
                  </a:cubicBezTo>
                  <a:cubicBezTo>
                    <a:pt x="18078" y="4920"/>
                    <a:pt x="18078" y="5016"/>
                    <a:pt x="18148" y="5016"/>
                  </a:cubicBezTo>
                  <a:cubicBezTo>
                    <a:pt x="18219" y="5016"/>
                    <a:pt x="18289" y="4920"/>
                    <a:pt x="18289" y="4920"/>
                  </a:cubicBezTo>
                  <a:cubicBezTo>
                    <a:pt x="18376" y="4800"/>
                    <a:pt x="18446" y="4608"/>
                    <a:pt x="18516" y="4512"/>
                  </a:cubicBezTo>
                  <a:cubicBezTo>
                    <a:pt x="18516" y="4512"/>
                    <a:pt x="18516" y="4608"/>
                    <a:pt x="18586" y="4608"/>
                  </a:cubicBezTo>
                  <a:lnTo>
                    <a:pt x="18516" y="4608"/>
                  </a:lnTo>
                  <a:cubicBezTo>
                    <a:pt x="18446" y="4704"/>
                    <a:pt x="18376" y="4920"/>
                    <a:pt x="18376" y="5016"/>
                  </a:cubicBezTo>
                  <a:cubicBezTo>
                    <a:pt x="18289" y="5112"/>
                    <a:pt x="18289" y="5303"/>
                    <a:pt x="18446" y="5400"/>
                  </a:cubicBezTo>
                  <a:cubicBezTo>
                    <a:pt x="18476" y="5451"/>
                    <a:pt x="18519" y="5481"/>
                    <a:pt x="18563" y="5481"/>
                  </a:cubicBezTo>
                  <a:cubicBezTo>
                    <a:pt x="18623" y="5481"/>
                    <a:pt x="18687" y="5428"/>
                    <a:pt x="18727" y="5303"/>
                  </a:cubicBezTo>
                  <a:cubicBezTo>
                    <a:pt x="18814" y="5208"/>
                    <a:pt x="18814" y="5112"/>
                    <a:pt x="18884" y="5016"/>
                  </a:cubicBezTo>
                  <a:cubicBezTo>
                    <a:pt x="18954" y="5112"/>
                    <a:pt x="19025" y="5303"/>
                    <a:pt x="19095" y="5400"/>
                  </a:cubicBezTo>
                  <a:cubicBezTo>
                    <a:pt x="18727" y="5712"/>
                    <a:pt x="18446" y="6120"/>
                    <a:pt x="18078" y="6504"/>
                  </a:cubicBezTo>
                  <a:cubicBezTo>
                    <a:pt x="18008" y="6600"/>
                    <a:pt x="18008" y="6816"/>
                    <a:pt x="18078" y="6912"/>
                  </a:cubicBezTo>
                  <a:cubicBezTo>
                    <a:pt x="18148" y="7008"/>
                    <a:pt x="18219" y="7008"/>
                    <a:pt x="18289" y="7008"/>
                  </a:cubicBezTo>
                  <a:cubicBezTo>
                    <a:pt x="18289" y="7008"/>
                    <a:pt x="18376" y="7008"/>
                    <a:pt x="18446" y="6912"/>
                  </a:cubicBezTo>
                  <a:cubicBezTo>
                    <a:pt x="18727" y="6600"/>
                    <a:pt x="19025" y="6216"/>
                    <a:pt x="19392" y="5808"/>
                  </a:cubicBezTo>
                  <a:cubicBezTo>
                    <a:pt x="19462" y="5904"/>
                    <a:pt x="19532" y="6120"/>
                    <a:pt x="19602" y="6216"/>
                  </a:cubicBezTo>
                  <a:cubicBezTo>
                    <a:pt x="19462" y="6216"/>
                    <a:pt x="19392" y="6312"/>
                    <a:pt x="19322" y="6312"/>
                  </a:cubicBezTo>
                  <a:cubicBezTo>
                    <a:pt x="19164" y="6408"/>
                    <a:pt x="19164" y="6600"/>
                    <a:pt x="19252" y="6816"/>
                  </a:cubicBezTo>
                  <a:cubicBezTo>
                    <a:pt x="19252" y="6912"/>
                    <a:pt x="19392" y="6912"/>
                    <a:pt x="19532" y="6912"/>
                  </a:cubicBezTo>
                  <a:cubicBezTo>
                    <a:pt x="19532" y="6912"/>
                    <a:pt x="19532" y="6816"/>
                    <a:pt x="19602" y="6816"/>
                  </a:cubicBezTo>
                  <a:cubicBezTo>
                    <a:pt x="19690" y="6816"/>
                    <a:pt x="19760" y="6720"/>
                    <a:pt x="19830" y="6720"/>
                  </a:cubicBezTo>
                  <a:cubicBezTo>
                    <a:pt x="19900" y="6816"/>
                    <a:pt x="19900" y="6816"/>
                    <a:pt x="19970" y="6912"/>
                  </a:cubicBezTo>
                  <a:cubicBezTo>
                    <a:pt x="19900" y="7008"/>
                    <a:pt x="19760" y="7104"/>
                    <a:pt x="19690" y="7104"/>
                  </a:cubicBezTo>
                  <a:cubicBezTo>
                    <a:pt x="19602" y="7200"/>
                    <a:pt x="19532" y="7416"/>
                    <a:pt x="19602" y="7608"/>
                  </a:cubicBezTo>
                  <a:cubicBezTo>
                    <a:pt x="19664" y="7675"/>
                    <a:pt x="19753" y="7743"/>
                    <a:pt x="19824" y="7743"/>
                  </a:cubicBezTo>
                  <a:cubicBezTo>
                    <a:pt x="19853" y="7743"/>
                    <a:pt x="19880" y="7732"/>
                    <a:pt x="19900" y="7704"/>
                  </a:cubicBezTo>
                  <a:cubicBezTo>
                    <a:pt x="19970" y="7608"/>
                    <a:pt x="20128" y="7512"/>
                    <a:pt x="20198" y="7416"/>
                  </a:cubicBezTo>
                  <a:cubicBezTo>
                    <a:pt x="20198" y="7512"/>
                    <a:pt x="20268" y="7608"/>
                    <a:pt x="20268" y="7704"/>
                  </a:cubicBezTo>
                  <a:cubicBezTo>
                    <a:pt x="20198" y="7800"/>
                    <a:pt x="20128" y="7800"/>
                    <a:pt x="19970" y="7920"/>
                  </a:cubicBezTo>
                  <a:cubicBezTo>
                    <a:pt x="19900" y="8016"/>
                    <a:pt x="19830" y="8208"/>
                    <a:pt x="19900" y="8400"/>
                  </a:cubicBezTo>
                  <a:cubicBezTo>
                    <a:pt x="19951" y="8486"/>
                    <a:pt x="20045" y="8559"/>
                    <a:pt x="20146" y="8559"/>
                  </a:cubicBezTo>
                  <a:cubicBezTo>
                    <a:pt x="20186" y="8559"/>
                    <a:pt x="20226" y="8548"/>
                    <a:pt x="20265" y="8523"/>
                  </a:cubicBezTo>
                  <a:cubicBezTo>
                    <a:pt x="20248" y="8547"/>
                    <a:pt x="20231" y="8571"/>
                    <a:pt x="20198" y="8616"/>
                  </a:cubicBezTo>
                  <a:cubicBezTo>
                    <a:pt x="20198" y="8712"/>
                    <a:pt x="20198" y="8808"/>
                    <a:pt x="20268" y="8904"/>
                  </a:cubicBezTo>
                  <a:cubicBezTo>
                    <a:pt x="20268" y="8971"/>
                    <a:pt x="20337" y="9050"/>
                    <a:pt x="20433" y="9050"/>
                  </a:cubicBezTo>
                  <a:cubicBezTo>
                    <a:pt x="20473" y="9050"/>
                    <a:pt x="20519" y="9036"/>
                    <a:pt x="20566" y="9000"/>
                  </a:cubicBezTo>
                  <a:cubicBezTo>
                    <a:pt x="20566" y="8904"/>
                    <a:pt x="20636" y="8904"/>
                    <a:pt x="20706" y="8808"/>
                  </a:cubicBezTo>
                  <a:lnTo>
                    <a:pt x="20706" y="9000"/>
                  </a:lnTo>
                  <a:cubicBezTo>
                    <a:pt x="20776" y="9120"/>
                    <a:pt x="20776" y="9120"/>
                    <a:pt x="20776" y="9216"/>
                  </a:cubicBezTo>
                  <a:cubicBezTo>
                    <a:pt x="20478" y="9312"/>
                    <a:pt x="20128" y="9408"/>
                    <a:pt x="19830" y="9504"/>
                  </a:cubicBezTo>
                  <a:cubicBezTo>
                    <a:pt x="19760" y="9504"/>
                    <a:pt x="19690" y="9720"/>
                    <a:pt x="19690" y="9912"/>
                  </a:cubicBezTo>
                  <a:cubicBezTo>
                    <a:pt x="19690" y="10008"/>
                    <a:pt x="19830" y="10104"/>
                    <a:pt x="19970" y="10104"/>
                  </a:cubicBezTo>
                  <a:cubicBezTo>
                    <a:pt x="20268" y="10008"/>
                    <a:pt x="20566" y="9912"/>
                    <a:pt x="20846" y="9816"/>
                  </a:cubicBezTo>
                  <a:lnTo>
                    <a:pt x="20917" y="9816"/>
                  </a:lnTo>
                  <a:cubicBezTo>
                    <a:pt x="20917" y="10008"/>
                    <a:pt x="21004" y="10200"/>
                    <a:pt x="21004" y="10416"/>
                  </a:cubicBezTo>
                  <a:cubicBezTo>
                    <a:pt x="20846" y="10416"/>
                    <a:pt x="20706" y="10416"/>
                    <a:pt x="20566" y="10512"/>
                  </a:cubicBezTo>
                  <a:cubicBezTo>
                    <a:pt x="20408" y="10608"/>
                    <a:pt x="20338" y="10704"/>
                    <a:pt x="20408" y="10920"/>
                  </a:cubicBezTo>
                  <a:cubicBezTo>
                    <a:pt x="20408" y="11016"/>
                    <a:pt x="20566" y="11112"/>
                    <a:pt x="20636" y="11112"/>
                  </a:cubicBezTo>
                  <a:cubicBezTo>
                    <a:pt x="20776" y="11112"/>
                    <a:pt x="20846" y="11016"/>
                    <a:pt x="20917" y="11016"/>
                  </a:cubicBezTo>
                  <a:lnTo>
                    <a:pt x="21074" y="11016"/>
                  </a:lnTo>
                  <a:lnTo>
                    <a:pt x="21074" y="11400"/>
                  </a:lnTo>
                  <a:cubicBezTo>
                    <a:pt x="21004" y="11400"/>
                    <a:pt x="20917" y="11520"/>
                    <a:pt x="20846" y="11520"/>
                  </a:cubicBezTo>
                  <a:cubicBezTo>
                    <a:pt x="20776" y="11520"/>
                    <a:pt x="20636" y="11616"/>
                    <a:pt x="20636" y="11808"/>
                  </a:cubicBezTo>
                  <a:cubicBezTo>
                    <a:pt x="20636" y="11904"/>
                    <a:pt x="20776" y="12120"/>
                    <a:pt x="20846" y="12120"/>
                  </a:cubicBezTo>
                  <a:cubicBezTo>
                    <a:pt x="20917" y="12120"/>
                    <a:pt x="21074" y="12120"/>
                    <a:pt x="21144" y="12000"/>
                  </a:cubicBezTo>
                  <a:lnTo>
                    <a:pt x="21144" y="12720"/>
                  </a:lnTo>
                  <a:cubicBezTo>
                    <a:pt x="21074" y="12600"/>
                    <a:pt x="21004" y="12600"/>
                    <a:pt x="20917" y="12600"/>
                  </a:cubicBezTo>
                  <a:cubicBezTo>
                    <a:pt x="20846" y="12600"/>
                    <a:pt x="20776" y="12600"/>
                    <a:pt x="20776" y="12720"/>
                  </a:cubicBezTo>
                  <a:cubicBezTo>
                    <a:pt x="20706" y="12720"/>
                    <a:pt x="20706" y="12816"/>
                    <a:pt x="20706" y="12912"/>
                  </a:cubicBezTo>
                  <a:cubicBezTo>
                    <a:pt x="20706" y="13008"/>
                    <a:pt x="20706" y="13104"/>
                    <a:pt x="20776" y="13104"/>
                  </a:cubicBezTo>
                  <a:cubicBezTo>
                    <a:pt x="20776" y="13200"/>
                    <a:pt x="20846" y="13200"/>
                    <a:pt x="20917" y="13200"/>
                  </a:cubicBezTo>
                  <a:lnTo>
                    <a:pt x="21004" y="13200"/>
                  </a:lnTo>
                  <a:cubicBezTo>
                    <a:pt x="21004" y="13200"/>
                    <a:pt x="21074" y="13320"/>
                    <a:pt x="21144" y="13320"/>
                  </a:cubicBezTo>
                  <a:lnTo>
                    <a:pt x="21144" y="13920"/>
                  </a:lnTo>
                  <a:cubicBezTo>
                    <a:pt x="21074" y="13800"/>
                    <a:pt x="21074" y="13800"/>
                    <a:pt x="21004" y="13800"/>
                  </a:cubicBezTo>
                  <a:lnTo>
                    <a:pt x="20706" y="13800"/>
                  </a:lnTo>
                  <a:cubicBezTo>
                    <a:pt x="20566" y="13920"/>
                    <a:pt x="20478" y="14016"/>
                    <a:pt x="20566" y="14208"/>
                  </a:cubicBezTo>
                  <a:cubicBezTo>
                    <a:pt x="20566" y="14400"/>
                    <a:pt x="20706" y="14400"/>
                    <a:pt x="20846" y="14400"/>
                  </a:cubicBezTo>
                  <a:lnTo>
                    <a:pt x="20917" y="14400"/>
                  </a:lnTo>
                  <a:cubicBezTo>
                    <a:pt x="21004" y="14400"/>
                    <a:pt x="21004" y="14400"/>
                    <a:pt x="21074" y="14520"/>
                  </a:cubicBezTo>
                  <a:lnTo>
                    <a:pt x="21144" y="14520"/>
                  </a:lnTo>
                  <a:cubicBezTo>
                    <a:pt x="21074" y="14808"/>
                    <a:pt x="21074" y="15120"/>
                    <a:pt x="21074" y="15408"/>
                  </a:cubicBezTo>
                  <a:cubicBezTo>
                    <a:pt x="20636" y="15120"/>
                    <a:pt x="20198" y="14808"/>
                    <a:pt x="19760" y="14400"/>
                  </a:cubicBezTo>
                  <a:lnTo>
                    <a:pt x="19602" y="14400"/>
                  </a:lnTo>
                  <a:cubicBezTo>
                    <a:pt x="19532" y="14400"/>
                    <a:pt x="19462" y="14400"/>
                    <a:pt x="19462" y="14520"/>
                  </a:cubicBezTo>
                  <a:cubicBezTo>
                    <a:pt x="19392" y="14712"/>
                    <a:pt x="19392" y="14904"/>
                    <a:pt x="19532" y="15000"/>
                  </a:cubicBezTo>
                  <a:cubicBezTo>
                    <a:pt x="19760" y="15120"/>
                    <a:pt x="19970" y="15312"/>
                    <a:pt x="20268" y="15504"/>
                  </a:cubicBezTo>
                  <a:cubicBezTo>
                    <a:pt x="20478" y="15720"/>
                    <a:pt x="20706" y="15816"/>
                    <a:pt x="21004" y="16008"/>
                  </a:cubicBezTo>
                  <a:cubicBezTo>
                    <a:pt x="20917" y="16200"/>
                    <a:pt x="20917" y="16320"/>
                    <a:pt x="20846" y="16512"/>
                  </a:cubicBezTo>
                  <a:lnTo>
                    <a:pt x="20846" y="16608"/>
                  </a:lnTo>
                  <a:cubicBezTo>
                    <a:pt x="20776" y="16512"/>
                    <a:pt x="20636" y="16512"/>
                    <a:pt x="20566" y="16416"/>
                  </a:cubicBezTo>
                  <a:lnTo>
                    <a:pt x="20478" y="16416"/>
                  </a:lnTo>
                  <a:cubicBezTo>
                    <a:pt x="20338" y="16416"/>
                    <a:pt x="20268" y="16512"/>
                    <a:pt x="20268" y="16608"/>
                  </a:cubicBezTo>
                  <a:cubicBezTo>
                    <a:pt x="20198" y="16800"/>
                    <a:pt x="20268" y="17016"/>
                    <a:pt x="20408" y="17016"/>
                  </a:cubicBezTo>
                  <a:cubicBezTo>
                    <a:pt x="20478" y="17112"/>
                    <a:pt x="20636" y="17112"/>
                    <a:pt x="20706" y="17112"/>
                  </a:cubicBezTo>
                  <a:cubicBezTo>
                    <a:pt x="20706" y="17208"/>
                    <a:pt x="20636" y="17304"/>
                    <a:pt x="20636" y="17400"/>
                  </a:cubicBezTo>
                  <a:cubicBezTo>
                    <a:pt x="20478" y="17400"/>
                    <a:pt x="20408" y="17304"/>
                    <a:pt x="20338" y="17304"/>
                  </a:cubicBezTo>
                  <a:lnTo>
                    <a:pt x="20268" y="17304"/>
                  </a:lnTo>
                  <a:cubicBezTo>
                    <a:pt x="20198" y="17304"/>
                    <a:pt x="20040" y="17400"/>
                    <a:pt x="20040" y="17520"/>
                  </a:cubicBezTo>
                  <a:cubicBezTo>
                    <a:pt x="20040" y="17712"/>
                    <a:pt x="20128" y="17808"/>
                    <a:pt x="20198" y="17904"/>
                  </a:cubicBezTo>
                  <a:cubicBezTo>
                    <a:pt x="20268" y="17904"/>
                    <a:pt x="20338" y="17904"/>
                    <a:pt x="20408" y="18000"/>
                  </a:cubicBezTo>
                  <a:cubicBezTo>
                    <a:pt x="20338" y="18000"/>
                    <a:pt x="20338" y="18120"/>
                    <a:pt x="20268" y="18216"/>
                  </a:cubicBezTo>
                  <a:cubicBezTo>
                    <a:pt x="20198" y="18216"/>
                    <a:pt x="20198" y="18120"/>
                    <a:pt x="20128" y="18000"/>
                  </a:cubicBezTo>
                  <a:lnTo>
                    <a:pt x="19970" y="18000"/>
                  </a:lnTo>
                  <a:cubicBezTo>
                    <a:pt x="19900" y="18000"/>
                    <a:pt x="19830" y="18120"/>
                    <a:pt x="19830" y="18216"/>
                  </a:cubicBezTo>
                  <a:cubicBezTo>
                    <a:pt x="19760" y="18312"/>
                    <a:pt x="19760" y="18504"/>
                    <a:pt x="19900" y="18600"/>
                  </a:cubicBezTo>
                  <a:cubicBezTo>
                    <a:pt x="19900" y="18600"/>
                    <a:pt x="19970" y="18720"/>
                    <a:pt x="20040" y="18720"/>
                  </a:cubicBezTo>
                  <a:cubicBezTo>
                    <a:pt x="20040" y="18816"/>
                    <a:pt x="19970" y="18912"/>
                    <a:pt x="19900" y="19008"/>
                  </a:cubicBezTo>
                  <a:cubicBezTo>
                    <a:pt x="19690" y="18720"/>
                    <a:pt x="19392" y="18312"/>
                    <a:pt x="19252" y="18000"/>
                  </a:cubicBezTo>
                  <a:cubicBezTo>
                    <a:pt x="19095" y="17808"/>
                    <a:pt x="19025" y="17616"/>
                    <a:pt x="18954" y="17400"/>
                  </a:cubicBezTo>
                  <a:cubicBezTo>
                    <a:pt x="18884" y="17304"/>
                    <a:pt x="18814" y="17304"/>
                    <a:pt x="18727" y="17304"/>
                  </a:cubicBezTo>
                  <a:lnTo>
                    <a:pt x="18657" y="17304"/>
                  </a:lnTo>
                  <a:cubicBezTo>
                    <a:pt x="18516" y="17400"/>
                    <a:pt x="18516" y="17616"/>
                    <a:pt x="18586" y="17712"/>
                  </a:cubicBezTo>
                  <a:cubicBezTo>
                    <a:pt x="18814" y="18408"/>
                    <a:pt x="19252" y="19008"/>
                    <a:pt x="19602" y="19416"/>
                  </a:cubicBezTo>
                  <a:cubicBezTo>
                    <a:pt x="19532" y="19608"/>
                    <a:pt x="19462" y="19704"/>
                    <a:pt x="19392" y="19800"/>
                  </a:cubicBezTo>
                  <a:cubicBezTo>
                    <a:pt x="19322" y="19920"/>
                    <a:pt x="19252" y="20112"/>
                    <a:pt x="19252" y="20304"/>
                  </a:cubicBezTo>
                  <a:lnTo>
                    <a:pt x="19164" y="20304"/>
                  </a:lnTo>
                  <a:cubicBezTo>
                    <a:pt x="19164" y="20400"/>
                    <a:pt x="19095" y="20520"/>
                    <a:pt x="19095" y="20520"/>
                  </a:cubicBezTo>
                  <a:cubicBezTo>
                    <a:pt x="19095" y="20616"/>
                    <a:pt x="19095" y="20712"/>
                    <a:pt x="19164" y="20808"/>
                  </a:cubicBezTo>
                  <a:cubicBezTo>
                    <a:pt x="19392" y="21120"/>
                    <a:pt x="19602" y="21312"/>
                    <a:pt x="19830" y="21600"/>
                  </a:cubicBezTo>
                  <a:lnTo>
                    <a:pt x="19900" y="21600"/>
                  </a:lnTo>
                  <a:cubicBezTo>
                    <a:pt x="19900" y="21600"/>
                    <a:pt x="19970" y="21504"/>
                    <a:pt x="20040" y="21504"/>
                  </a:cubicBezTo>
                  <a:cubicBezTo>
                    <a:pt x="19830" y="21216"/>
                    <a:pt x="19532" y="20808"/>
                    <a:pt x="19252" y="20520"/>
                  </a:cubicBezTo>
                  <a:cubicBezTo>
                    <a:pt x="19392" y="20400"/>
                    <a:pt x="19462" y="20208"/>
                    <a:pt x="19532" y="20112"/>
                  </a:cubicBezTo>
                  <a:cubicBezTo>
                    <a:pt x="19900" y="19608"/>
                    <a:pt x="20198" y="19008"/>
                    <a:pt x="20408" y="18504"/>
                  </a:cubicBezTo>
                  <a:cubicBezTo>
                    <a:pt x="21004" y="17208"/>
                    <a:pt x="21354" y="15720"/>
                    <a:pt x="21442" y="14208"/>
                  </a:cubicBezTo>
                  <a:cubicBezTo>
                    <a:pt x="21582" y="12816"/>
                    <a:pt x="21512" y="11304"/>
                    <a:pt x="21214" y="9912"/>
                  </a:cubicBezTo>
                  <a:cubicBezTo>
                    <a:pt x="20917" y="8400"/>
                    <a:pt x="20478" y="7008"/>
                    <a:pt x="19900" y="5808"/>
                  </a:cubicBezTo>
                  <a:cubicBezTo>
                    <a:pt x="19830" y="5616"/>
                    <a:pt x="19760" y="5519"/>
                    <a:pt x="19690" y="5303"/>
                  </a:cubicBezTo>
                  <a:cubicBezTo>
                    <a:pt x="19392" y="4920"/>
                    <a:pt x="19095" y="4512"/>
                    <a:pt x="18814" y="4104"/>
                  </a:cubicBezTo>
                  <a:cubicBezTo>
                    <a:pt x="18657" y="3815"/>
                    <a:pt x="18446" y="3600"/>
                    <a:pt x="18289" y="3408"/>
                  </a:cubicBezTo>
                  <a:cubicBezTo>
                    <a:pt x="17640" y="2904"/>
                    <a:pt x="16975" y="2304"/>
                    <a:pt x="16397" y="1800"/>
                  </a:cubicBezTo>
                  <a:cubicBezTo>
                    <a:pt x="15959" y="1512"/>
                    <a:pt x="15521" y="1200"/>
                    <a:pt x="15153" y="912"/>
                  </a:cubicBezTo>
                  <a:cubicBezTo>
                    <a:pt x="15083" y="816"/>
                    <a:pt x="15083" y="816"/>
                    <a:pt x="15083" y="719"/>
                  </a:cubicBezTo>
                  <a:lnTo>
                    <a:pt x="15013" y="719"/>
                  </a:lnTo>
                  <a:cubicBezTo>
                    <a:pt x="14873" y="600"/>
                    <a:pt x="14715" y="503"/>
                    <a:pt x="14645" y="503"/>
                  </a:cubicBezTo>
                  <a:cubicBezTo>
                    <a:pt x="13769" y="216"/>
                    <a:pt x="12893" y="0"/>
                    <a:pt x="119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7" name="Google Shape;1260;p8"/>
            <p:cNvSpPr/>
            <p:nvPr/>
          </p:nvSpPr>
          <p:spPr>
            <a:xfrm>
              <a:off x="1018297" y="578737"/>
              <a:ext cx="39523" cy="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73" y="0"/>
                  </a:moveTo>
                  <a:cubicBezTo>
                    <a:pt x="2782" y="0"/>
                    <a:pt x="1391" y="1462"/>
                    <a:pt x="1391" y="1462"/>
                  </a:cubicBezTo>
                  <a:lnTo>
                    <a:pt x="0" y="1462"/>
                  </a:lnTo>
                  <a:cubicBezTo>
                    <a:pt x="1391" y="3295"/>
                    <a:pt x="2782" y="3295"/>
                    <a:pt x="2782" y="4756"/>
                  </a:cubicBezTo>
                  <a:cubicBezTo>
                    <a:pt x="8709" y="9153"/>
                    <a:pt x="14625" y="13909"/>
                    <a:pt x="20199" y="18305"/>
                  </a:cubicBezTo>
                  <a:cubicBezTo>
                    <a:pt x="20199" y="19767"/>
                    <a:pt x="21600" y="19767"/>
                    <a:pt x="21600" y="21600"/>
                  </a:cubicBezTo>
                  <a:cubicBezTo>
                    <a:pt x="21600" y="19767"/>
                    <a:pt x="21600" y="16844"/>
                    <a:pt x="20199" y="15382"/>
                  </a:cubicBezTo>
                  <a:cubicBezTo>
                    <a:pt x="16026" y="10615"/>
                    <a:pt x="10099" y="4756"/>
                    <a:pt x="41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8" name="Google Shape;1261;p8"/>
            <p:cNvSpPr/>
            <p:nvPr/>
          </p:nvSpPr>
          <p:spPr>
            <a:xfrm>
              <a:off x="298618" y="84768"/>
              <a:ext cx="761343" cy="62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75" y="0"/>
                  </a:moveTo>
                  <a:cubicBezTo>
                    <a:pt x="831" y="0"/>
                    <a:pt x="668" y="0"/>
                    <a:pt x="524" y="88"/>
                  </a:cubicBezTo>
                  <a:cubicBezTo>
                    <a:pt x="289" y="285"/>
                    <a:pt x="72" y="549"/>
                    <a:pt x="0" y="922"/>
                  </a:cubicBezTo>
                  <a:cubicBezTo>
                    <a:pt x="0" y="922"/>
                    <a:pt x="72" y="922"/>
                    <a:pt x="72" y="1010"/>
                  </a:cubicBezTo>
                  <a:cubicBezTo>
                    <a:pt x="216" y="1295"/>
                    <a:pt x="451" y="1558"/>
                    <a:pt x="596" y="1844"/>
                  </a:cubicBezTo>
                  <a:cubicBezTo>
                    <a:pt x="1120" y="2481"/>
                    <a:pt x="1643" y="3117"/>
                    <a:pt x="2185" y="3666"/>
                  </a:cubicBezTo>
                  <a:cubicBezTo>
                    <a:pt x="2185" y="3754"/>
                    <a:pt x="2257" y="3842"/>
                    <a:pt x="2257" y="3842"/>
                  </a:cubicBezTo>
                  <a:cubicBezTo>
                    <a:pt x="2329" y="3842"/>
                    <a:pt x="2329" y="3929"/>
                    <a:pt x="2402" y="3929"/>
                  </a:cubicBezTo>
                  <a:cubicBezTo>
                    <a:pt x="2998" y="4588"/>
                    <a:pt x="3539" y="5312"/>
                    <a:pt x="4136" y="6036"/>
                  </a:cubicBezTo>
                  <a:cubicBezTo>
                    <a:pt x="4659" y="6497"/>
                    <a:pt x="5111" y="7046"/>
                    <a:pt x="5490" y="7507"/>
                  </a:cubicBezTo>
                  <a:lnTo>
                    <a:pt x="5563" y="7595"/>
                  </a:lnTo>
                  <a:lnTo>
                    <a:pt x="5869" y="7881"/>
                  </a:lnTo>
                  <a:lnTo>
                    <a:pt x="5869" y="7968"/>
                  </a:lnTo>
                  <a:cubicBezTo>
                    <a:pt x="6917" y="9242"/>
                    <a:pt x="8055" y="10427"/>
                    <a:pt x="9102" y="11612"/>
                  </a:cubicBezTo>
                  <a:cubicBezTo>
                    <a:pt x="9247" y="11436"/>
                    <a:pt x="9409" y="11261"/>
                    <a:pt x="9554" y="11173"/>
                  </a:cubicBezTo>
                  <a:cubicBezTo>
                    <a:pt x="9626" y="10975"/>
                    <a:pt x="9770" y="10888"/>
                    <a:pt x="9933" y="10712"/>
                  </a:cubicBezTo>
                  <a:cubicBezTo>
                    <a:pt x="9861" y="10624"/>
                    <a:pt x="9698" y="10515"/>
                    <a:pt x="9554" y="10339"/>
                  </a:cubicBezTo>
                  <a:cubicBezTo>
                    <a:pt x="9319" y="10624"/>
                    <a:pt x="9030" y="10888"/>
                    <a:pt x="8795" y="11173"/>
                  </a:cubicBezTo>
                  <a:cubicBezTo>
                    <a:pt x="8723" y="11064"/>
                    <a:pt x="8651" y="10975"/>
                    <a:pt x="8579" y="10888"/>
                  </a:cubicBezTo>
                  <a:cubicBezTo>
                    <a:pt x="8723" y="10712"/>
                    <a:pt x="8868" y="10515"/>
                    <a:pt x="9030" y="10339"/>
                  </a:cubicBezTo>
                  <a:cubicBezTo>
                    <a:pt x="9102" y="10339"/>
                    <a:pt x="9102" y="10251"/>
                    <a:pt x="9102" y="10164"/>
                  </a:cubicBezTo>
                  <a:cubicBezTo>
                    <a:pt x="9102" y="10075"/>
                    <a:pt x="9102" y="9966"/>
                    <a:pt x="9030" y="9966"/>
                  </a:cubicBezTo>
                  <a:cubicBezTo>
                    <a:pt x="9030" y="9878"/>
                    <a:pt x="8958" y="9878"/>
                    <a:pt x="8868" y="9878"/>
                  </a:cubicBezTo>
                  <a:cubicBezTo>
                    <a:pt x="8795" y="9878"/>
                    <a:pt x="8723" y="9878"/>
                    <a:pt x="8723" y="9966"/>
                  </a:cubicBezTo>
                  <a:cubicBezTo>
                    <a:pt x="8579" y="10164"/>
                    <a:pt x="8416" y="10251"/>
                    <a:pt x="8271" y="10427"/>
                  </a:cubicBezTo>
                  <a:cubicBezTo>
                    <a:pt x="8199" y="10427"/>
                    <a:pt x="8199" y="10339"/>
                    <a:pt x="8199" y="10339"/>
                  </a:cubicBezTo>
                  <a:cubicBezTo>
                    <a:pt x="8271" y="10251"/>
                    <a:pt x="8344" y="10164"/>
                    <a:pt x="8416" y="10075"/>
                  </a:cubicBezTo>
                  <a:cubicBezTo>
                    <a:pt x="8506" y="9966"/>
                    <a:pt x="8506" y="9966"/>
                    <a:pt x="8579" y="9878"/>
                  </a:cubicBezTo>
                  <a:cubicBezTo>
                    <a:pt x="8651" y="9878"/>
                    <a:pt x="8651" y="9790"/>
                    <a:pt x="8651" y="9790"/>
                  </a:cubicBezTo>
                  <a:cubicBezTo>
                    <a:pt x="8723" y="9703"/>
                    <a:pt x="8651" y="9614"/>
                    <a:pt x="8651" y="9527"/>
                  </a:cubicBezTo>
                  <a:cubicBezTo>
                    <a:pt x="8579" y="9417"/>
                    <a:pt x="8506" y="9417"/>
                    <a:pt x="8416" y="9417"/>
                  </a:cubicBezTo>
                  <a:lnTo>
                    <a:pt x="8344" y="9417"/>
                  </a:lnTo>
                  <a:cubicBezTo>
                    <a:pt x="8199" y="9614"/>
                    <a:pt x="7965" y="9790"/>
                    <a:pt x="7820" y="9966"/>
                  </a:cubicBezTo>
                  <a:cubicBezTo>
                    <a:pt x="7820" y="9878"/>
                    <a:pt x="7748" y="9790"/>
                    <a:pt x="7676" y="9703"/>
                  </a:cubicBezTo>
                  <a:cubicBezTo>
                    <a:pt x="7820" y="9614"/>
                    <a:pt x="7892" y="9527"/>
                    <a:pt x="8055" y="9417"/>
                  </a:cubicBezTo>
                  <a:cubicBezTo>
                    <a:pt x="8127" y="9242"/>
                    <a:pt x="8127" y="9066"/>
                    <a:pt x="7965" y="8978"/>
                  </a:cubicBezTo>
                  <a:cubicBezTo>
                    <a:pt x="7965" y="8978"/>
                    <a:pt x="7892" y="8868"/>
                    <a:pt x="7820" y="8868"/>
                  </a:cubicBezTo>
                  <a:cubicBezTo>
                    <a:pt x="7748" y="8868"/>
                    <a:pt x="7748" y="8978"/>
                    <a:pt x="7676" y="8978"/>
                  </a:cubicBezTo>
                  <a:cubicBezTo>
                    <a:pt x="7603" y="9066"/>
                    <a:pt x="7513" y="9154"/>
                    <a:pt x="7441" y="9242"/>
                  </a:cubicBezTo>
                  <a:lnTo>
                    <a:pt x="7368" y="9329"/>
                  </a:lnTo>
                  <a:cubicBezTo>
                    <a:pt x="7368" y="9242"/>
                    <a:pt x="7296" y="9242"/>
                    <a:pt x="7296" y="9154"/>
                  </a:cubicBezTo>
                  <a:cubicBezTo>
                    <a:pt x="7368" y="9066"/>
                    <a:pt x="7441" y="8978"/>
                    <a:pt x="7513" y="8868"/>
                  </a:cubicBezTo>
                  <a:cubicBezTo>
                    <a:pt x="7513" y="8780"/>
                    <a:pt x="7603" y="8693"/>
                    <a:pt x="7603" y="8605"/>
                  </a:cubicBezTo>
                  <a:cubicBezTo>
                    <a:pt x="7603" y="8605"/>
                    <a:pt x="7513" y="8517"/>
                    <a:pt x="7513" y="8429"/>
                  </a:cubicBezTo>
                  <a:lnTo>
                    <a:pt x="7368" y="8429"/>
                  </a:lnTo>
                  <a:cubicBezTo>
                    <a:pt x="7296" y="8429"/>
                    <a:pt x="7224" y="8429"/>
                    <a:pt x="7152" y="8517"/>
                  </a:cubicBezTo>
                  <a:cubicBezTo>
                    <a:pt x="7062" y="8517"/>
                    <a:pt x="6989" y="8605"/>
                    <a:pt x="6989" y="8693"/>
                  </a:cubicBezTo>
                  <a:cubicBezTo>
                    <a:pt x="6845" y="8517"/>
                    <a:pt x="6700" y="8429"/>
                    <a:pt x="6610" y="8232"/>
                  </a:cubicBezTo>
                  <a:lnTo>
                    <a:pt x="6989" y="7771"/>
                  </a:lnTo>
                  <a:cubicBezTo>
                    <a:pt x="6917" y="7683"/>
                    <a:pt x="6772" y="7595"/>
                    <a:pt x="6610" y="7507"/>
                  </a:cubicBezTo>
                  <a:cubicBezTo>
                    <a:pt x="6538" y="7595"/>
                    <a:pt x="6393" y="7683"/>
                    <a:pt x="6321" y="7771"/>
                  </a:cubicBezTo>
                  <a:cubicBezTo>
                    <a:pt x="6158" y="7683"/>
                    <a:pt x="6086" y="7595"/>
                    <a:pt x="6014" y="7507"/>
                  </a:cubicBezTo>
                  <a:cubicBezTo>
                    <a:pt x="6158" y="7420"/>
                    <a:pt x="6249" y="7332"/>
                    <a:pt x="6321" y="7222"/>
                  </a:cubicBezTo>
                  <a:cubicBezTo>
                    <a:pt x="6393" y="7222"/>
                    <a:pt x="6393" y="7222"/>
                    <a:pt x="6393" y="7134"/>
                  </a:cubicBezTo>
                  <a:cubicBezTo>
                    <a:pt x="6249" y="7046"/>
                    <a:pt x="6158" y="6958"/>
                    <a:pt x="6014" y="6783"/>
                  </a:cubicBezTo>
                  <a:lnTo>
                    <a:pt x="6014" y="6871"/>
                  </a:lnTo>
                  <a:cubicBezTo>
                    <a:pt x="5941" y="6958"/>
                    <a:pt x="5797" y="7046"/>
                    <a:pt x="5707" y="7046"/>
                  </a:cubicBezTo>
                  <a:lnTo>
                    <a:pt x="5707" y="7134"/>
                  </a:lnTo>
                  <a:cubicBezTo>
                    <a:pt x="5635" y="7046"/>
                    <a:pt x="5563" y="6958"/>
                    <a:pt x="5490" y="6871"/>
                  </a:cubicBezTo>
                  <a:cubicBezTo>
                    <a:pt x="5635" y="6783"/>
                    <a:pt x="5707" y="6673"/>
                    <a:pt x="5869" y="6585"/>
                  </a:cubicBezTo>
                  <a:cubicBezTo>
                    <a:pt x="5707" y="6410"/>
                    <a:pt x="5563" y="6322"/>
                    <a:pt x="5490" y="6234"/>
                  </a:cubicBezTo>
                  <a:cubicBezTo>
                    <a:pt x="5418" y="6322"/>
                    <a:pt x="5255" y="6410"/>
                    <a:pt x="5183" y="6497"/>
                  </a:cubicBezTo>
                  <a:cubicBezTo>
                    <a:pt x="5111" y="6322"/>
                    <a:pt x="4966" y="6234"/>
                    <a:pt x="4894" y="6125"/>
                  </a:cubicBezTo>
                  <a:cubicBezTo>
                    <a:pt x="5039" y="6036"/>
                    <a:pt x="5111" y="5949"/>
                    <a:pt x="5183" y="5861"/>
                  </a:cubicBezTo>
                  <a:cubicBezTo>
                    <a:pt x="5111" y="5685"/>
                    <a:pt x="4966" y="5575"/>
                    <a:pt x="4894" y="5488"/>
                  </a:cubicBezTo>
                  <a:cubicBezTo>
                    <a:pt x="4732" y="5575"/>
                    <a:pt x="4659" y="5685"/>
                    <a:pt x="4587" y="5773"/>
                  </a:cubicBezTo>
                  <a:cubicBezTo>
                    <a:pt x="4587" y="5685"/>
                    <a:pt x="4515" y="5685"/>
                    <a:pt x="4515" y="5685"/>
                  </a:cubicBezTo>
                  <a:cubicBezTo>
                    <a:pt x="4515" y="5575"/>
                    <a:pt x="4587" y="5575"/>
                    <a:pt x="4659" y="5488"/>
                  </a:cubicBezTo>
                  <a:lnTo>
                    <a:pt x="4732" y="5400"/>
                  </a:lnTo>
                  <a:lnTo>
                    <a:pt x="4804" y="5312"/>
                  </a:lnTo>
                  <a:cubicBezTo>
                    <a:pt x="4659" y="5224"/>
                    <a:pt x="4587" y="5136"/>
                    <a:pt x="4515" y="4939"/>
                  </a:cubicBezTo>
                  <a:lnTo>
                    <a:pt x="4443" y="4939"/>
                  </a:lnTo>
                  <a:cubicBezTo>
                    <a:pt x="4352" y="5027"/>
                    <a:pt x="4280" y="5136"/>
                    <a:pt x="4136" y="5224"/>
                  </a:cubicBezTo>
                  <a:cubicBezTo>
                    <a:pt x="4064" y="5136"/>
                    <a:pt x="3991" y="5027"/>
                    <a:pt x="3901" y="4939"/>
                  </a:cubicBezTo>
                  <a:lnTo>
                    <a:pt x="4208" y="4588"/>
                  </a:lnTo>
                  <a:lnTo>
                    <a:pt x="3901" y="4214"/>
                  </a:lnTo>
                  <a:cubicBezTo>
                    <a:pt x="3756" y="4303"/>
                    <a:pt x="3684" y="4390"/>
                    <a:pt x="3539" y="4588"/>
                  </a:cubicBezTo>
                  <a:cubicBezTo>
                    <a:pt x="3449" y="4390"/>
                    <a:pt x="3377" y="4303"/>
                    <a:pt x="3305" y="4214"/>
                  </a:cubicBezTo>
                  <a:cubicBezTo>
                    <a:pt x="3377" y="4039"/>
                    <a:pt x="3449" y="3929"/>
                    <a:pt x="3539" y="3842"/>
                  </a:cubicBezTo>
                  <a:cubicBezTo>
                    <a:pt x="3612" y="3842"/>
                    <a:pt x="3612" y="3754"/>
                    <a:pt x="3612" y="3754"/>
                  </a:cubicBezTo>
                  <a:cubicBezTo>
                    <a:pt x="3539" y="3666"/>
                    <a:pt x="3449" y="3490"/>
                    <a:pt x="3305" y="3380"/>
                  </a:cubicBezTo>
                  <a:cubicBezTo>
                    <a:pt x="3305" y="3380"/>
                    <a:pt x="3233" y="3380"/>
                    <a:pt x="3233" y="3490"/>
                  </a:cubicBezTo>
                  <a:cubicBezTo>
                    <a:pt x="3160" y="3578"/>
                    <a:pt x="2998" y="3666"/>
                    <a:pt x="2926" y="3842"/>
                  </a:cubicBezTo>
                  <a:cubicBezTo>
                    <a:pt x="2853" y="3754"/>
                    <a:pt x="2853" y="3666"/>
                    <a:pt x="2781" y="3578"/>
                  </a:cubicBezTo>
                  <a:cubicBezTo>
                    <a:pt x="2853" y="3490"/>
                    <a:pt x="2998" y="3380"/>
                    <a:pt x="3088" y="3293"/>
                  </a:cubicBezTo>
                  <a:cubicBezTo>
                    <a:pt x="3160" y="3205"/>
                    <a:pt x="3160" y="3117"/>
                    <a:pt x="3160" y="3117"/>
                  </a:cubicBezTo>
                  <a:cubicBezTo>
                    <a:pt x="3088" y="3029"/>
                    <a:pt x="2998" y="2942"/>
                    <a:pt x="2998" y="2832"/>
                  </a:cubicBezTo>
                  <a:lnTo>
                    <a:pt x="2926" y="2832"/>
                  </a:lnTo>
                  <a:cubicBezTo>
                    <a:pt x="2853" y="2832"/>
                    <a:pt x="2781" y="2832"/>
                    <a:pt x="2709" y="2942"/>
                  </a:cubicBezTo>
                  <a:cubicBezTo>
                    <a:pt x="2637" y="3029"/>
                    <a:pt x="2546" y="3117"/>
                    <a:pt x="2474" y="3205"/>
                  </a:cubicBezTo>
                  <a:lnTo>
                    <a:pt x="2402" y="3205"/>
                  </a:lnTo>
                  <a:cubicBezTo>
                    <a:pt x="2474" y="3029"/>
                    <a:pt x="2546" y="2942"/>
                    <a:pt x="2709" y="2832"/>
                  </a:cubicBezTo>
                  <a:cubicBezTo>
                    <a:pt x="2781" y="2744"/>
                    <a:pt x="2781" y="2568"/>
                    <a:pt x="2637" y="2392"/>
                  </a:cubicBezTo>
                  <a:lnTo>
                    <a:pt x="2474" y="2392"/>
                  </a:lnTo>
                  <a:cubicBezTo>
                    <a:pt x="2474" y="2392"/>
                    <a:pt x="2402" y="2392"/>
                    <a:pt x="2329" y="2481"/>
                  </a:cubicBezTo>
                  <a:lnTo>
                    <a:pt x="2095" y="2744"/>
                  </a:lnTo>
                  <a:cubicBezTo>
                    <a:pt x="2023" y="2744"/>
                    <a:pt x="1951" y="2656"/>
                    <a:pt x="1951" y="2656"/>
                  </a:cubicBezTo>
                  <a:cubicBezTo>
                    <a:pt x="2023" y="2481"/>
                    <a:pt x="2095" y="2392"/>
                    <a:pt x="2257" y="2195"/>
                  </a:cubicBezTo>
                  <a:cubicBezTo>
                    <a:pt x="2329" y="2107"/>
                    <a:pt x="2329" y="1932"/>
                    <a:pt x="2257" y="1844"/>
                  </a:cubicBezTo>
                  <a:cubicBezTo>
                    <a:pt x="2185" y="1734"/>
                    <a:pt x="2095" y="1734"/>
                    <a:pt x="2095" y="1734"/>
                  </a:cubicBezTo>
                  <a:lnTo>
                    <a:pt x="2023" y="1734"/>
                  </a:lnTo>
                  <a:cubicBezTo>
                    <a:pt x="2023" y="1734"/>
                    <a:pt x="1951" y="1844"/>
                    <a:pt x="1878" y="1844"/>
                  </a:cubicBezTo>
                  <a:cubicBezTo>
                    <a:pt x="1806" y="1932"/>
                    <a:pt x="1734" y="2107"/>
                    <a:pt x="1571" y="2195"/>
                  </a:cubicBezTo>
                  <a:cubicBezTo>
                    <a:pt x="1426" y="2020"/>
                    <a:pt x="1282" y="1932"/>
                    <a:pt x="1192" y="1734"/>
                  </a:cubicBezTo>
                  <a:cubicBezTo>
                    <a:pt x="1426" y="1471"/>
                    <a:pt x="1734" y="1185"/>
                    <a:pt x="2023" y="922"/>
                  </a:cubicBezTo>
                  <a:cubicBezTo>
                    <a:pt x="1951" y="834"/>
                    <a:pt x="1951" y="746"/>
                    <a:pt x="1878" y="636"/>
                  </a:cubicBezTo>
                  <a:cubicBezTo>
                    <a:pt x="1878" y="549"/>
                    <a:pt x="1806" y="549"/>
                    <a:pt x="1806" y="461"/>
                  </a:cubicBezTo>
                  <a:cubicBezTo>
                    <a:pt x="1499" y="746"/>
                    <a:pt x="1192" y="1010"/>
                    <a:pt x="831" y="1295"/>
                  </a:cubicBezTo>
                  <a:cubicBezTo>
                    <a:pt x="596" y="1097"/>
                    <a:pt x="451" y="834"/>
                    <a:pt x="216" y="549"/>
                  </a:cubicBezTo>
                  <a:cubicBezTo>
                    <a:pt x="451" y="373"/>
                    <a:pt x="740" y="198"/>
                    <a:pt x="975" y="0"/>
                  </a:cubicBezTo>
                  <a:close/>
                  <a:moveTo>
                    <a:pt x="9102" y="11612"/>
                  </a:moveTo>
                  <a:cubicBezTo>
                    <a:pt x="10006" y="12622"/>
                    <a:pt x="10908" y="13632"/>
                    <a:pt x="11739" y="14729"/>
                  </a:cubicBezTo>
                  <a:lnTo>
                    <a:pt x="11811" y="14729"/>
                  </a:lnTo>
                  <a:cubicBezTo>
                    <a:pt x="12263" y="15278"/>
                    <a:pt x="12787" y="15827"/>
                    <a:pt x="13238" y="16375"/>
                  </a:cubicBezTo>
                  <a:cubicBezTo>
                    <a:pt x="13762" y="16925"/>
                    <a:pt x="14286" y="17473"/>
                    <a:pt x="14828" y="18022"/>
                  </a:cubicBezTo>
                  <a:lnTo>
                    <a:pt x="15117" y="18307"/>
                  </a:lnTo>
                  <a:lnTo>
                    <a:pt x="15117" y="18395"/>
                  </a:lnTo>
                  <a:cubicBezTo>
                    <a:pt x="16092" y="19405"/>
                    <a:pt x="16995" y="20393"/>
                    <a:pt x="17898" y="21402"/>
                  </a:cubicBezTo>
                  <a:cubicBezTo>
                    <a:pt x="17988" y="21490"/>
                    <a:pt x="18133" y="21600"/>
                    <a:pt x="18205" y="21600"/>
                  </a:cubicBezTo>
                  <a:lnTo>
                    <a:pt x="18277" y="21600"/>
                  </a:lnTo>
                  <a:cubicBezTo>
                    <a:pt x="18349" y="21490"/>
                    <a:pt x="18349" y="21490"/>
                    <a:pt x="18440" y="21490"/>
                  </a:cubicBezTo>
                  <a:cubicBezTo>
                    <a:pt x="18440" y="21490"/>
                    <a:pt x="18512" y="21490"/>
                    <a:pt x="18584" y="21402"/>
                  </a:cubicBezTo>
                  <a:lnTo>
                    <a:pt x="18656" y="21402"/>
                  </a:lnTo>
                  <a:cubicBezTo>
                    <a:pt x="19560" y="20766"/>
                    <a:pt x="20462" y="20042"/>
                    <a:pt x="21437" y="19119"/>
                  </a:cubicBezTo>
                  <a:cubicBezTo>
                    <a:pt x="21600" y="18944"/>
                    <a:pt x="21600" y="18658"/>
                    <a:pt x="21510" y="18483"/>
                  </a:cubicBezTo>
                  <a:cubicBezTo>
                    <a:pt x="21293" y="18746"/>
                    <a:pt x="20986" y="19032"/>
                    <a:pt x="20697" y="19295"/>
                  </a:cubicBezTo>
                  <a:cubicBezTo>
                    <a:pt x="20607" y="19295"/>
                    <a:pt x="20607" y="19295"/>
                    <a:pt x="20607" y="19405"/>
                  </a:cubicBezTo>
                  <a:lnTo>
                    <a:pt x="20607" y="19493"/>
                  </a:lnTo>
                  <a:cubicBezTo>
                    <a:pt x="20535" y="19493"/>
                    <a:pt x="20535" y="19580"/>
                    <a:pt x="20535" y="19580"/>
                  </a:cubicBezTo>
                  <a:cubicBezTo>
                    <a:pt x="20462" y="19580"/>
                    <a:pt x="20390" y="19668"/>
                    <a:pt x="20246" y="19668"/>
                  </a:cubicBezTo>
                  <a:cubicBezTo>
                    <a:pt x="20246" y="19756"/>
                    <a:pt x="20155" y="19756"/>
                    <a:pt x="20083" y="19756"/>
                  </a:cubicBezTo>
                  <a:cubicBezTo>
                    <a:pt x="19866" y="19954"/>
                    <a:pt x="19632" y="20129"/>
                    <a:pt x="19343" y="20305"/>
                  </a:cubicBezTo>
                  <a:cubicBezTo>
                    <a:pt x="18963" y="20590"/>
                    <a:pt x="18512" y="20854"/>
                    <a:pt x="18061" y="21139"/>
                  </a:cubicBezTo>
                  <a:cubicBezTo>
                    <a:pt x="17988" y="21051"/>
                    <a:pt x="17825" y="20941"/>
                    <a:pt x="17753" y="20854"/>
                  </a:cubicBezTo>
                  <a:cubicBezTo>
                    <a:pt x="18205" y="20503"/>
                    <a:pt x="18584" y="20129"/>
                    <a:pt x="19036" y="19844"/>
                  </a:cubicBezTo>
                  <a:cubicBezTo>
                    <a:pt x="18801" y="19844"/>
                    <a:pt x="18584" y="19844"/>
                    <a:pt x="18349" y="19756"/>
                  </a:cubicBezTo>
                  <a:lnTo>
                    <a:pt x="18277" y="19756"/>
                  </a:lnTo>
                  <a:cubicBezTo>
                    <a:pt x="18205" y="19756"/>
                    <a:pt x="18133" y="19844"/>
                    <a:pt x="18133" y="19844"/>
                  </a:cubicBezTo>
                  <a:cubicBezTo>
                    <a:pt x="17898" y="20042"/>
                    <a:pt x="17681" y="20217"/>
                    <a:pt x="17446" y="20503"/>
                  </a:cubicBezTo>
                  <a:cubicBezTo>
                    <a:pt x="17374" y="20393"/>
                    <a:pt x="17302" y="20305"/>
                    <a:pt x="17230" y="20305"/>
                  </a:cubicBezTo>
                  <a:cubicBezTo>
                    <a:pt x="17374" y="20217"/>
                    <a:pt x="17536" y="20042"/>
                    <a:pt x="17609" y="19954"/>
                  </a:cubicBezTo>
                  <a:cubicBezTo>
                    <a:pt x="17681" y="19954"/>
                    <a:pt x="17681" y="19844"/>
                    <a:pt x="17681" y="19756"/>
                  </a:cubicBezTo>
                  <a:cubicBezTo>
                    <a:pt x="17753" y="19756"/>
                    <a:pt x="17681" y="19668"/>
                    <a:pt x="17681" y="19580"/>
                  </a:cubicBezTo>
                  <a:cubicBezTo>
                    <a:pt x="17609" y="19493"/>
                    <a:pt x="17536" y="19493"/>
                    <a:pt x="17446" y="19493"/>
                  </a:cubicBezTo>
                  <a:lnTo>
                    <a:pt x="17374" y="19493"/>
                  </a:lnTo>
                  <a:cubicBezTo>
                    <a:pt x="17230" y="19668"/>
                    <a:pt x="17085" y="19756"/>
                    <a:pt x="16922" y="19844"/>
                  </a:cubicBezTo>
                  <a:cubicBezTo>
                    <a:pt x="16850" y="19844"/>
                    <a:pt x="16850" y="19756"/>
                    <a:pt x="16778" y="19668"/>
                  </a:cubicBezTo>
                  <a:cubicBezTo>
                    <a:pt x="16850" y="19580"/>
                    <a:pt x="16995" y="19493"/>
                    <a:pt x="17085" y="19405"/>
                  </a:cubicBezTo>
                  <a:cubicBezTo>
                    <a:pt x="17157" y="19405"/>
                    <a:pt x="17230" y="19295"/>
                    <a:pt x="17230" y="19207"/>
                  </a:cubicBezTo>
                  <a:lnTo>
                    <a:pt x="17230" y="19032"/>
                  </a:lnTo>
                  <a:cubicBezTo>
                    <a:pt x="17157" y="19032"/>
                    <a:pt x="17085" y="18944"/>
                    <a:pt x="17085" y="18944"/>
                  </a:cubicBezTo>
                  <a:lnTo>
                    <a:pt x="16850" y="18944"/>
                  </a:lnTo>
                  <a:cubicBezTo>
                    <a:pt x="16706" y="19119"/>
                    <a:pt x="16543" y="19207"/>
                    <a:pt x="16399" y="19295"/>
                  </a:cubicBezTo>
                  <a:cubicBezTo>
                    <a:pt x="16326" y="19207"/>
                    <a:pt x="16254" y="19119"/>
                    <a:pt x="16182" y="19119"/>
                  </a:cubicBezTo>
                  <a:cubicBezTo>
                    <a:pt x="16326" y="18944"/>
                    <a:pt x="16471" y="18856"/>
                    <a:pt x="16634" y="18746"/>
                  </a:cubicBezTo>
                  <a:cubicBezTo>
                    <a:pt x="16634" y="18746"/>
                    <a:pt x="16706" y="18658"/>
                    <a:pt x="16706" y="18571"/>
                  </a:cubicBezTo>
                  <a:cubicBezTo>
                    <a:pt x="16634" y="18483"/>
                    <a:pt x="16471" y="18395"/>
                    <a:pt x="16399" y="18197"/>
                  </a:cubicBezTo>
                  <a:cubicBezTo>
                    <a:pt x="16399" y="18307"/>
                    <a:pt x="16399" y="18307"/>
                    <a:pt x="16326" y="18307"/>
                  </a:cubicBezTo>
                  <a:cubicBezTo>
                    <a:pt x="16182" y="18395"/>
                    <a:pt x="16020" y="18571"/>
                    <a:pt x="15875" y="18658"/>
                  </a:cubicBezTo>
                  <a:lnTo>
                    <a:pt x="15803" y="18658"/>
                  </a:lnTo>
                  <a:cubicBezTo>
                    <a:pt x="15875" y="18571"/>
                    <a:pt x="15947" y="18483"/>
                    <a:pt x="16092" y="18395"/>
                  </a:cubicBezTo>
                  <a:cubicBezTo>
                    <a:pt x="16092" y="18395"/>
                    <a:pt x="16182" y="18307"/>
                    <a:pt x="16182" y="18197"/>
                  </a:cubicBezTo>
                  <a:lnTo>
                    <a:pt x="16182" y="18022"/>
                  </a:lnTo>
                  <a:cubicBezTo>
                    <a:pt x="16092" y="17934"/>
                    <a:pt x="16020" y="17934"/>
                    <a:pt x="16020" y="17934"/>
                  </a:cubicBezTo>
                  <a:lnTo>
                    <a:pt x="15803" y="17934"/>
                  </a:lnTo>
                  <a:cubicBezTo>
                    <a:pt x="15731" y="18022"/>
                    <a:pt x="15640" y="18110"/>
                    <a:pt x="15496" y="18197"/>
                  </a:cubicBezTo>
                  <a:cubicBezTo>
                    <a:pt x="15496" y="18197"/>
                    <a:pt x="15496" y="18307"/>
                    <a:pt x="15423" y="18307"/>
                  </a:cubicBezTo>
                  <a:cubicBezTo>
                    <a:pt x="15279" y="18110"/>
                    <a:pt x="15117" y="17934"/>
                    <a:pt x="14900" y="17758"/>
                  </a:cubicBezTo>
                  <a:cubicBezTo>
                    <a:pt x="15117" y="17561"/>
                    <a:pt x="15351" y="17385"/>
                    <a:pt x="15568" y="17210"/>
                  </a:cubicBezTo>
                  <a:cubicBezTo>
                    <a:pt x="15423" y="17100"/>
                    <a:pt x="15351" y="16925"/>
                    <a:pt x="15279" y="16836"/>
                  </a:cubicBezTo>
                  <a:cubicBezTo>
                    <a:pt x="15044" y="17012"/>
                    <a:pt x="14828" y="17210"/>
                    <a:pt x="14593" y="17297"/>
                  </a:cubicBezTo>
                  <a:cubicBezTo>
                    <a:pt x="14521" y="17210"/>
                    <a:pt x="14448" y="17100"/>
                    <a:pt x="14376" y="17100"/>
                  </a:cubicBezTo>
                  <a:lnTo>
                    <a:pt x="14737" y="16661"/>
                  </a:lnTo>
                  <a:cubicBezTo>
                    <a:pt x="14828" y="16551"/>
                    <a:pt x="14828" y="16375"/>
                    <a:pt x="14737" y="16288"/>
                  </a:cubicBezTo>
                  <a:cubicBezTo>
                    <a:pt x="14665" y="16200"/>
                    <a:pt x="14665" y="16200"/>
                    <a:pt x="14593" y="16200"/>
                  </a:cubicBezTo>
                  <a:cubicBezTo>
                    <a:pt x="14521" y="16200"/>
                    <a:pt x="14448" y="16288"/>
                    <a:pt x="14448" y="16288"/>
                  </a:cubicBezTo>
                  <a:cubicBezTo>
                    <a:pt x="14376" y="16375"/>
                    <a:pt x="14376" y="16375"/>
                    <a:pt x="14286" y="16375"/>
                  </a:cubicBezTo>
                  <a:cubicBezTo>
                    <a:pt x="14213" y="16464"/>
                    <a:pt x="14141" y="16551"/>
                    <a:pt x="14069" y="16661"/>
                  </a:cubicBezTo>
                  <a:lnTo>
                    <a:pt x="13997" y="16661"/>
                  </a:lnTo>
                  <a:cubicBezTo>
                    <a:pt x="13997" y="16661"/>
                    <a:pt x="13924" y="16661"/>
                    <a:pt x="13924" y="16551"/>
                  </a:cubicBezTo>
                  <a:cubicBezTo>
                    <a:pt x="13834" y="16551"/>
                    <a:pt x="13834" y="16464"/>
                    <a:pt x="13762" y="16375"/>
                  </a:cubicBezTo>
                  <a:lnTo>
                    <a:pt x="13834" y="16375"/>
                  </a:lnTo>
                  <a:cubicBezTo>
                    <a:pt x="13924" y="16288"/>
                    <a:pt x="13997" y="16200"/>
                    <a:pt x="14069" y="16112"/>
                  </a:cubicBezTo>
                  <a:cubicBezTo>
                    <a:pt x="14141" y="16002"/>
                    <a:pt x="14213" y="15915"/>
                    <a:pt x="14141" y="15739"/>
                  </a:cubicBezTo>
                  <a:cubicBezTo>
                    <a:pt x="14069" y="15651"/>
                    <a:pt x="13997" y="15651"/>
                    <a:pt x="13924" y="15651"/>
                  </a:cubicBezTo>
                  <a:lnTo>
                    <a:pt x="13834" y="15651"/>
                  </a:lnTo>
                  <a:cubicBezTo>
                    <a:pt x="13690" y="15739"/>
                    <a:pt x="13545" y="15915"/>
                    <a:pt x="13383" y="16002"/>
                  </a:cubicBezTo>
                  <a:lnTo>
                    <a:pt x="13310" y="16002"/>
                  </a:lnTo>
                  <a:cubicBezTo>
                    <a:pt x="13473" y="15827"/>
                    <a:pt x="13545" y="15739"/>
                    <a:pt x="13690" y="15651"/>
                  </a:cubicBezTo>
                  <a:cubicBezTo>
                    <a:pt x="13762" y="15564"/>
                    <a:pt x="13834" y="15454"/>
                    <a:pt x="13762" y="15278"/>
                  </a:cubicBezTo>
                  <a:cubicBezTo>
                    <a:pt x="13690" y="15190"/>
                    <a:pt x="13618" y="15190"/>
                    <a:pt x="13545" y="15190"/>
                  </a:cubicBezTo>
                  <a:lnTo>
                    <a:pt x="13473" y="15190"/>
                  </a:lnTo>
                  <a:cubicBezTo>
                    <a:pt x="13310" y="15278"/>
                    <a:pt x="13166" y="15454"/>
                    <a:pt x="13021" y="15564"/>
                  </a:cubicBezTo>
                  <a:cubicBezTo>
                    <a:pt x="12931" y="15564"/>
                    <a:pt x="12931" y="15454"/>
                    <a:pt x="12859" y="15454"/>
                  </a:cubicBezTo>
                  <a:cubicBezTo>
                    <a:pt x="13021" y="15366"/>
                    <a:pt x="13094" y="15278"/>
                    <a:pt x="13166" y="15190"/>
                  </a:cubicBezTo>
                  <a:cubicBezTo>
                    <a:pt x="13310" y="15103"/>
                    <a:pt x="13310" y="14905"/>
                    <a:pt x="13238" y="14817"/>
                  </a:cubicBezTo>
                  <a:cubicBezTo>
                    <a:pt x="13238" y="14729"/>
                    <a:pt x="13166" y="14642"/>
                    <a:pt x="13094" y="14642"/>
                  </a:cubicBezTo>
                  <a:cubicBezTo>
                    <a:pt x="13021" y="14642"/>
                    <a:pt x="13021" y="14642"/>
                    <a:pt x="12931" y="14729"/>
                  </a:cubicBezTo>
                  <a:cubicBezTo>
                    <a:pt x="12787" y="14817"/>
                    <a:pt x="12642" y="14905"/>
                    <a:pt x="12570" y="15103"/>
                  </a:cubicBezTo>
                  <a:cubicBezTo>
                    <a:pt x="12407" y="14905"/>
                    <a:pt x="12263" y="14817"/>
                    <a:pt x="12119" y="14642"/>
                  </a:cubicBezTo>
                  <a:cubicBezTo>
                    <a:pt x="12191" y="14554"/>
                    <a:pt x="12263" y="14466"/>
                    <a:pt x="12335" y="14466"/>
                  </a:cubicBezTo>
                  <a:cubicBezTo>
                    <a:pt x="12570" y="14268"/>
                    <a:pt x="12714" y="14005"/>
                    <a:pt x="12931" y="13807"/>
                  </a:cubicBezTo>
                  <a:lnTo>
                    <a:pt x="12642" y="13456"/>
                  </a:lnTo>
                  <a:cubicBezTo>
                    <a:pt x="12335" y="13719"/>
                    <a:pt x="12028" y="14005"/>
                    <a:pt x="11811" y="14268"/>
                  </a:cubicBezTo>
                  <a:cubicBezTo>
                    <a:pt x="11667" y="14180"/>
                    <a:pt x="11577" y="14093"/>
                    <a:pt x="11505" y="14005"/>
                  </a:cubicBezTo>
                  <a:cubicBezTo>
                    <a:pt x="11577" y="13807"/>
                    <a:pt x="11739" y="13719"/>
                    <a:pt x="11811" y="13544"/>
                  </a:cubicBezTo>
                  <a:cubicBezTo>
                    <a:pt x="11956" y="13456"/>
                    <a:pt x="11883" y="13258"/>
                    <a:pt x="11811" y="13171"/>
                  </a:cubicBezTo>
                  <a:cubicBezTo>
                    <a:pt x="11811" y="13171"/>
                    <a:pt x="11739" y="13083"/>
                    <a:pt x="11667" y="13083"/>
                  </a:cubicBezTo>
                  <a:cubicBezTo>
                    <a:pt x="11577" y="13083"/>
                    <a:pt x="11577" y="13171"/>
                    <a:pt x="11505" y="13171"/>
                  </a:cubicBezTo>
                  <a:cubicBezTo>
                    <a:pt x="11360" y="13368"/>
                    <a:pt x="11288" y="13456"/>
                    <a:pt x="11125" y="13632"/>
                  </a:cubicBezTo>
                  <a:cubicBezTo>
                    <a:pt x="11053" y="13544"/>
                    <a:pt x="11053" y="13544"/>
                    <a:pt x="10981" y="13456"/>
                  </a:cubicBezTo>
                  <a:cubicBezTo>
                    <a:pt x="11053" y="13368"/>
                    <a:pt x="11125" y="13368"/>
                    <a:pt x="11215" y="13258"/>
                  </a:cubicBezTo>
                  <a:cubicBezTo>
                    <a:pt x="11288" y="13171"/>
                    <a:pt x="11360" y="12995"/>
                    <a:pt x="11288" y="12907"/>
                  </a:cubicBezTo>
                  <a:cubicBezTo>
                    <a:pt x="11215" y="12820"/>
                    <a:pt x="11125" y="12710"/>
                    <a:pt x="11053" y="12710"/>
                  </a:cubicBezTo>
                  <a:lnTo>
                    <a:pt x="10981" y="12820"/>
                  </a:lnTo>
                  <a:cubicBezTo>
                    <a:pt x="10836" y="12907"/>
                    <a:pt x="10764" y="12995"/>
                    <a:pt x="10601" y="13083"/>
                  </a:cubicBezTo>
                  <a:cubicBezTo>
                    <a:pt x="10601" y="13083"/>
                    <a:pt x="10529" y="13083"/>
                    <a:pt x="10529" y="12995"/>
                  </a:cubicBezTo>
                  <a:cubicBezTo>
                    <a:pt x="10601" y="12907"/>
                    <a:pt x="10674" y="12820"/>
                    <a:pt x="10764" y="12710"/>
                  </a:cubicBezTo>
                  <a:cubicBezTo>
                    <a:pt x="10836" y="12622"/>
                    <a:pt x="10836" y="12446"/>
                    <a:pt x="10764" y="12358"/>
                  </a:cubicBezTo>
                  <a:cubicBezTo>
                    <a:pt x="10674" y="12358"/>
                    <a:pt x="10601" y="12271"/>
                    <a:pt x="10601" y="12271"/>
                  </a:cubicBezTo>
                  <a:cubicBezTo>
                    <a:pt x="10529" y="12271"/>
                    <a:pt x="10457" y="12358"/>
                    <a:pt x="10385" y="12358"/>
                  </a:cubicBezTo>
                  <a:cubicBezTo>
                    <a:pt x="10312" y="12446"/>
                    <a:pt x="10222" y="12534"/>
                    <a:pt x="10150" y="12622"/>
                  </a:cubicBezTo>
                  <a:cubicBezTo>
                    <a:pt x="10078" y="12622"/>
                    <a:pt x="10006" y="12534"/>
                    <a:pt x="9933" y="12446"/>
                  </a:cubicBezTo>
                  <a:cubicBezTo>
                    <a:pt x="10078" y="12358"/>
                    <a:pt x="10150" y="12271"/>
                    <a:pt x="10222" y="12161"/>
                  </a:cubicBezTo>
                  <a:cubicBezTo>
                    <a:pt x="10312" y="12073"/>
                    <a:pt x="10312" y="11897"/>
                    <a:pt x="10150" y="11810"/>
                  </a:cubicBezTo>
                  <a:cubicBezTo>
                    <a:pt x="10150" y="11722"/>
                    <a:pt x="10078" y="11722"/>
                    <a:pt x="10006" y="11722"/>
                  </a:cubicBezTo>
                  <a:cubicBezTo>
                    <a:pt x="9933" y="11722"/>
                    <a:pt x="9933" y="11722"/>
                    <a:pt x="9861" y="11810"/>
                  </a:cubicBezTo>
                  <a:cubicBezTo>
                    <a:pt x="9770" y="11897"/>
                    <a:pt x="9698" y="11985"/>
                    <a:pt x="9626" y="12073"/>
                  </a:cubicBezTo>
                  <a:cubicBezTo>
                    <a:pt x="9481" y="11897"/>
                    <a:pt x="9319" y="11722"/>
                    <a:pt x="9102" y="1161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449" name="Google Shape;1264;p8"/>
          <p:cNvGrpSpPr/>
          <p:nvPr/>
        </p:nvGrpSpPr>
        <p:grpSpPr>
          <a:xfrm>
            <a:off x="7999524" y="3542299"/>
            <a:ext cx="998688" cy="1511355"/>
            <a:chOff x="0" y="0"/>
            <a:chExt cx="998686" cy="1511354"/>
          </a:xfrm>
        </p:grpSpPr>
        <p:sp>
          <p:nvSpPr>
            <p:cNvPr id="4380" name="Google Shape;1265;p8"/>
            <p:cNvSpPr/>
            <p:nvPr/>
          </p:nvSpPr>
          <p:spPr>
            <a:xfrm>
              <a:off x="50528" y="516856"/>
              <a:ext cx="37922" cy="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0" y="0"/>
                  </a:moveTo>
                  <a:cubicBezTo>
                    <a:pt x="6311" y="1487"/>
                    <a:pt x="4207" y="2973"/>
                    <a:pt x="4207" y="5958"/>
                  </a:cubicBezTo>
                  <a:cubicBezTo>
                    <a:pt x="2104" y="7821"/>
                    <a:pt x="2104" y="9308"/>
                    <a:pt x="0" y="12281"/>
                  </a:cubicBezTo>
                  <a:cubicBezTo>
                    <a:pt x="2104" y="12281"/>
                    <a:pt x="4207" y="13779"/>
                    <a:pt x="4207" y="13779"/>
                  </a:cubicBezTo>
                  <a:lnTo>
                    <a:pt x="6311" y="15265"/>
                  </a:lnTo>
                  <a:cubicBezTo>
                    <a:pt x="11052" y="17129"/>
                    <a:pt x="15274" y="20103"/>
                    <a:pt x="21600" y="21600"/>
                  </a:cubicBezTo>
                  <a:cubicBezTo>
                    <a:pt x="15274" y="15265"/>
                    <a:pt x="13170" y="7821"/>
                    <a:pt x="8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1" name="Google Shape;1266;p8"/>
            <p:cNvSpPr/>
            <p:nvPr/>
          </p:nvSpPr>
          <p:spPr>
            <a:xfrm>
              <a:off x="77343" y="497435"/>
              <a:ext cx="42553" cy="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991"/>
                    <a:pt x="0" y="1983"/>
                  </a:cubicBezTo>
                  <a:cubicBezTo>
                    <a:pt x="0" y="1983"/>
                    <a:pt x="0" y="2981"/>
                    <a:pt x="1875" y="2981"/>
                  </a:cubicBezTo>
                  <a:cubicBezTo>
                    <a:pt x="3763" y="7198"/>
                    <a:pt x="5638" y="10430"/>
                    <a:pt x="7988" y="13404"/>
                  </a:cubicBezTo>
                  <a:cubicBezTo>
                    <a:pt x="9863" y="16636"/>
                    <a:pt x="13612" y="19617"/>
                    <a:pt x="17375" y="21600"/>
                  </a:cubicBezTo>
                  <a:cubicBezTo>
                    <a:pt x="17375" y="21600"/>
                    <a:pt x="19725" y="20609"/>
                    <a:pt x="21600" y="19617"/>
                  </a:cubicBezTo>
                  <a:cubicBezTo>
                    <a:pt x="15500" y="13404"/>
                    <a:pt x="9863" y="6206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2" name="Google Shape;1269;p8"/>
            <p:cNvSpPr/>
            <p:nvPr/>
          </p:nvSpPr>
          <p:spPr>
            <a:xfrm>
              <a:off x="30301" y="1178856"/>
              <a:ext cx="12701" cy="3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183" y="21600"/>
                  </a:lnTo>
                  <a:cubicBezTo>
                    <a:pt x="7183" y="15869"/>
                    <a:pt x="14365" y="13335"/>
                    <a:pt x="21600" y="13335"/>
                  </a:cubicBezTo>
                  <a:cubicBezTo>
                    <a:pt x="14365" y="8265"/>
                    <a:pt x="7183" y="57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3" name="Google Shape;1270;p8"/>
            <p:cNvSpPr/>
            <p:nvPr/>
          </p:nvSpPr>
          <p:spPr>
            <a:xfrm>
              <a:off x="50528" y="1302760"/>
              <a:ext cx="61046" cy="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4" y="2792"/>
                    <a:pt x="3930" y="5574"/>
                    <a:pt x="8182" y="10099"/>
                  </a:cubicBezTo>
                  <a:cubicBezTo>
                    <a:pt x="10795" y="12891"/>
                    <a:pt x="16363" y="17417"/>
                    <a:pt x="21600" y="21600"/>
                  </a:cubicBezTo>
                  <a:cubicBezTo>
                    <a:pt x="13418" y="14282"/>
                    <a:pt x="6875" y="73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4" name="Google Shape;1271;p8"/>
            <p:cNvSpPr/>
            <p:nvPr/>
          </p:nvSpPr>
          <p:spPr>
            <a:xfrm>
              <a:off x="42205" y="1185731"/>
              <a:ext cx="85106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84" y="0"/>
                  </a:moveTo>
                  <a:cubicBezTo>
                    <a:pt x="7567" y="0"/>
                    <a:pt x="6684" y="132"/>
                    <a:pt x="5869" y="419"/>
                  </a:cubicBezTo>
                  <a:cubicBezTo>
                    <a:pt x="3987" y="419"/>
                    <a:pt x="2112" y="1497"/>
                    <a:pt x="0" y="3637"/>
                  </a:cubicBezTo>
                  <a:cubicBezTo>
                    <a:pt x="3050" y="7128"/>
                    <a:pt x="7037" y="10339"/>
                    <a:pt x="9856" y="13829"/>
                  </a:cubicBezTo>
                  <a:cubicBezTo>
                    <a:pt x="12912" y="17040"/>
                    <a:pt x="16669" y="19459"/>
                    <a:pt x="19718" y="21600"/>
                  </a:cubicBezTo>
                  <a:cubicBezTo>
                    <a:pt x="21600" y="19459"/>
                    <a:pt x="21600" y="14899"/>
                    <a:pt x="21600" y="11417"/>
                  </a:cubicBezTo>
                  <a:cubicBezTo>
                    <a:pt x="20656" y="8198"/>
                    <a:pt x="18781" y="4708"/>
                    <a:pt x="15725" y="2567"/>
                  </a:cubicBezTo>
                  <a:cubicBezTo>
                    <a:pt x="13666" y="993"/>
                    <a:pt x="10970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48" name="Google Shape;1273;p8"/>
            <p:cNvGrpSpPr/>
            <p:nvPr/>
          </p:nvGrpSpPr>
          <p:grpSpPr>
            <a:xfrm>
              <a:off x="0" y="-1"/>
              <a:ext cx="998687" cy="1511356"/>
              <a:chOff x="0" y="0"/>
              <a:chExt cx="998686" cy="1511354"/>
            </a:xfrm>
          </p:grpSpPr>
          <p:sp>
            <p:nvSpPr>
              <p:cNvPr id="4385" name="Google Shape;1274;p8"/>
              <p:cNvSpPr/>
              <p:nvPr/>
            </p:nvSpPr>
            <p:spPr>
              <a:xfrm>
                <a:off x="0" y="1221388"/>
                <a:ext cx="782235" cy="28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600" fill="norm" stroke="1" extrusionOk="0">
                    <a:moveTo>
                      <a:pt x="19810" y="0"/>
                    </a:moveTo>
                    <a:cubicBezTo>
                      <a:pt x="19709" y="0"/>
                      <a:pt x="19709" y="0"/>
                      <a:pt x="19709" y="277"/>
                    </a:cubicBezTo>
                    <a:lnTo>
                      <a:pt x="19709" y="6062"/>
                    </a:lnTo>
                    <a:cubicBezTo>
                      <a:pt x="19709" y="6062"/>
                      <a:pt x="19709" y="6337"/>
                      <a:pt x="19582" y="6337"/>
                    </a:cubicBezTo>
                    <a:lnTo>
                      <a:pt x="19582" y="6888"/>
                    </a:lnTo>
                    <a:cubicBezTo>
                      <a:pt x="18947" y="9505"/>
                      <a:pt x="18108" y="11778"/>
                      <a:pt x="17041" y="13775"/>
                    </a:cubicBezTo>
                    <a:cubicBezTo>
                      <a:pt x="16634" y="14672"/>
                      <a:pt x="16101" y="15222"/>
                      <a:pt x="15567" y="15774"/>
                    </a:cubicBezTo>
                    <a:cubicBezTo>
                      <a:pt x="14932" y="16393"/>
                      <a:pt x="14297" y="16943"/>
                      <a:pt x="13763" y="17220"/>
                    </a:cubicBezTo>
                    <a:cubicBezTo>
                      <a:pt x="12924" y="17495"/>
                      <a:pt x="12187" y="17840"/>
                      <a:pt x="11324" y="17840"/>
                    </a:cubicBezTo>
                    <a:cubicBezTo>
                      <a:pt x="10815" y="17840"/>
                      <a:pt x="10383" y="17840"/>
                      <a:pt x="9850" y="17495"/>
                    </a:cubicBezTo>
                    <a:cubicBezTo>
                      <a:pt x="8579" y="17220"/>
                      <a:pt x="7308" y="16393"/>
                      <a:pt x="6139" y="15222"/>
                    </a:cubicBezTo>
                    <a:cubicBezTo>
                      <a:pt x="5097" y="13775"/>
                      <a:pt x="4030" y="12328"/>
                      <a:pt x="3065" y="10332"/>
                    </a:cubicBezTo>
                    <a:cubicBezTo>
                      <a:pt x="2658" y="9505"/>
                      <a:pt x="2226" y="8610"/>
                      <a:pt x="2023" y="8058"/>
                    </a:cubicBezTo>
                    <a:cubicBezTo>
                      <a:pt x="1692" y="7163"/>
                      <a:pt x="1591" y="6614"/>
                      <a:pt x="1388" y="6062"/>
                    </a:cubicBezTo>
                    <a:cubicBezTo>
                      <a:pt x="1057" y="5167"/>
                      <a:pt x="854" y="4340"/>
                      <a:pt x="523" y="3445"/>
                    </a:cubicBezTo>
                    <a:lnTo>
                      <a:pt x="523" y="3168"/>
                    </a:lnTo>
                    <a:cubicBezTo>
                      <a:pt x="422" y="3168"/>
                      <a:pt x="422" y="2893"/>
                      <a:pt x="422" y="2618"/>
                    </a:cubicBezTo>
                    <a:cubicBezTo>
                      <a:pt x="422" y="2343"/>
                      <a:pt x="320" y="1722"/>
                      <a:pt x="320" y="1447"/>
                    </a:cubicBezTo>
                    <a:cubicBezTo>
                      <a:pt x="15" y="3168"/>
                      <a:pt x="-112" y="5167"/>
                      <a:pt x="117" y="7163"/>
                    </a:cubicBezTo>
                    <a:cubicBezTo>
                      <a:pt x="320" y="9782"/>
                      <a:pt x="1057" y="12053"/>
                      <a:pt x="1921" y="13500"/>
                    </a:cubicBezTo>
                    <a:cubicBezTo>
                      <a:pt x="2328" y="14395"/>
                      <a:pt x="2861" y="14947"/>
                      <a:pt x="3395" y="15497"/>
                    </a:cubicBezTo>
                    <a:cubicBezTo>
                      <a:pt x="3827" y="16393"/>
                      <a:pt x="4335" y="16943"/>
                      <a:pt x="4869" y="17220"/>
                    </a:cubicBezTo>
                    <a:cubicBezTo>
                      <a:pt x="5936" y="18390"/>
                      <a:pt x="7004" y="18942"/>
                      <a:pt x="8045" y="19562"/>
                    </a:cubicBezTo>
                    <a:cubicBezTo>
                      <a:pt x="9851" y="20552"/>
                      <a:pt x="11677" y="21600"/>
                      <a:pt x="13487" y="21600"/>
                    </a:cubicBezTo>
                    <a:cubicBezTo>
                      <a:pt x="13689" y="21600"/>
                      <a:pt x="13891" y="21586"/>
                      <a:pt x="14093" y="21558"/>
                    </a:cubicBezTo>
                    <a:cubicBezTo>
                      <a:pt x="15567" y="21283"/>
                      <a:pt x="16939" y="20388"/>
                      <a:pt x="18210" y="18115"/>
                    </a:cubicBezTo>
                    <a:cubicBezTo>
                      <a:pt x="18845" y="16943"/>
                      <a:pt x="19480" y="15774"/>
                      <a:pt x="19913" y="14052"/>
                    </a:cubicBezTo>
                    <a:cubicBezTo>
                      <a:pt x="20446" y="12673"/>
                      <a:pt x="20751" y="10951"/>
                      <a:pt x="20979" y="8885"/>
                    </a:cubicBezTo>
                    <a:cubicBezTo>
                      <a:pt x="21284" y="7508"/>
                      <a:pt x="21386" y="5787"/>
                      <a:pt x="21386" y="4065"/>
                    </a:cubicBezTo>
                    <a:cubicBezTo>
                      <a:pt x="21386" y="3445"/>
                      <a:pt x="21488" y="2893"/>
                      <a:pt x="21488" y="2618"/>
                    </a:cubicBezTo>
                    <a:cubicBezTo>
                      <a:pt x="21284" y="2343"/>
                      <a:pt x="21183" y="2343"/>
                      <a:pt x="21081" y="2343"/>
                    </a:cubicBezTo>
                    <a:cubicBezTo>
                      <a:pt x="20649" y="1722"/>
                      <a:pt x="20344" y="1447"/>
                      <a:pt x="20014" y="620"/>
                    </a:cubicBezTo>
                    <a:cubicBezTo>
                      <a:pt x="19913" y="277"/>
                      <a:pt x="19810" y="277"/>
                      <a:pt x="19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388" name="Google Shape;1275;p8"/>
              <p:cNvGrpSpPr/>
              <p:nvPr/>
            </p:nvGrpSpPr>
            <p:grpSpPr>
              <a:xfrm>
                <a:off x="721163" y="1174819"/>
                <a:ext cx="1" cy="12701"/>
                <a:chOff x="0" y="0"/>
                <a:chExt cx="0" cy="12700"/>
              </a:xfrm>
            </p:grpSpPr>
            <p:sp>
              <p:nvSpPr>
                <p:cNvPr id="4386" name="خط"/>
                <p:cNvSpPr/>
                <p:nvPr/>
              </p:nvSpPr>
              <p:spPr>
                <a:xfrm flipV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387" name="خط"/>
                <p:cNvSpPr/>
                <p:nvPr/>
              </p:nvSpPr>
              <p:spPr>
                <a:xfrm flipH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389" name="Google Shape;1276;p8"/>
              <p:cNvSpPr/>
              <p:nvPr/>
            </p:nvSpPr>
            <p:spPr>
              <a:xfrm>
                <a:off x="131002" y="493745"/>
                <a:ext cx="497671" cy="13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5" y="0"/>
                    </a:moveTo>
                    <a:cubicBezTo>
                      <a:pt x="11723" y="0"/>
                      <a:pt x="11040" y="0"/>
                      <a:pt x="10558" y="591"/>
                    </a:cubicBezTo>
                    <a:lnTo>
                      <a:pt x="9877" y="591"/>
                    </a:lnTo>
                    <a:cubicBezTo>
                      <a:pt x="9877" y="1181"/>
                      <a:pt x="9716" y="1772"/>
                      <a:pt x="9716" y="2367"/>
                    </a:cubicBezTo>
                    <a:lnTo>
                      <a:pt x="9555" y="3698"/>
                    </a:lnTo>
                    <a:cubicBezTo>
                      <a:pt x="9395" y="4880"/>
                      <a:pt x="9194" y="6066"/>
                      <a:pt x="9033" y="7397"/>
                    </a:cubicBezTo>
                    <a:cubicBezTo>
                      <a:pt x="8873" y="8578"/>
                      <a:pt x="8873" y="10505"/>
                      <a:pt x="8712" y="11686"/>
                    </a:cubicBezTo>
                    <a:lnTo>
                      <a:pt x="8712" y="13463"/>
                    </a:lnTo>
                    <a:cubicBezTo>
                      <a:pt x="8712" y="14794"/>
                      <a:pt x="8391" y="15385"/>
                      <a:pt x="8190" y="15385"/>
                    </a:cubicBezTo>
                    <a:cubicBezTo>
                      <a:pt x="8030" y="15385"/>
                      <a:pt x="7869" y="15385"/>
                      <a:pt x="7708" y="14794"/>
                    </a:cubicBezTo>
                    <a:cubicBezTo>
                      <a:pt x="7708" y="14203"/>
                      <a:pt x="7548" y="14203"/>
                      <a:pt x="7708" y="13463"/>
                    </a:cubicBezTo>
                    <a:cubicBezTo>
                      <a:pt x="7708" y="11686"/>
                      <a:pt x="7708" y="9764"/>
                      <a:pt x="7869" y="7988"/>
                    </a:cubicBezTo>
                    <a:cubicBezTo>
                      <a:pt x="8030" y="6806"/>
                      <a:pt x="8190" y="5475"/>
                      <a:pt x="8391" y="3698"/>
                    </a:cubicBezTo>
                    <a:lnTo>
                      <a:pt x="8551" y="3103"/>
                    </a:lnTo>
                    <a:lnTo>
                      <a:pt x="8712" y="1181"/>
                    </a:lnTo>
                    <a:cubicBezTo>
                      <a:pt x="7186" y="1772"/>
                      <a:pt x="5861" y="3103"/>
                      <a:pt x="4697" y="4880"/>
                    </a:cubicBezTo>
                    <a:cubicBezTo>
                      <a:pt x="3533" y="6066"/>
                      <a:pt x="2690" y="7988"/>
                      <a:pt x="1687" y="10505"/>
                    </a:cubicBezTo>
                    <a:cubicBezTo>
                      <a:pt x="1004" y="12281"/>
                      <a:pt x="522" y="14203"/>
                      <a:pt x="0" y="15980"/>
                    </a:cubicBezTo>
                    <a:cubicBezTo>
                      <a:pt x="1004" y="17161"/>
                      <a:pt x="2167" y="17902"/>
                      <a:pt x="3533" y="19087"/>
                    </a:cubicBezTo>
                    <a:cubicBezTo>
                      <a:pt x="5179" y="20269"/>
                      <a:pt x="6865" y="20859"/>
                      <a:pt x="8873" y="21600"/>
                    </a:cubicBezTo>
                    <a:lnTo>
                      <a:pt x="14052" y="21600"/>
                    </a:lnTo>
                    <a:cubicBezTo>
                      <a:pt x="16421" y="20859"/>
                      <a:pt x="18750" y="18492"/>
                      <a:pt x="21077" y="15385"/>
                    </a:cubicBezTo>
                    <a:cubicBezTo>
                      <a:pt x="21239" y="15385"/>
                      <a:pt x="21440" y="14794"/>
                      <a:pt x="21600" y="14794"/>
                    </a:cubicBezTo>
                    <a:lnTo>
                      <a:pt x="21600" y="12872"/>
                    </a:lnTo>
                    <a:cubicBezTo>
                      <a:pt x="21440" y="12281"/>
                      <a:pt x="21440" y="11686"/>
                      <a:pt x="21239" y="11095"/>
                    </a:cubicBezTo>
                    <a:cubicBezTo>
                      <a:pt x="21077" y="9764"/>
                      <a:pt x="20757" y="9173"/>
                      <a:pt x="20596" y="7988"/>
                    </a:cubicBezTo>
                    <a:cubicBezTo>
                      <a:pt x="20235" y="6806"/>
                      <a:pt x="19753" y="6066"/>
                      <a:pt x="19070" y="4880"/>
                    </a:cubicBezTo>
                    <a:cubicBezTo>
                      <a:pt x="18227" y="3103"/>
                      <a:pt x="17223" y="2367"/>
                      <a:pt x="16059" y="1181"/>
                    </a:cubicBezTo>
                    <a:cubicBezTo>
                      <a:pt x="15216" y="591"/>
                      <a:pt x="14414" y="591"/>
                      <a:pt x="13570" y="0"/>
                    </a:cubicBezTo>
                    <a:cubicBezTo>
                      <a:pt x="13731" y="3103"/>
                      <a:pt x="13891" y="4880"/>
                      <a:pt x="14052" y="7397"/>
                    </a:cubicBezTo>
                    <a:lnTo>
                      <a:pt x="14052" y="7988"/>
                    </a:lnTo>
                    <a:cubicBezTo>
                      <a:pt x="14213" y="8578"/>
                      <a:pt x="14213" y="9173"/>
                      <a:pt x="14052" y="9764"/>
                    </a:cubicBezTo>
                    <a:cubicBezTo>
                      <a:pt x="14052" y="9764"/>
                      <a:pt x="14052" y="10505"/>
                      <a:pt x="13891" y="10505"/>
                    </a:cubicBezTo>
                    <a:cubicBezTo>
                      <a:pt x="13731" y="11095"/>
                      <a:pt x="13731" y="11095"/>
                      <a:pt x="13570" y="11095"/>
                    </a:cubicBezTo>
                    <a:cubicBezTo>
                      <a:pt x="13410" y="11095"/>
                      <a:pt x="13209" y="10505"/>
                      <a:pt x="13209" y="9764"/>
                    </a:cubicBezTo>
                    <a:cubicBezTo>
                      <a:pt x="12887" y="7988"/>
                      <a:pt x="12887" y="6066"/>
                      <a:pt x="12727" y="4880"/>
                    </a:cubicBezTo>
                    <a:cubicBezTo>
                      <a:pt x="12567" y="3103"/>
                      <a:pt x="12567" y="1772"/>
                      <a:pt x="12567" y="0"/>
                    </a:cubicBezTo>
                    <a:close/>
                  </a:path>
                </a:pathLst>
              </a:custGeom>
              <a:solidFill>
                <a:srgbClr val="753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0" name="Google Shape;1277;p8"/>
              <p:cNvSpPr/>
              <p:nvPr/>
            </p:nvSpPr>
            <p:spPr>
              <a:xfrm>
                <a:off x="497324" y="435484"/>
                <a:ext cx="58263" cy="5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38" y="4756"/>
                      <a:pt x="7193" y="9153"/>
                      <a:pt x="9942" y="13920"/>
                    </a:cubicBezTo>
                    <a:cubicBezTo>
                      <a:pt x="11311" y="15382"/>
                      <a:pt x="13027" y="18305"/>
                      <a:pt x="14397" y="19778"/>
                    </a:cubicBezTo>
                    <a:cubicBezTo>
                      <a:pt x="17145" y="19778"/>
                      <a:pt x="18514" y="21600"/>
                      <a:pt x="21600" y="21600"/>
                    </a:cubicBezTo>
                    <a:cubicBezTo>
                      <a:pt x="17145" y="15382"/>
                      <a:pt x="13027" y="7691"/>
                      <a:pt x="9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1" name="Google Shape;1278;p8"/>
              <p:cNvSpPr/>
              <p:nvPr/>
            </p:nvSpPr>
            <p:spPr>
              <a:xfrm>
                <a:off x="401113" y="428101"/>
                <a:ext cx="19430" cy="19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06" y="8223"/>
                      <a:pt x="12347" y="12334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2" name="Google Shape;1279;p8"/>
              <p:cNvSpPr/>
              <p:nvPr/>
            </p:nvSpPr>
            <p:spPr>
              <a:xfrm>
                <a:off x="266044" y="428101"/>
                <a:ext cx="58289" cy="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9" y="0"/>
                    </a:moveTo>
                    <a:cubicBezTo>
                      <a:pt x="5831" y="0"/>
                      <a:pt x="2747" y="0"/>
                      <a:pt x="0" y="1487"/>
                    </a:cubicBezTo>
                    <a:cubicBezTo>
                      <a:pt x="4463" y="6327"/>
                      <a:pt x="8569" y="13775"/>
                      <a:pt x="13031" y="20113"/>
                    </a:cubicBezTo>
                    <a:cubicBezTo>
                      <a:pt x="13031" y="20113"/>
                      <a:pt x="13031" y="21600"/>
                      <a:pt x="14400" y="21600"/>
                    </a:cubicBezTo>
                    <a:cubicBezTo>
                      <a:pt x="17147" y="21600"/>
                      <a:pt x="18516" y="20113"/>
                      <a:pt x="21600" y="20113"/>
                    </a:cubicBezTo>
                    <a:cubicBezTo>
                      <a:pt x="19884" y="17138"/>
                      <a:pt x="18516" y="15640"/>
                      <a:pt x="17147" y="12287"/>
                    </a:cubicBezTo>
                    <a:cubicBezTo>
                      <a:pt x="14400" y="9313"/>
                      <a:pt x="13031" y="4462"/>
                      <a:pt x="99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395" name="Google Shape;1280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439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394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396" name="Google Shape;1282;p8"/>
              <p:cNvSpPr/>
              <p:nvPr/>
            </p:nvSpPr>
            <p:spPr>
              <a:xfrm>
                <a:off x="370577" y="424382"/>
                <a:ext cx="49966" cy="4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460"/>
                      <a:pt x="1597" y="5184"/>
                      <a:pt x="1597" y="9070"/>
                    </a:cubicBezTo>
                    <a:cubicBezTo>
                      <a:pt x="0" y="10794"/>
                      <a:pt x="0" y="14254"/>
                      <a:pt x="0" y="15978"/>
                    </a:cubicBezTo>
                    <a:lnTo>
                      <a:pt x="0" y="17702"/>
                    </a:lnTo>
                    <a:lnTo>
                      <a:pt x="1597" y="17702"/>
                    </a:lnTo>
                    <a:lnTo>
                      <a:pt x="1597" y="19864"/>
                    </a:lnTo>
                    <a:cubicBezTo>
                      <a:pt x="3205" y="19864"/>
                      <a:pt x="3205" y="21600"/>
                      <a:pt x="3205" y="21600"/>
                    </a:cubicBezTo>
                    <a:lnTo>
                      <a:pt x="21600" y="21600"/>
                    </a:lnTo>
                    <a:lnTo>
                      <a:pt x="13201" y="12530"/>
                    </a:lnTo>
                    <a:cubicBezTo>
                      <a:pt x="9996" y="9070"/>
                      <a:pt x="6398" y="5184"/>
                      <a:pt x="4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7" name="Google Shape;1283;p8"/>
              <p:cNvSpPr/>
              <p:nvPr/>
            </p:nvSpPr>
            <p:spPr>
              <a:xfrm>
                <a:off x="451052" y="428101"/>
                <a:ext cx="61982" cy="49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97" y="6795"/>
                      <a:pt x="8058" y="13196"/>
                      <a:pt x="13542" y="20003"/>
                    </a:cubicBezTo>
                    <a:cubicBezTo>
                      <a:pt x="16125" y="21600"/>
                      <a:pt x="18699" y="21600"/>
                      <a:pt x="21600" y="21600"/>
                    </a:cubicBezTo>
                    <a:cubicBezTo>
                      <a:pt x="17412" y="16796"/>
                      <a:pt x="13542" y="10001"/>
                      <a:pt x="9354" y="3195"/>
                    </a:cubicBezTo>
                    <a:lnTo>
                      <a:pt x="9354" y="1597"/>
                    </a:lnTo>
                    <a:lnTo>
                      <a:pt x="8058" y="15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8" name="Google Shape;1284;p8"/>
              <p:cNvSpPr/>
              <p:nvPr/>
            </p:nvSpPr>
            <p:spPr>
              <a:xfrm>
                <a:off x="308597" y="424382"/>
                <a:ext cx="38860" cy="49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21" y="6398"/>
                      <a:pt x="8747" y="11604"/>
                      <a:pt x="14921" y="16394"/>
                    </a:cubicBezTo>
                    <a:cubicBezTo>
                      <a:pt x="14921" y="18395"/>
                      <a:pt x="16974" y="20003"/>
                      <a:pt x="19026" y="21600"/>
                    </a:cubicBezTo>
                    <a:cubicBezTo>
                      <a:pt x="19026" y="18395"/>
                      <a:pt x="21600" y="16394"/>
                      <a:pt x="21600" y="13201"/>
                    </a:cubicBezTo>
                    <a:cubicBezTo>
                      <a:pt x="21600" y="11604"/>
                      <a:pt x="21600" y="11604"/>
                      <a:pt x="19026" y="11604"/>
                    </a:cubicBezTo>
                    <a:cubicBezTo>
                      <a:pt x="16974" y="8399"/>
                      <a:pt x="14921" y="4801"/>
                      <a:pt x="1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9" name="Google Shape;1285;p8"/>
              <p:cNvSpPr/>
              <p:nvPr/>
            </p:nvSpPr>
            <p:spPr>
              <a:xfrm>
                <a:off x="443665" y="447494"/>
                <a:ext cx="23123" cy="2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8628"/>
                    </a:lnTo>
                    <a:cubicBezTo>
                      <a:pt x="6900" y="18628"/>
                      <a:pt x="13825" y="21600"/>
                      <a:pt x="21600" y="21600"/>
                    </a:cubicBezTo>
                    <a:cubicBezTo>
                      <a:pt x="13825" y="11909"/>
                      <a:pt x="6900" y="59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0" name="Google Shape;1286;p8"/>
              <p:cNvSpPr/>
              <p:nvPr/>
            </p:nvSpPr>
            <p:spPr>
              <a:xfrm>
                <a:off x="231815" y="431792"/>
                <a:ext cx="53659" cy="5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55" y="0"/>
                    </a:moveTo>
                    <a:cubicBezTo>
                      <a:pt x="4471" y="0"/>
                      <a:pt x="2984" y="1369"/>
                      <a:pt x="0" y="1369"/>
                    </a:cubicBezTo>
                    <a:cubicBezTo>
                      <a:pt x="4471" y="8573"/>
                      <a:pt x="9319" y="14407"/>
                      <a:pt x="13779" y="21600"/>
                    </a:cubicBezTo>
                    <a:cubicBezTo>
                      <a:pt x="16763" y="21600"/>
                      <a:pt x="20113" y="19893"/>
                      <a:pt x="21600" y="19893"/>
                    </a:cubicBezTo>
                    <a:cubicBezTo>
                      <a:pt x="20113" y="17145"/>
                      <a:pt x="18627" y="14407"/>
                      <a:pt x="16763" y="13027"/>
                    </a:cubicBezTo>
                    <a:cubicBezTo>
                      <a:pt x="13779" y="8573"/>
                      <a:pt x="10805" y="4455"/>
                      <a:pt x="7455" y="1369"/>
                    </a:cubicBezTo>
                    <a:lnTo>
                      <a:pt x="7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1" name="Google Shape;1287;p8"/>
              <p:cNvSpPr/>
              <p:nvPr/>
            </p:nvSpPr>
            <p:spPr>
              <a:xfrm>
                <a:off x="162448" y="447494"/>
                <a:ext cx="53659" cy="73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4" y="0"/>
                    </a:moveTo>
                    <a:cubicBezTo>
                      <a:pt x="5958" y="1099"/>
                      <a:pt x="2984" y="1099"/>
                      <a:pt x="0" y="2191"/>
                    </a:cubicBezTo>
                    <a:cubicBezTo>
                      <a:pt x="2984" y="7933"/>
                      <a:pt x="4471" y="13675"/>
                      <a:pt x="7444" y="18049"/>
                    </a:cubicBezTo>
                    <a:cubicBezTo>
                      <a:pt x="9308" y="19409"/>
                      <a:pt x="9308" y="20509"/>
                      <a:pt x="10795" y="21600"/>
                    </a:cubicBezTo>
                    <a:cubicBezTo>
                      <a:pt x="12292" y="20509"/>
                      <a:pt x="15265" y="19409"/>
                      <a:pt x="18616" y="19409"/>
                    </a:cubicBezTo>
                    <a:cubicBezTo>
                      <a:pt x="18616" y="18049"/>
                      <a:pt x="20113" y="18049"/>
                      <a:pt x="21600" y="18049"/>
                    </a:cubicBezTo>
                    <a:cubicBezTo>
                      <a:pt x="16752" y="12576"/>
                      <a:pt x="12292" y="5742"/>
                      <a:pt x="7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2" name="Google Shape;1288;p8"/>
              <p:cNvSpPr/>
              <p:nvPr/>
            </p:nvSpPr>
            <p:spPr>
              <a:xfrm>
                <a:off x="100467" y="474324"/>
                <a:ext cx="42552" cy="85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5638" y="937"/>
                      <a:pt x="1875" y="1875"/>
                      <a:pt x="0" y="2819"/>
                    </a:cubicBezTo>
                    <a:cubicBezTo>
                      <a:pt x="1875" y="5869"/>
                      <a:pt x="3763" y="7743"/>
                      <a:pt x="5638" y="10800"/>
                    </a:cubicBezTo>
                    <a:cubicBezTo>
                      <a:pt x="7988" y="14556"/>
                      <a:pt x="11737" y="17606"/>
                      <a:pt x="15500" y="21600"/>
                    </a:cubicBezTo>
                    <a:cubicBezTo>
                      <a:pt x="17375" y="20425"/>
                      <a:pt x="19725" y="19488"/>
                      <a:pt x="21600" y="18543"/>
                    </a:cubicBezTo>
                    <a:cubicBezTo>
                      <a:pt x="15500" y="12675"/>
                      <a:pt x="11737" y="6806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3" name="Google Shape;1289;p8"/>
              <p:cNvSpPr/>
              <p:nvPr/>
            </p:nvSpPr>
            <p:spPr>
              <a:xfrm>
                <a:off x="131002" y="458595"/>
                <a:ext cx="42552" cy="81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6100" y="980"/>
                      <a:pt x="4225" y="2208"/>
                      <a:pt x="0" y="2208"/>
                    </a:cubicBezTo>
                    <a:cubicBezTo>
                      <a:pt x="4225" y="8343"/>
                      <a:pt x="6100" y="13257"/>
                      <a:pt x="9863" y="18412"/>
                    </a:cubicBezTo>
                    <a:cubicBezTo>
                      <a:pt x="11737" y="19392"/>
                      <a:pt x="11737" y="20620"/>
                      <a:pt x="13612" y="21600"/>
                    </a:cubicBezTo>
                    <a:cubicBezTo>
                      <a:pt x="15962" y="20620"/>
                      <a:pt x="19725" y="19392"/>
                      <a:pt x="21600" y="18412"/>
                    </a:cubicBezTo>
                    <a:cubicBezTo>
                      <a:pt x="19725" y="15465"/>
                      <a:pt x="15962" y="12270"/>
                      <a:pt x="13612" y="8343"/>
                    </a:cubicBezTo>
                    <a:cubicBezTo>
                      <a:pt x="11737" y="6135"/>
                      <a:pt x="11737" y="3195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4" name="Google Shape;1290;p8"/>
              <p:cNvSpPr/>
              <p:nvPr/>
            </p:nvSpPr>
            <p:spPr>
              <a:xfrm>
                <a:off x="578707" y="428101"/>
                <a:ext cx="134133" cy="149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9" y="1597"/>
                    </a:moveTo>
                    <a:cubicBezTo>
                      <a:pt x="6568" y="2091"/>
                      <a:pt x="7861" y="2589"/>
                      <a:pt x="9098" y="3082"/>
                    </a:cubicBezTo>
                    <a:cubicBezTo>
                      <a:pt x="7956" y="2585"/>
                      <a:pt x="6758" y="2099"/>
                      <a:pt x="5512" y="1597"/>
                    </a:cubicBezTo>
                    <a:close/>
                    <a:moveTo>
                      <a:pt x="9098" y="3082"/>
                    </a:moveTo>
                    <a:cubicBezTo>
                      <a:pt x="11929" y="4309"/>
                      <a:pt x="14459" y="5586"/>
                      <a:pt x="16687" y="7199"/>
                    </a:cubicBezTo>
                    <a:cubicBezTo>
                      <a:pt x="18622" y="8267"/>
                      <a:pt x="19811" y="9467"/>
                      <a:pt x="21600" y="10532"/>
                    </a:cubicBezTo>
                    <a:cubicBezTo>
                      <a:pt x="21005" y="9999"/>
                      <a:pt x="20411" y="9467"/>
                      <a:pt x="19811" y="8931"/>
                    </a:cubicBezTo>
                    <a:cubicBezTo>
                      <a:pt x="17876" y="7731"/>
                      <a:pt x="16088" y="6666"/>
                      <a:pt x="13558" y="4930"/>
                    </a:cubicBezTo>
                    <a:cubicBezTo>
                      <a:pt x="12158" y="4328"/>
                      <a:pt x="10671" y="3707"/>
                      <a:pt x="9098" y="3082"/>
                    </a:cubicBezTo>
                    <a:close/>
                    <a:moveTo>
                      <a:pt x="0" y="0"/>
                    </a:moveTo>
                    <a:lnTo>
                      <a:pt x="0" y="1065"/>
                    </a:lnTo>
                    <a:cubicBezTo>
                      <a:pt x="2383" y="4930"/>
                      <a:pt x="5512" y="8931"/>
                      <a:pt x="8046" y="13333"/>
                    </a:cubicBezTo>
                    <a:lnTo>
                      <a:pt x="8046" y="14401"/>
                    </a:lnTo>
                    <a:lnTo>
                      <a:pt x="7451" y="14934"/>
                    </a:lnTo>
                    <a:cubicBezTo>
                      <a:pt x="8046" y="14934"/>
                      <a:pt x="8046" y="15601"/>
                      <a:pt x="8641" y="15601"/>
                    </a:cubicBezTo>
                    <a:cubicBezTo>
                      <a:pt x="9236" y="16666"/>
                      <a:pt x="9835" y="17734"/>
                      <a:pt x="10429" y="18267"/>
                    </a:cubicBezTo>
                    <a:cubicBezTo>
                      <a:pt x="11175" y="18934"/>
                      <a:pt x="11175" y="18934"/>
                      <a:pt x="11175" y="19467"/>
                    </a:cubicBezTo>
                    <a:lnTo>
                      <a:pt x="11175" y="19999"/>
                    </a:lnTo>
                    <a:cubicBezTo>
                      <a:pt x="11770" y="19999"/>
                      <a:pt x="11770" y="19999"/>
                      <a:pt x="11770" y="20535"/>
                    </a:cubicBezTo>
                    <a:lnTo>
                      <a:pt x="11770" y="21600"/>
                    </a:lnTo>
                    <a:cubicBezTo>
                      <a:pt x="12364" y="21068"/>
                      <a:pt x="12959" y="21068"/>
                      <a:pt x="13558" y="20535"/>
                    </a:cubicBezTo>
                    <a:cubicBezTo>
                      <a:pt x="9835" y="16133"/>
                      <a:pt x="7451" y="11064"/>
                      <a:pt x="4917" y="6134"/>
                    </a:cubicBezTo>
                    <a:cubicBezTo>
                      <a:pt x="4323" y="6134"/>
                      <a:pt x="4323" y="5598"/>
                      <a:pt x="4323" y="5598"/>
                    </a:cubicBezTo>
                    <a:lnTo>
                      <a:pt x="4323" y="4930"/>
                    </a:lnTo>
                    <a:cubicBezTo>
                      <a:pt x="2982" y="4930"/>
                      <a:pt x="2383" y="3866"/>
                      <a:pt x="2982" y="2797"/>
                    </a:cubicBezTo>
                    <a:cubicBezTo>
                      <a:pt x="2982" y="2265"/>
                      <a:pt x="3724" y="1597"/>
                      <a:pt x="4917" y="1597"/>
                    </a:cubicBezTo>
                    <a:lnTo>
                      <a:pt x="5219" y="1597"/>
                    </a:lnTo>
                    <a:cubicBezTo>
                      <a:pt x="3741" y="1057"/>
                      <a:pt x="2202" y="521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5" name="Google Shape;1291;p8"/>
              <p:cNvSpPr/>
              <p:nvPr/>
            </p:nvSpPr>
            <p:spPr>
              <a:xfrm>
                <a:off x="682330" y="508537"/>
                <a:ext cx="30510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15" y="0"/>
                    </a:moveTo>
                    <a:lnTo>
                      <a:pt x="2615" y="2337"/>
                    </a:lnTo>
                    <a:lnTo>
                      <a:pt x="0" y="0"/>
                    </a:lnTo>
                    <a:cubicBezTo>
                      <a:pt x="5229" y="7974"/>
                      <a:pt x="11122" y="14088"/>
                      <a:pt x="16371" y="21600"/>
                    </a:cubicBezTo>
                    <a:cubicBezTo>
                      <a:pt x="18985" y="21600"/>
                      <a:pt x="18985" y="19712"/>
                      <a:pt x="21600" y="19712"/>
                    </a:cubicBezTo>
                    <a:cubicBezTo>
                      <a:pt x="21600" y="17837"/>
                      <a:pt x="18985" y="15962"/>
                      <a:pt x="18985" y="14088"/>
                    </a:cubicBezTo>
                    <a:cubicBezTo>
                      <a:pt x="13737" y="9863"/>
                      <a:pt x="8507" y="6100"/>
                      <a:pt x="2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6" name="Google Shape;1292;p8"/>
              <p:cNvSpPr/>
              <p:nvPr/>
            </p:nvSpPr>
            <p:spPr>
              <a:xfrm>
                <a:off x="628672" y="474324"/>
                <a:ext cx="61046" cy="88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37" y="7421"/>
                      <a:pt x="10795" y="15077"/>
                      <a:pt x="17670" y="21600"/>
                    </a:cubicBezTo>
                    <a:cubicBezTo>
                      <a:pt x="18986" y="21600"/>
                      <a:pt x="20293" y="20702"/>
                      <a:pt x="21600" y="20702"/>
                    </a:cubicBezTo>
                    <a:cubicBezTo>
                      <a:pt x="20293" y="17772"/>
                      <a:pt x="17670" y="15077"/>
                      <a:pt x="15057" y="12148"/>
                    </a:cubicBezTo>
                    <a:cubicBezTo>
                      <a:pt x="13418" y="9446"/>
                      <a:pt x="10795" y="6523"/>
                      <a:pt x="9488" y="3821"/>
                    </a:cubicBezTo>
                    <a:cubicBezTo>
                      <a:pt x="6875" y="2702"/>
                      <a:pt x="2614" y="89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7" name="Google Shape;1293;p8"/>
              <p:cNvSpPr/>
              <p:nvPr/>
            </p:nvSpPr>
            <p:spPr>
              <a:xfrm>
                <a:off x="543568" y="439175"/>
                <a:ext cx="61982" cy="7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88" y="5400"/>
                      <a:pt x="8058" y="10800"/>
                      <a:pt x="12246" y="17226"/>
                    </a:cubicBezTo>
                    <a:cubicBezTo>
                      <a:pt x="14829" y="18253"/>
                      <a:pt x="17403" y="18253"/>
                      <a:pt x="18699" y="20566"/>
                    </a:cubicBezTo>
                    <a:cubicBezTo>
                      <a:pt x="19753" y="20566"/>
                      <a:pt x="20667" y="20566"/>
                      <a:pt x="21180" y="20856"/>
                    </a:cubicBezTo>
                    <a:cubicBezTo>
                      <a:pt x="17067" y="13716"/>
                      <a:pt x="12068" y="7505"/>
                      <a:pt x="6771" y="1287"/>
                    </a:cubicBezTo>
                    <a:cubicBezTo>
                      <a:pt x="5475" y="0"/>
                      <a:pt x="4188" y="0"/>
                      <a:pt x="2574" y="0"/>
                    </a:cubicBezTo>
                    <a:close/>
                    <a:moveTo>
                      <a:pt x="21180" y="20856"/>
                    </a:moveTo>
                    <a:cubicBezTo>
                      <a:pt x="21320" y="21102"/>
                      <a:pt x="21460" y="21347"/>
                      <a:pt x="21600" y="21600"/>
                    </a:cubicBezTo>
                    <a:cubicBezTo>
                      <a:pt x="21600" y="21243"/>
                      <a:pt x="21441" y="21012"/>
                      <a:pt x="21180" y="208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8" name="Google Shape;1294;p8"/>
              <p:cNvSpPr/>
              <p:nvPr/>
            </p:nvSpPr>
            <p:spPr>
              <a:xfrm>
                <a:off x="196677" y="439175"/>
                <a:ext cx="53659" cy="61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21" y="0"/>
                    </a:moveTo>
                    <a:cubicBezTo>
                      <a:pt x="4837" y="0"/>
                      <a:pt x="2973" y="1613"/>
                      <a:pt x="0" y="1613"/>
                    </a:cubicBezTo>
                    <a:cubicBezTo>
                      <a:pt x="4837" y="8058"/>
                      <a:pt x="9308" y="14829"/>
                      <a:pt x="12292" y="21600"/>
                    </a:cubicBezTo>
                    <a:cubicBezTo>
                      <a:pt x="15642" y="21600"/>
                      <a:pt x="18616" y="20313"/>
                      <a:pt x="21600" y="19026"/>
                    </a:cubicBezTo>
                    <a:cubicBezTo>
                      <a:pt x="17129" y="13542"/>
                      <a:pt x="12292" y="6771"/>
                      <a:pt x="7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9" name="Google Shape;1295;p8"/>
              <p:cNvSpPr/>
              <p:nvPr/>
            </p:nvSpPr>
            <p:spPr>
              <a:xfrm>
                <a:off x="759111" y="682356"/>
                <a:ext cx="212734" cy="15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" y="0"/>
                    </a:moveTo>
                    <a:cubicBezTo>
                      <a:pt x="1595" y="0"/>
                      <a:pt x="1220" y="0"/>
                      <a:pt x="1220" y="516"/>
                    </a:cubicBezTo>
                    <a:cubicBezTo>
                      <a:pt x="845" y="1033"/>
                      <a:pt x="467" y="1033"/>
                      <a:pt x="0" y="1553"/>
                    </a:cubicBezTo>
                    <a:cubicBezTo>
                      <a:pt x="1220" y="3233"/>
                      <a:pt x="2348" y="4786"/>
                      <a:pt x="3943" y="6467"/>
                    </a:cubicBezTo>
                    <a:cubicBezTo>
                      <a:pt x="6668" y="9183"/>
                      <a:pt x="10236" y="11900"/>
                      <a:pt x="13337" y="14486"/>
                    </a:cubicBezTo>
                    <a:cubicBezTo>
                      <a:pt x="16059" y="16686"/>
                      <a:pt x="18785" y="18883"/>
                      <a:pt x="21600" y="21600"/>
                    </a:cubicBezTo>
                    <a:cubicBezTo>
                      <a:pt x="21600" y="20436"/>
                      <a:pt x="21600" y="19403"/>
                      <a:pt x="21133" y="18367"/>
                    </a:cubicBezTo>
                    <a:cubicBezTo>
                      <a:pt x="20755" y="17203"/>
                      <a:pt x="20380" y="16686"/>
                      <a:pt x="19630" y="16170"/>
                    </a:cubicBezTo>
                    <a:cubicBezTo>
                      <a:pt x="16904" y="13453"/>
                      <a:pt x="13712" y="10736"/>
                      <a:pt x="10989" y="8020"/>
                    </a:cubicBezTo>
                    <a:cubicBezTo>
                      <a:pt x="7888" y="5434"/>
                      <a:pt x="4696" y="3233"/>
                      <a:pt x="1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412" name="Google Shape;1296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4410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11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413" name="Google Shape;1298;p8"/>
              <p:cNvSpPr/>
              <p:nvPr/>
            </p:nvSpPr>
            <p:spPr>
              <a:xfrm>
                <a:off x="833109" y="659244"/>
                <a:ext cx="111011" cy="73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379" y="5744"/>
                      <a:pt x="14940" y="13672"/>
                      <a:pt x="21600" y="21600"/>
                    </a:cubicBezTo>
                    <a:cubicBezTo>
                      <a:pt x="20158" y="18324"/>
                      <a:pt x="19439" y="15864"/>
                      <a:pt x="17997" y="13672"/>
                    </a:cubicBezTo>
                    <a:cubicBezTo>
                      <a:pt x="16377" y="10120"/>
                      <a:pt x="14940" y="7928"/>
                      <a:pt x="13497" y="5744"/>
                    </a:cubicBezTo>
                    <a:cubicBezTo>
                      <a:pt x="11878" y="3284"/>
                      <a:pt x="10441" y="2184"/>
                      <a:pt x="8097" y="1092"/>
                    </a:cubicBezTo>
                    <a:cubicBezTo>
                      <a:pt x="7379" y="1092"/>
                      <a:pt x="5936" y="0"/>
                      <a:pt x="4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4" name="Google Shape;1299;p8"/>
              <p:cNvSpPr/>
              <p:nvPr/>
            </p:nvSpPr>
            <p:spPr>
              <a:xfrm>
                <a:off x="797943" y="1121532"/>
                <a:ext cx="108227" cy="99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57" y="0"/>
                    </a:moveTo>
                    <a:cubicBezTo>
                      <a:pt x="4615" y="0"/>
                      <a:pt x="4615" y="804"/>
                      <a:pt x="3878" y="804"/>
                    </a:cubicBezTo>
                    <a:cubicBezTo>
                      <a:pt x="3141" y="804"/>
                      <a:pt x="2404" y="1603"/>
                      <a:pt x="1480" y="1603"/>
                    </a:cubicBezTo>
                    <a:lnTo>
                      <a:pt x="0" y="1603"/>
                    </a:lnTo>
                    <a:cubicBezTo>
                      <a:pt x="5357" y="8402"/>
                      <a:pt x="10709" y="15802"/>
                      <a:pt x="17728" y="21600"/>
                    </a:cubicBezTo>
                    <a:lnTo>
                      <a:pt x="19202" y="20003"/>
                    </a:lnTo>
                    <a:cubicBezTo>
                      <a:pt x="19939" y="20003"/>
                      <a:pt x="20863" y="19205"/>
                      <a:pt x="21600" y="18400"/>
                    </a:cubicBezTo>
                    <a:cubicBezTo>
                      <a:pt x="18465" y="15004"/>
                      <a:pt x="15324" y="11601"/>
                      <a:pt x="13107" y="9200"/>
                    </a:cubicBezTo>
                    <a:cubicBezTo>
                      <a:pt x="9972" y="5804"/>
                      <a:pt x="7755" y="3402"/>
                      <a:pt x="5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5" name="Google Shape;1301;p8"/>
              <p:cNvSpPr/>
              <p:nvPr/>
            </p:nvSpPr>
            <p:spPr>
              <a:xfrm>
                <a:off x="894153" y="870968"/>
                <a:ext cx="81411" cy="10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310"/>
                    </a:lnTo>
                    <a:cubicBezTo>
                      <a:pt x="7115" y="12044"/>
                      <a:pt x="14478" y="16822"/>
                      <a:pt x="20613" y="21600"/>
                    </a:cubicBezTo>
                    <a:cubicBezTo>
                      <a:pt x="20613" y="19117"/>
                      <a:pt x="21600" y="15865"/>
                      <a:pt x="21600" y="13571"/>
                    </a:cubicBezTo>
                    <a:lnTo>
                      <a:pt x="20613" y="13571"/>
                    </a:lnTo>
                    <a:cubicBezTo>
                      <a:pt x="14478" y="8793"/>
                      <a:pt x="7115" y="477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6" name="Google Shape;1302;p8"/>
              <p:cNvSpPr/>
              <p:nvPr/>
            </p:nvSpPr>
            <p:spPr>
              <a:xfrm>
                <a:off x="790556" y="662936"/>
                <a:ext cx="172965" cy="122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88" y="0"/>
                    </a:moveTo>
                    <a:cubicBezTo>
                      <a:pt x="2426" y="0"/>
                      <a:pt x="1848" y="0"/>
                      <a:pt x="1848" y="648"/>
                    </a:cubicBezTo>
                    <a:cubicBezTo>
                      <a:pt x="922" y="648"/>
                      <a:pt x="461" y="1302"/>
                      <a:pt x="0" y="1302"/>
                    </a:cubicBezTo>
                    <a:lnTo>
                      <a:pt x="0" y="2110"/>
                    </a:lnTo>
                    <a:cubicBezTo>
                      <a:pt x="3810" y="6169"/>
                      <a:pt x="8202" y="9421"/>
                      <a:pt x="12015" y="12832"/>
                    </a:cubicBezTo>
                    <a:cubicBezTo>
                      <a:pt x="15364" y="15590"/>
                      <a:pt x="18712" y="18353"/>
                      <a:pt x="21600" y="21600"/>
                    </a:cubicBezTo>
                    <a:cubicBezTo>
                      <a:pt x="21600" y="20303"/>
                      <a:pt x="21139" y="18353"/>
                      <a:pt x="20678" y="16892"/>
                    </a:cubicBezTo>
                    <a:lnTo>
                      <a:pt x="20216" y="16892"/>
                    </a:lnTo>
                    <a:cubicBezTo>
                      <a:pt x="14902" y="10882"/>
                      <a:pt x="9124" y="4708"/>
                      <a:pt x="2888" y="648"/>
                    </a:cubicBez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7" name="Google Shape;1304;p8"/>
              <p:cNvSpPr/>
              <p:nvPr/>
            </p:nvSpPr>
            <p:spPr>
              <a:xfrm>
                <a:off x="724882" y="1121532"/>
                <a:ext cx="99905" cy="115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4319"/>
                    </a:lnTo>
                    <a:cubicBezTo>
                      <a:pt x="799" y="5014"/>
                      <a:pt x="799" y="5704"/>
                      <a:pt x="1597" y="6394"/>
                    </a:cubicBezTo>
                    <a:cubicBezTo>
                      <a:pt x="3397" y="6394"/>
                      <a:pt x="4999" y="7258"/>
                      <a:pt x="6596" y="7948"/>
                    </a:cubicBezTo>
                    <a:cubicBezTo>
                      <a:pt x="7007" y="8168"/>
                      <a:pt x="7412" y="8408"/>
                      <a:pt x="7800" y="8663"/>
                    </a:cubicBezTo>
                    <a:cubicBezTo>
                      <a:pt x="5294" y="5884"/>
                      <a:pt x="2216" y="2719"/>
                      <a:pt x="0" y="0"/>
                    </a:cubicBezTo>
                    <a:close/>
                    <a:moveTo>
                      <a:pt x="7800" y="8663"/>
                    </a:moveTo>
                    <a:cubicBezTo>
                      <a:pt x="8002" y="8888"/>
                      <a:pt x="8205" y="9113"/>
                      <a:pt x="8396" y="9333"/>
                    </a:cubicBezTo>
                    <a:cubicBezTo>
                      <a:pt x="9212" y="10213"/>
                      <a:pt x="10074" y="11067"/>
                      <a:pt x="10953" y="11902"/>
                    </a:cubicBezTo>
                    <a:cubicBezTo>
                      <a:pt x="10271" y="10633"/>
                      <a:pt x="9113" y="9533"/>
                      <a:pt x="7800" y="8663"/>
                    </a:cubicBezTo>
                    <a:close/>
                    <a:moveTo>
                      <a:pt x="10953" y="11902"/>
                    </a:moveTo>
                    <a:cubicBezTo>
                      <a:pt x="11358" y="12657"/>
                      <a:pt x="11596" y="13472"/>
                      <a:pt x="11596" y="14342"/>
                    </a:cubicBezTo>
                    <a:lnTo>
                      <a:pt x="11596" y="17971"/>
                    </a:lnTo>
                    <a:cubicBezTo>
                      <a:pt x="12400" y="18661"/>
                      <a:pt x="12400" y="18661"/>
                      <a:pt x="13395" y="19356"/>
                    </a:cubicBezTo>
                    <a:lnTo>
                      <a:pt x="14199" y="20215"/>
                    </a:lnTo>
                    <a:lnTo>
                      <a:pt x="14199" y="20910"/>
                    </a:lnTo>
                    <a:lnTo>
                      <a:pt x="16601" y="20910"/>
                    </a:lnTo>
                    <a:cubicBezTo>
                      <a:pt x="18400" y="21600"/>
                      <a:pt x="19997" y="21600"/>
                      <a:pt x="20796" y="21600"/>
                    </a:cubicBezTo>
                    <a:lnTo>
                      <a:pt x="21600" y="21600"/>
                    </a:lnTo>
                    <a:cubicBezTo>
                      <a:pt x="18256" y="18161"/>
                      <a:pt x="14402" y="15161"/>
                      <a:pt x="10953" y="11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8" name="Google Shape;1305;p8"/>
              <p:cNvSpPr/>
              <p:nvPr/>
            </p:nvSpPr>
            <p:spPr>
              <a:xfrm>
                <a:off x="732268" y="1155744"/>
                <a:ext cx="46247" cy="6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7" y="5484"/>
                      <a:pt x="7350" y="9672"/>
                      <a:pt x="12537" y="14829"/>
                    </a:cubicBezTo>
                    <a:cubicBezTo>
                      <a:pt x="16425" y="17730"/>
                      <a:pt x="19875" y="20313"/>
                      <a:pt x="21600" y="21600"/>
                    </a:cubicBezTo>
                    <a:lnTo>
                      <a:pt x="21600" y="14829"/>
                    </a:lnTo>
                    <a:cubicBezTo>
                      <a:pt x="21600" y="9672"/>
                      <a:pt x="16425" y="5484"/>
                      <a:pt x="10800" y="2901"/>
                    </a:cubicBezTo>
                    <a:cubicBezTo>
                      <a:pt x="7350" y="1613"/>
                      <a:pt x="3887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9" name="Google Shape;1306;p8"/>
              <p:cNvSpPr/>
              <p:nvPr/>
            </p:nvSpPr>
            <p:spPr>
              <a:xfrm>
                <a:off x="728576" y="1075308"/>
                <a:ext cx="138763" cy="15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157"/>
                    </a:lnTo>
                    <a:cubicBezTo>
                      <a:pt x="1150" y="4169"/>
                      <a:pt x="1870" y="5810"/>
                      <a:pt x="3024" y="7327"/>
                    </a:cubicBezTo>
                    <a:cubicBezTo>
                      <a:pt x="7774" y="12125"/>
                      <a:pt x="12673" y="16294"/>
                      <a:pt x="17422" y="20464"/>
                    </a:cubicBezTo>
                    <a:cubicBezTo>
                      <a:pt x="17422" y="21092"/>
                      <a:pt x="18001" y="21600"/>
                      <a:pt x="17422" y="21600"/>
                    </a:cubicBezTo>
                    <a:lnTo>
                      <a:pt x="18001" y="21600"/>
                    </a:lnTo>
                    <a:cubicBezTo>
                      <a:pt x="19150" y="21600"/>
                      <a:pt x="20446" y="21092"/>
                      <a:pt x="21600" y="21092"/>
                    </a:cubicBezTo>
                    <a:cubicBezTo>
                      <a:pt x="16272" y="16294"/>
                      <a:pt x="11377" y="10484"/>
                      <a:pt x="6049" y="5810"/>
                    </a:cubicBezTo>
                    <a:lnTo>
                      <a:pt x="4174" y="4169"/>
                    </a:lnTo>
                    <a:cubicBezTo>
                      <a:pt x="2445" y="3157"/>
                      <a:pt x="1150" y="151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0" name="Google Shape;1307;p8"/>
              <p:cNvSpPr/>
              <p:nvPr/>
            </p:nvSpPr>
            <p:spPr>
              <a:xfrm>
                <a:off x="883047" y="959723"/>
                <a:ext cx="84195" cy="10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4" y="0"/>
                    </a:moveTo>
                    <a:cubicBezTo>
                      <a:pt x="954" y="1480"/>
                      <a:pt x="0" y="3141"/>
                      <a:pt x="0" y="4620"/>
                    </a:cubicBezTo>
                    <a:cubicBezTo>
                      <a:pt x="2849" y="8493"/>
                      <a:pt x="6886" y="11446"/>
                      <a:pt x="10917" y="14587"/>
                    </a:cubicBezTo>
                    <a:cubicBezTo>
                      <a:pt x="13766" y="16985"/>
                      <a:pt x="16849" y="19202"/>
                      <a:pt x="20646" y="21600"/>
                    </a:cubicBezTo>
                    <a:cubicBezTo>
                      <a:pt x="20646" y="19939"/>
                      <a:pt x="20646" y="18465"/>
                      <a:pt x="21600" y="16066"/>
                    </a:cubicBezTo>
                    <a:lnTo>
                      <a:pt x="21600" y="15324"/>
                    </a:lnTo>
                    <a:cubicBezTo>
                      <a:pt x="21600" y="14587"/>
                      <a:pt x="21600" y="14587"/>
                      <a:pt x="20646" y="14587"/>
                    </a:cubicBezTo>
                    <a:cubicBezTo>
                      <a:pt x="14714" y="9235"/>
                      <a:pt x="7834" y="5357"/>
                      <a:pt x="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1" name="Google Shape;1308;p8"/>
              <p:cNvSpPr/>
              <p:nvPr/>
            </p:nvSpPr>
            <p:spPr>
              <a:xfrm>
                <a:off x="744284" y="705467"/>
                <a:ext cx="227561" cy="16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951"/>
                    </a:lnTo>
                    <a:cubicBezTo>
                      <a:pt x="1054" y="3897"/>
                      <a:pt x="2197" y="5430"/>
                      <a:pt x="3249" y="6376"/>
                    </a:cubicBezTo>
                    <a:cubicBezTo>
                      <a:pt x="4039" y="7318"/>
                      <a:pt x="5093" y="8380"/>
                      <a:pt x="5797" y="9326"/>
                    </a:cubicBezTo>
                    <a:cubicBezTo>
                      <a:pt x="6236" y="9326"/>
                      <a:pt x="6236" y="9326"/>
                      <a:pt x="6236" y="9798"/>
                    </a:cubicBezTo>
                    <a:cubicBezTo>
                      <a:pt x="6587" y="9326"/>
                      <a:pt x="6938" y="9326"/>
                      <a:pt x="7641" y="9326"/>
                    </a:cubicBezTo>
                    <a:lnTo>
                      <a:pt x="7992" y="9326"/>
                    </a:lnTo>
                    <a:cubicBezTo>
                      <a:pt x="8782" y="9326"/>
                      <a:pt x="9485" y="9798"/>
                      <a:pt x="10187" y="10269"/>
                    </a:cubicBezTo>
                    <a:cubicBezTo>
                      <a:pt x="10977" y="10860"/>
                      <a:pt x="11327" y="11331"/>
                      <a:pt x="11680" y="11806"/>
                    </a:cubicBezTo>
                    <a:cubicBezTo>
                      <a:pt x="12031" y="11806"/>
                      <a:pt x="12381" y="12277"/>
                      <a:pt x="12821" y="12748"/>
                    </a:cubicBezTo>
                    <a:lnTo>
                      <a:pt x="12821" y="13220"/>
                    </a:lnTo>
                    <a:cubicBezTo>
                      <a:pt x="13171" y="13810"/>
                      <a:pt x="13875" y="14282"/>
                      <a:pt x="14226" y="15228"/>
                    </a:cubicBezTo>
                    <a:cubicBezTo>
                      <a:pt x="15719" y="16761"/>
                      <a:pt x="17210" y="17707"/>
                      <a:pt x="18615" y="18649"/>
                    </a:cubicBezTo>
                    <a:cubicBezTo>
                      <a:pt x="19758" y="19711"/>
                      <a:pt x="20810" y="20657"/>
                      <a:pt x="21600" y="21600"/>
                    </a:cubicBezTo>
                    <a:lnTo>
                      <a:pt x="21600" y="19124"/>
                    </a:lnTo>
                    <a:cubicBezTo>
                      <a:pt x="21163" y="18649"/>
                      <a:pt x="20810" y="18649"/>
                      <a:pt x="20459" y="18178"/>
                    </a:cubicBezTo>
                    <a:cubicBezTo>
                      <a:pt x="14226" y="11806"/>
                      <a:pt x="5797" y="7909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2" name="Google Shape;1309;p8"/>
              <p:cNvSpPr/>
              <p:nvPr/>
            </p:nvSpPr>
            <p:spPr>
              <a:xfrm>
                <a:off x="836802" y="1086408"/>
                <a:ext cx="96211" cy="10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62" y="0"/>
                    </a:moveTo>
                    <a:cubicBezTo>
                      <a:pt x="4362" y="924"/>
                      <a:pt x="3323" y="1661"/>
                      <a:pt x="3323" y="2398"/>
                    </a:cubicBezTo>
                    <a:cubicBezTo>
                      <a:pt x="2493" y="3135"/>
                      <a:pt x="1664" y="4615"/>
                      <a:pt x="0" y="5539"/>
                    </a:cubicBezTo>
                    <a:lnTo>
                      <a:pt x="829" y="5539"/>
                    </a:lnTo>
                    <a:cubicBezTo>
                      <a:pt x="3323" y="9230"/>
                      <a:pt x="6856" y="11628"/>
                      <a:pt x="10382" y="14769"/>
                    </a:cubicBezTo>
                    <a:cubicBezTo>
                      <a:pt x="11218" y="16248"/>
                      <a:pt x="12876" y="16985"/>
                      <a:pt x="14744" y="18459"/>
                    </a:cubicBezTo>
                    <a:cubicBezTo>
                      <a:pt x="15574" y="19383"/>
                      <a:pt x="16409" y="20863"/>
                      <a:pt x="17238" y="21600"/>
                    </a:cubicBezTo>
                    <a:cubicBezTo>
                      <a:pt x="18896" y="20120"/>
                      <a:pt x="19936" y="17722"/>
                      <a:pt x="21600" y="16248"/>
                    </a:cubicBezTo>
                    <a:cubicBezTo>
                      <a:pt x="15574" y="10891"/>
                      <a:pt x="10382" y="4615"/>
                      <a:pt x="4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3" name="Google Shape;1310;p8"/>
              <p:cNvSpPr/>
              <p:nvPr/>
            </p:nvSpPr>
            <p:spPr>
              <a:xfrm>
                <a:off x="863618" y="1048505"/>
                <a:ext cx="85105" cy="103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2" y="0"/>
                    </a:moveTo>
                    <a:cubicBezTo>
                      <a:pt x="944" y="1540"/>
                      <a:pt x="944" y="3086"/>
                      <a:pt x="0" y="4821"/>
                    </a:cubicBezTo>
                    <a:cubicBezTo>
                      <a:pt x="6813" y="9642"/>
                      <a:pt x="12682" y="16009"/>
                      <a:pt x="19488" y="21600"/>
                    </a:cubicBezTo>
                    <a:cubicBezTo>
                      <a:pt x="19488" y="20054"/>
                      <a:pt x="20432" y="18514"/>
                      <a:pt x="21600" y="16779"/>
                    </a:cubicBezTo>
                    <a:lnTo>
                      <a:pt x="20432" y="16779"/>
                    </a:lnTo>
                    <a:cubicBezTo>
                      <a:pt x="14556" y="11182"/>
                      <a:pt x="7750" y="5591"/>
                      <a:pt x="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4" name="Google Shape;1311;p8"/>
              <p:cNvSpPr/>
              <p:nvPr/>
            </p:nvSpPr>
            <p:spPr>
              <a:xfrm>
                <a:off x="890460" y="924600"/>
                <a:ext cx="81385" cy="92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0" y="1081"/>
                      <a:pt x="0" y="2806"/>
                      <a:pt x="0" y="3675"/>
                    </a:cubicBezTo>
                    <a:cubicBezTo>
                      <a:pt x="6137" y="9937"/>
                      <a:pt x="14241" y="15337"/>
                      <a:pt x="21600" y="21600"/>
                    </a:cubicBezTo>
                    <a:lnTo>
                      <a:pt x="21600" y="16200"/>
                    </a:lnTo>
                    <a:cubicBezTo>
                      <a:pt x="14241" y="10800"/>
                      <a:pt x="7117" y="5400"/>
                      <a:pt x="9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5" name="Google Shape;1312;p8"/>
              <p:cNvSpPr/>
              <p:nvPr/>
            </p:nvSpPr>
            <p:spPr>
              <a:xfrm>
                <a:off x="721163" y="1171472"/>
                <a:ext cx="37949" cy="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7" y="0"/>
                    </a:moveTo>
                    <a:cubicBezTo>
                      <a:pt x="2117" y="1597"/>
                      <a:pt x="0" y="1597"/>
                      <a:pt x="0" y="3195"/>
                    </a:cubicBezTo>
                    <a:lnTo>
                      <a:pt x="0" y="5197"/>
                    </a:lnTo>
                    <a:lnTo>
                      <a:pt x="2117" y="5197"/>
                    </a:lnTo>
                    <a:cubicBezTo>
                      <a:pt x="2117" y="8404"/>
                      <a:pt x="4219" y="10001"/>
                      <a:pt x="6322" y="11599"/>
                    </a:cubicBezTo>
                    <a:cubicBezTo>
                      <a:pt x="8424" y="15199"/>
                      <a:pt x="11059" y="16808"/>
                      <a:pt x="15278" y="18405"/>
                    </a:cubicBezTo>
                    <a:cubicBezTo>
                      <a:pt x="17381" y="20003"/>
                      <a:pt x="19483" y="20003"/>
                      <a:pt x="21600" y="21600"/>
                    </a:cubicBezTo>
                    <a:cubicBezTo>
                      <a:pt x="17381" y="18405"/>
                      <a:pt x="13161" y="13196"/>
                      <a:pt x="8424" y="10001"/>
                    </a:cubicBezTo>
                    <a:cubicBezTo>
                      <a:pt x="6322" y="6795"/>
                      <a:pt x="4219" y="3195"/>
                      <a:pt x="2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6" name="Google Shape;1313;p8"/>
              <p:cNvSpPr/>
              <p:nvPr/>
            </p:nvSpPr>
            <p:spPr>
              <a:xfrm>
                <a:off x="890460" y="840473"/>
                <a:ext cx="85105" cy="7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39"/>
                    </a:lnTo>
                    <a:cubicBezTo>
                      <a:pt x="6806" y="8586"/>
                      <a:pt x="14787" y="14054"/>
                      <a:pt x="21600" y="21600"/>
                    </a:cubicBezTo>
                    <a:lnTo>
                      <a:pt x="21600" y="15093"/>
                    </a:lnTo>
                    <a:cubicBezTo>
                      <a:pt x="20656" y="15093"/>
                      <a:pt x="20656" y="15093"/>
                      <a:pt x="20656" y="14054"/>
                    </a:cubicBezTo>
                    <a:cubicBezTo>
                      <a:pt x="14787" y="8586"/>
                      <a:pt x="6806" y="54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7" name="Google Shape;1314;p8"/>
              <p:cNvSpPr/>
              <p:nvPr/>
            </p:nvSpPr>
            <p:spPr>
              <a:xfrm>
                <a:off x="740592" y="790532"/>
                <a:ext cx="26844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965" y="15988"/>
                      <a:pt x="11909" y="12525"/>
                      <a:pt x="21600" y="6912"/>
                    </a:cubicBezTo>
                    <a:cubicBezTo>
                      <a:pt x="14902" y="5188"/>
                      <a:pt x="8937" y="17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8" name="Google Shape;1315;p8"/>
              <p:cNvSpPr/>
              <p:nvPr/>
            </p:nvSpPr>
            <p:spPr>
              <a:xfrm>
                <a:off x="744284" y="747999"/>
                <a:ext cx="49966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00"/>
                    </a:lnTo>
                    <a:cubicBezTo>
                      <a:pt x="4801" y="14262"/>
                      <a:pt x="10007" y="17712"/>
                      <a:pt x="14797" y="21600"/>
                    </a:cubicBezTo>
                    <a:lnTo>
                      <a:pt x="16405" y="21600"/>
                    </a:lnTo>
                    <a:cubicBezTo>
                      <a:pt x="18395" y="19875"/>
                      <a:pt x="20003" y="17712"/>
                      <a:pt x="21600" y="17712"/>
                    </a:cubicBezTo>
                    <a:cubicBezTo>
                      <a:pt x="13201" y="12525"/>
                      <a:pt x="6409" y="518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9" name="Google Shape;1316;p8"/>
              <p:cNvSpPr/>
              <p:nvPr/>
            </p:nvSpPr>
            <p:spPr>
              <a:xfrm>
                <a:off x="874723" y="1002254"/>
                <a:ext cx="85106" cy="11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5" y="0"/>
                    </a:moveTo>
                    <a:lnTo>
                      <a:pt x="1175" y="718"/>
                    </a:lnTo>
                    <a:lnTo>
                      <a:pt x="0" y="5179"/>
                    </a:lnTo>
                    <a:cubicBezTo>
                      <a:pt x="5869" y="10353"/>
                      <a:pt x="12912" y="16245"/>
                      <a:pt x="19725" y="21600"/>
                    </a:cubicBezTo>
                    <a:cubicBezTo>
                      <a:pt x="20663" y="19994"/>
                      <a:pt x="20663" y="17851"/>
                      <a:pt x="21600" y="16245"/>
                    </a:cubicBezTo>
                    <a:cubicBezTo>
                      <a:pt x="17613" y="13390"/>
                      <a:pt x="12912" y="10353"/>
                      <a:pt x="9863" y="7322"/>
                    </a:cubicBezTo>
                    <a:cubicBezTo>
                      <a:pt x="7044" y="5179"/>
                      <a:pt x="3994" y="2856"/>
                      <a:pt x="1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0" name="Google Shape;1317;p8"/>
              <p:cNvSpPr/>
              <p:nvPr/>
            </p:nvSpPr>
            <p:spPr>
              <a:xfrm>
                <a:off x="722225" y="932947"/>
                <a:ext cx="12701" cy="8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4981"/>
                      <a:pt x="10800" y="9728"/>
                      <a:pt x="10800" y="14716"/>
                    </a:cubicBezTo>
                    <a:lnTo>
                      <a:pt x="10800" y="17801"/>
                    </a:lnTo>
                    <a:lnTo>
                      <a:pt x="0" y="20652"/>
                    </a:lnTo>
                    <a:cubicBezTo>
                      <a:pt x="10800" y="20652"/>
                      <a:pt x="10800" y="21600"/>
                      <a:pt x="10800" y="21600"/>
                    </a:cubicBezTo>
                    <a:cubicBezTo>
                      <a:pt x="21600" y="14716"/>
                      <a:pt x="21600" y="7832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1" name="Google Shape;1318;p8"/>
              <p:cNvSpPr/>
              <p:nvPr/>
            </p:nvSpPr>
            <p:spPr>
              <a:xfrm>
                <a:off x="716672" y="1114148"/>
                <a:ext cx="12701" cy="3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6371"/>
                    </a:lnTo>
                    <a:cubicBezTo>
                      <a:pt x="0" y="18985"/>
                      <a:pt x="21600" y="21600"/>
                      <a:pt x="21600" y="21600"/>
                    </a:cubicBezTo>
                    <a:lnTo>
                      <a:pt x="21600" y="5229"/>
                    </a:lnTo>
                    <a:cubicBezTo>
                      <a:pt x="21600" y="2615"/>
                      <a:pt x="21600" y="261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2" name="Google Shape;1319;p8"/>
              <p:cNvSpPr/>
              <p:nvPr/>
            </p:nvSpPr>
            <p:spPr>
              <a:xfrm>
                <a:off x="27379" y="693457"/>
                <a:ext cx="693785" cy="504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85" y="197"/>
                      <a:pt x="21226" y="514"/>
                      <a:pt x="20995" y="672"/>
                    </a:cubicBezTo>
                    <a:cubicBezTo>
                      <a:pt x="20506" y="989"/>
                      <a:pt x="19901" y="1187"/>
                      <a:pt x="19440" y="1503"/>
                    </a:cubicBezTo>
                    <a:lnTo>
                      <a:pt x="18950" y="1820"/>
                    </a:lnTo>
                    <a:cubicBezTo>
                      <a:pt x="18461" y="1978"/>
                      <a:pt x="18001" y="2334"/>
                      <a:pt x="17511" y="2492"/>
                    </a:cubicBezTo>
                    <a:cubicBezTo>
                      <a:pt x="16676" y="2967"/>
                      <a:pt x="15956" y="3323"/>
                      <a:pt x="15235" y="3640"/>
                    </a:cubicBezTo>
                    <a:cubicBezTo>
                      <a:pt x="14400" y="3956"/>
                      <a:pt x="13680" y="4154"/>
                      <a:pt x="12960" y="4312"/>
                    </a:cubicBezTo>
                    <a:cubicBezTo>
                      <a:pt x="12241" y="4471"/>
                      <a:pt x="11521" y="4629"/>
                      <a:pt x="10800" y="4787"/>
                    </a:cubicBezTo>
                    <a:lnTo>
                      <a:pt x="9706" y="4787"/>
                    </a:lnTo>
                    <a:cubicBezTo>
                      <a:pt x="8525" y="4787"/>
                      <a:pt x="7316" y="4629"/>
                      <a:pt x="6222" y="4312"/>
                    </a:cubicBezTo>
                    <a:cubicBezTo>
                      <a:pt x="5645" y="4154"/>
                      <a:pt x="4925" y="3956"/>
                      <a:pt x="4205" y="3798"/>
                    </a:cubicBezTo>
                    <a:cubicBezTo>
                      <a:pt x="3600" y="3481"/>
                      <a:pt x="2995" y="3165"/>
                      <a:pt x="2390" y="2651"/>
                    </a:cubicBezTo>
                    <a:cubicBezTo>
                      <a:pt x="1671" y="2176"/>
                      <a:pt x="836" y="1345"/>
                      <a:pt x="0" y="356"/>
                    </a:cubicBezTo>
                    <a:lnTo>
                      <a:pt x="0" y="14836"/>
                    </a:lnTo>
                    <a:cubicBezTo>
                      <a:pt x="0" y="14836"/>
                      <a:pt x="116" y="14836"/>
                      <a:pt x="116" y="15033"/>
                    </a:cubicBezTo>
                    <a:cubicBezTo>
                      <a:pt x="231" y="15350"/>
                      <a:pt x="346" y="15665"/>
                      <a:pt x="462" y="15825"/>
                    </a:cubicBezTo>
                    <a:cubicBezTo>
                      <a:pt x="951" y="16656"/>
                      <a:pt x="1325" y="17327"/>
                      <a:pt x="1786" y="18000"/>
                    </a:cubicBezTo>
                    <a:cubicBezTo>
                      <a:pt x="2390" y="18633"/>
                      <a:pt x="3111" y="19305"/>
                      <a:pt x="3831" y="19780"/>
                    </a:cubicBezTo>
                    <a:cubicBezTo>
                      <a:pt x="4666" y="20295"/>
                      <a:pt x="5761" y="20769"/>
                      <a:pt x="6826" y="21125"/>
                    </a:cubicBezTo>
                    <a:cubicBezTo>
                      <a:pt x="8035" y="21442"/>
                      <a:pt x="9245" y="21600"/>
                      <a:pt x="10426" y="21600"/>
                    </a:cubicBezTo>
                    <a:lnTo>
                      <a:pt x="11751" y="21600"/>
                    </a:lnTo>
                    <a:cubicBezTo>
                      <a:pt x="12846" y="21442"/>
                      <a:pt x="13795" y="21284"/>
                      <a:pt x="14861" y="20967"/>
                    </a:cubicBezTo>
                    <a:cubicBezTo>
                      <a:pt x="15725" y="20769"/>
                      <a:pt x="16676" y="20453"/>
                      <a:pt x="17626" y="19978"/>
                    </a:cubicBezTo>
                    <a:cubicBezTo>
                      <a:pt x="18461" y="19622"/>
                      <a:pt x="19325" y="19147"/>
                      <a:pt x="20160" y="18475"/>
                    </a:cubicBezTo>
                    <a:cubicBezTo>
                      <a:pt x="20391" y="18158"/>
                      <a:pt x="20621" y="18000"/>
                      <a:pt x="20765" y="17802"/>
                    </a:cubicBezTo>
                    <a:cubicBezTo>
                      <a:pt x="20765" y="17644"/>
                      <a:pt x="20880" y="17644"/>
                      <a:pt x="20880" y="17644"/>
                    </a:cubicBezTo>
                    <a:cubicBezTo>
                      <a:pt x="20880" y="16496"/>
                      <a:pt x="20995" y="15192"/>
                      <a:pt x="20995" y="14044"/>
                    </a:cubicBezTo>
                    <a:cubicBezTo>
                      <a:pt x="21111" y="12383"/>
                      <a:pt x="21111" y="10721"/>
                      <a:pt x="21226" y="9257"/>
                    </a:cubicBezTo>
                    <a:lnTo>
                      <a:pt x="21341" y="7279"/>
                    </a:lnTo>
                    <a:cubicBezTo>
                      <a:pt x="21485" y="5142"/>
                      <a:pt x="21600" y="265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3" name="Google Shape;1320;p8"/>
              <p:cNvSpPr/>
              <p:nvPr/>
            </p:nvSpPr>
            <p:spPr>
              <a:xfrm>
                <a:off x="38485" y="570489"/>
                <a:ext cx="686398" cy="127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" y="0"/>
                    </a:moveTo>
                    <a:cubicBezTo>
                      <a:pt x="117" y="1250"/>
                      <a:pt x="117" y="2659"/>
                      <a:pt x="0" y="3913"/>
                    </a:cubicBezTo>
                    <a:lnTo>
                      <a:pt x="0" y="4538"/>
                    </a:lnTo>
                    <a:lnTo>
                      <a:pt x="117" y="4538"/>
                    </a:lnTo>
                    <a:cubicBezTo>
                      <a:pt x="262" y="5947"/>
                      <a:pt x="495" y="6572"/>
                      <a:pt x="611" y="7827"/>
                    </a:cubicBezTo>
                    <a:lnTo>
                      <a:pt x="728" y="7827"/>
                    </a:lnTo>
                    <a:cubicBezTo>
                      <a:pt x="1223" y="10485"/>
                      <a:pt x="1834" y="12365"/>
                      <a:pt x="2562" y="14403"/>
                    </a:cubicBezTo>
                    <a:cubicBezTo>
                      <a:pt x="3406" y="16908"/>
                      <a:pt x="4250" y="18316"/>
                      <a:pt x="5356" y="19566"/>
                    </a:cubicBezTo>
                    <a:cubicBezTo>
                      <a:pt x="6433" y="20821"/>
                      <a:pt x="7540" y="21600"/>
                      <a:pt x="8733" y="21600"/>
                    </a:cubicBezTo>
                    <a:lnTo>
                      <a:pt x="10189" y="21600"/>
                    </a:lnTo>
                    <a:lnTo>
                      <a:pt x="10072" y="20821"/>
                    </a:lnTo>
                    <a:cubicBezTo>
                      <a:pt x="11411" y="20821"/>
                      <a:pt x="12867" y="19566"/>
                      <a:pt x="14322" y="17687"/>
                    </a:cubicBezTo>
                    <a:cubicBezTo>
                      <a:pt x="15050" y="16908"/>
                      <a:pt x="15778" y="16278"/>
                      <a:pt x="16506" y="15028"/>
                    </a:cubicBezTo>
                    <a:cubicBezTo>
                      <a:pt x="17350" y="13773"/>
                      <a:pt x="18193" y="12365"/>
                      <a:pt x="18805" y="11115"/>
                    </a:cubicBezTo>
                    <a:cubicBezTo>
                      <a:pt x="20028" y="9077"/>
                      <a:pt x="20755" y="7202"/>
                      <a:pt x="21483" y="4538"/>
                    </a:cubicBezTo>
                    <a:lnTo>
                      <a:pt x="21600" y="4538"/>
                    </a:lnTo>
                    <a:lnTo>
                      <a:pt x="21600" y="2659"/>
                    </a:lnTo>
                    <a:cubicBezTo>
                      <a:pt x="21483" y="2034"/>
                      <a:pt x="21483" y="625"/>
                      <a:pt x="21600" y="0"/>
                    </a:cubicBezTo>
                    <a:cubicBezTo>
                      <a:pt x="21483" y="0"/>
                      <a:pt x="21483" y="0"/>
                      <a:pt x="21367" y="625"/>
                    </a:cubicBezTo>
                    <a:cubicBezTo>
                      <a:pt x="21221" y="625"/>
                      <a:pt x="21105" y="1250"/>
                      <a:pt x="20872" y="1250"/>
                    </a:cubicBezTo>
                    <a:lnTo>
                      <a:pt x="20755" y="2034"/>
                    </a:lnTo>
                    <a:cubicBezTo>
                      <a:pt x="20639" y="2034"/>
                      <a:pt x="20377" y="2659"/>
                      <a:pt x="20261" y="3284"/>
                    </a:cubicBezTo>
                    <a:cubicBezTo>
                      <a:pt x="20028" y="3913"/>
                      <a:pt x="19766" y="3913"/>
                      <a:pt x="19650" y="4538"/>
                    </a:cubicBezTo>
                    <a:cubicBezTo>
                      <a:pt x="18805" y="6572"/>
                      <a:pt x="17961" y="8452"/>
                      <a:pt x="17117" y="9860"/>
                    </a:cubicBezTo>
                    <a:cubicBezTo>
                      <a:pt x="16127" y="11115"/>
                      <a:pt x="15283" y="12365"/>
                      <a:pt x="14439" y="12990"/>
                    </a:cubicBezTo>
                    <a:cubicBezTo>
                      <a:pt x="13478" y="13773"/>
                      <a:pt x="12634" y="14403"/>
                      <a:pt x="11906" y="14403"/>
                    </a:cubicBezTo>
                    <a:lnTo>
                      <a:pt x="11761" y="14403"/>
                    </a:lnTo>
                    <a:cubicBezTo>
                      <a:pt x="11411" y="14403"/>
                      <a:pt x="11032" y="14403"/>
                      <a:pt x="10567" y="13773"/>
                    </a:cubicBezTo>
                    <a:lnTo>
                      <a:pt x="8850" y="13773"/>
                    </a:lnTo>
                    <a:cubicBezTo>
                      <a:pt x="7540" y="12990"/>
                      <a:pt x="6433" y="12365"/>
                      <a:pt x="5473" y="11115"/>
                    </a:cubicBezTo>
                    <a:cubicBezTo>
                      <a:pt x="4745" y="10485"/>
                      <a:pt x="3406" y="9077"/>
                      <a:pt x="2300" y="6572"/>
                    </a:cubicBezTo>
                    <a:cubicBezTo>
                      <a:pt x="1339" y="4538"/>
                      <a:pt x="728" y="2659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4" name="Google Shape;1321;p8"/>
              <p:cNvSpPr/>
              <p:nvPr/>
            </p:nvSpPr>
            <p:spPr>
              <a:xfrm>
                <a:off x="104159" y="1248217"/>
                <a:ext cx="574452" cy="159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61" y="0"/>
                      <a:pt x="21461" y="628"/>
                      <a:pt x="21322" y="628"/>
                    </a:cubicBezTo>
                    <a:cubicBezTo>
                      <a:pt x="20869" y="1631"/>
                      <a:pt x="20453" y="2132"/>
                      <a:pt x="19861" y="3138"/>
                    </a:cubicBezTo>
                    <a:cubicBezTo>
                      <a:pt x="18853" y="4769"/>
                      <a:pt x="17844" y="6276"/>
                      <a:pt x="16661" y="7406"/>
                    </a:cubicBezTo>
                    <a:cubicBezTo>
                      <a:pt x="14505" y="9414"/>
                      <a:pt x="12313" y="10544"/>
                      <a:pt x="10156" y="10544"/>
                    </a:cubicBezTo>
                    <a:lnTo>
                      <a:pt x="9844" y="10544"/>
                    </a:lnTo>
                    <a:cubicBezTo>
                      <a:pt x="8556" y="10544"/>
                      <a:pt x="7235" y="10043"/>
                      <a:pt x="6087" y="9414"/>
                    </a:cubicBezTo>
                    <a:cubicBezTo>
                      <a:pt x="4627" y="8412"/>
                      <a:pt x="3479" y="6905"/>
                      <a:pt x="2470" y="5270"/>
                    </a:cubicBezTo>
                    <a:cubicBezTo>
                      <a:pt x="1740" y="4268"/>
                      <a:pt x="1148" y="3138"/>
                      <a:pt x="592" y="1631"/>
                    </a:cubicBezTo>
                    <a:lnTo>
                      <a:pt x="592" y="2132"/>
                    </a:lnTo>
                    <a:cubicBezTo>
                      <a:pt x="279" y="3138"/>
                      <a:pt x="140" y="3766"/>
                      <a:pt x="0" y="4769"/>
                    </a:cubicBezTo>
                    <a:lnTo>
                      <a:pt x="0" y="6905"/>
                    </a:lnTo>
                    <a:lnTo>
                      <a:pt x="453" y="8412"/>
                    </a:lnTo>
                    <a:cubicBezTo>
                      <a:pt x="870" y="9414"/>
                      <a:pt x="1461" y="11045"/>
                      <a:pt x="2018" y="12051"/>
                    </a:cubicBezTo>
                    <a:cubicBezTo>
                      <a:pt x="4348" y="15691"/>
                      <a:pt x="6818" y="17826"/>
                      <a:pt x="9427" y="19962"/>
                    </a:cubicBezTo>
                    <a:cubicBezTo>
                      <a:pt x="10961" y="20779"/>
                      <a:pt x="12494" y="21600"/>
                      <a:pt x="14122" y="21600"/>
                    </a:cubicBezTo>
                    <a:cubicBezTo>
                      <a:pt x="14488" y="21600"/>
                      <a:pt x="14859" y="21560"/>
                      <a:pt x="15235" y="21466"/>
                    </a:cubicBezTo>
                    <a:cubicBezTo>
                      <a:pt x="16105" y="21466"/>
                      <a:pt x="16974" y="20964"/>
                      <a:pt x="17844" y="19962"/>
                    </a:cubicBezTo>
                    <a:cubicBezTo>
                      <a:pt x="18261" y="18829"/>
                      <a:pt x="18853" y="18327"/>
                      <a:pt x="19269" y="17325"/>
                    </a:cubicBezTo>
                    <a:cubicBezTo>
                      <a:pt x="19722" y="16319"/>
                      <a:pt x="20000" y="15189"/>
                      <a:pt x="20279" y="13682"/>
                    </a:cubicBezTo>
                    <a:cubicBezTo>
                      <a:pt x="20592" y="12552"/>
                      <a:pt x="20869" y="11550"/>
                      <a:pt x="21009" y="10043"/>
                    </a:cubicBezTo>
                    <a:cubicBezTo>
                      <a:pt x="21148" y="8412"/>
                      <a:pt x="21461" y="6276"/>
                      <a:pt x="21461" y="4769"/>
                    </a:cubicBezTo>
                    <a:cubicBezTo>
                      <a:pt x="21600" y="3138"/>
                      <a:pt x="21600" y="163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5" name="Google Shape;1322;p8"/>
              <p:cNvSpPr/>
              <p:nvPr/>
            </p:nvSpPr>
            <p:spPr>
              <a:xfrm>
                <a:off x="31098" y="1198276"/>
                <a:ext cx="663250" cy="23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2" y="0"/>
                    </a:moveTo>
                    <a:cubicBezTo>
                      <a:pt x="241" y="0"/>
                      <a:pt x="120" y="333"/>
                      <a:pt x="120" y="1086"/>
                    </a:cubicBezTo>
                    <a:lnTo>
                      <a:pt x="0" y="1086"/>
                    </a:lnTo>
                    <a:cubicBezTo>
                      <a:pt x="0" y="1419"/>
                      <a:pt x="120" y="1752"/>
                      <a:pt x="120" y="2084"/>
                    </a:cubicBezTo>
                    <a:lnTo>
                      <a:pt x="120" y="2420"/>
                    </a:lnTo>
                    <a:cubicBezTo>
                      <a:pt x="120" y="3170"/>
                      <a:pt x="120" y="3836"/>
                      <a:pt x="241" y="4504"/>
                    </a:cubicBezTo>
                    <a:lnTo>
                      <a:pt x="241" y="4922"/>
                    </a:lnTo>
                    <a:cubicBezTo>
                      <a:pt x="873" y="7006"/>
                      <a:pt x="1626" y="9424"/>
                      <a:pt x="2501" y="11508"/>
                    </a:cubicBezTo>
                    <a:cubicBezTo>
                      <a:pt x="3374" y="13593"/>
                      <a:pt x="4519" y="15677"/>
                      <a:pt x="5784" y="17429"/>
                    </a:cubicBezTo>
                    <a:cubicBezTo>
                      <a:pt x="7019" y="19098"/>
                      <a:pt x="8284" y="20181"/>
                      <a:pt x="9790" y="20847"/>
                    </a:cubicBezTo>
                    <a:cubicBezTo>
                      <a:pt x="10664" y="21183"/>
                      <a:pt x="11538" y="21600"/>
                      <a:pt x="12412" y="21600"/>
                    </a:cubicBezTo>
                    <a:cubicBezTo>
                      <a:pt x="12924" y="21600"/>
                      <a:pt x="13316" y="21600"/>
                      <a:pt x="13677" y="21183"/>
                    </a:cubicBezTo>
                    <a:cubicBezTo>
                      <a:pt x="14822" y="21183"/>
                      <a:pt x="15937" y="20514"/>
                      <a:pt x="16930" y="19513"/>
                    </a:cubicBezTo>
                    <a:cubicBezTo>
                      <a:pt x="17683" y="18763"/>
                      <a:pt x="18316" y="17764"/>
                      <a:pt x="18949" y="16345"/>
                    </a:cubicBezTo>
                    <a:cubicBezTo>
                      <a:pt x="19702" y="15344"/>
                      <a:pt x="20214" y="13928"/>
                      <a:pt x="20696" y="12176"/>
                    </a:cubicBezTo>
                    <a:cubicBezTo>
                      <a:pt x="21088" y="11175"/>
                      <a:pt x="21329" y="10092"/>
                      <a:pt x="21600" y="9091"/>
                    </a:cubicBezTo>
                    <a:lnTo>
                      <a:pt x="21600" y="3836"/>
                    </a:lnTo>
                    <a:cubicBezTo>
                      <a:pt x="21449" y="3836"/>
                      <a:pt x="21209" y="4169"/>
                      <a:pt x="21088" y="4504"/>
                    </a:cubicBezTo>
                    <a:cubicBezTo>
                      <a:pt x="21088" y="5588"/>
                      <a:pt x="21088" y="6589"/>
                      <a:pt x="20967" y="7672"/>
                    </a:cubicBezTo>
                    <a:cubicBezTo>
                      <a:pt x="20967" y="8673"/>
                      <a:pt x="20696" y="10092"/>
                      <a:pt x="20576" y="11175"/>
                    </a:cubicBezTo>
                    <a:cubicBezTo>
                      <a:pt x="20455" y="12176"/>
                      <a:pt x="20214" y="12842"/>
                      <a:pt x="19943" y="13593"/>
                    </a:cubicBezTo>
                    <a:cubicBezTo>
                      <a:pt x="19702" y="14594"/>
                      <a:pt x="19461" y="15344"/>
                      <a:pt x="19069" y="16012"/>
                    </a:cubicBezTo>
                    <a:cubicBezTo>
                      <a:pt x="18708" y="16678"/>
                      <a:pt x="18196" y="17011"/>
                      <a:pt x="17834" y="17764"/>
                    </a:cubicBezTo>
                    <a:cubicBezTo>
                      <a:pt x="17081" y="18430"/>
                      <a:pt x="16328" y="18763"/>
                      <a:pt x="15575" y="18763"/>
                    </a:cubicBezTo>
                    <a:cubicBezTo>
                      <a:pt x="15249" y="18826"/>
                      <a:pt x="14927" y="18852"/>
                      <a:pt x="14611" y="18852"/>
                    </a:cubicBezTo>
                    <a:cubicBezTo>
                      <a:pt x="13201" y="18852"/>
                      <a:pt x="11872" y="18307"/>
                      <a:pt x="10544" y="17764"/>
                    </a:cubicBezTo>
                    <a:cubicBezTo>
                      <a:pt x="8284" y="16345"/>
                      <a:pt x="6145" y="14927"/>
                      <a:pt x="4127" y="12509"/>
                    </a:cubicBezTo>
                    <a:cubicBezTo>
                      <a:pt x="3645" y="11841"/>
                      <a:pt x="3133" y="10758"/>
                      <a:pt x="2772" y="10092"/>
                    </a:cubicBezTo>
                    <a:lnTo>
                      <a:pt x="2379" y="9091"/>
                    </a:lnTo>
                    <a:lnTo>
                      <a:pt x="2379" y="7672"/>
                    </a:lnTo>
                    <a:cubicBezTo>
                      <a:pt x="2501" y="7006"/>
                      <a:pt x="2621" y="6589"/>
                      <a:pt x="2892" y="5921"/>
                    </a:cubicBezTo>
                    <a:lnTo>
                      <a:pt x="2892" y="5588"/>
                    </a:lnTo>
                    <a:cubicBezTo>
                      <a:pt x="2501" y="4922"/>
                      <a:pt x="2019" y="4169"/>
                      <a:pt x="1626" y="3170"/>
                    </a:cubicBezTo>
                    <a:cubicBezTo>
                      <a:pt x="1265" y="2084"/>
                      <a:pt x="753" y="1086"/>
                      <a:pt x="3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6" name="Google Shape;1323;p8"/>
              <p:cNvSpPr/>
              <p:nvPr/>
            </p:nvSpPr>
            <p:spPr>
              <a:xfrm>
                <a:off x="712966" y="1216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7" name="Google Shape;1324;p8"/>
              <p:cNvSpPr/>
              <p:nvPr/>
            </p:nvSpPr>
            <p:spPr>
              <a:xfrm>
                <a:off x="716672" y="11669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14400"/>
                      <a:pt x="21600" y="14400"/>
                      <a:pt x="21600" y="7200"/>
                    </a:cubicBezTo>
                    <a:cubicBezTo>
                      <a:pt x="0" y="72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8" name="Google Shape;1325;p8"/>
              <p:cNvSpPr/>
              <p:nvPr/>
            </p:nvSpPr>
            <p:spPr>
              <a:xfrm>
                <a:off x="718519" y="1067898"/>
                <a:ext cx="12701" cy="30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9" y="0"/>
                    </a:moveTo>
                    <a:cubicBezTo>
                      <a:pt x="10839" y="5244"/>
                      <a:pt x="10839" y="10488"/>
                      <a:pt x="0" y="16375"/>
                    </a:cubicBezTo>
                    <a:cubicBezTo>
                      <a:pt x="10839" y="16375"/>
                      <a:pt x="10839" y="18988"/>
                      <a:pt x="21600" y="21600"/>
                    </a:cubicBezTo>
                    <a:lnTo>
                      <a:pt x="21600" y="5244"/>
                    </a:lnTo>
                    <a:cubicBezTo>
                      <a:pt x="21600" y="2631"/>
                      <a:pt x="10839" y="0"/>
                      <a:pt x="10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9" name="Google Shape;1326;p8"/>
              <p:cNvSpPr/>
              <p:nvPr/>
            </p:nvSpPr>
            <p:spPr>
              <a:xfrm>
                <a:off x="384376" y="0"/>
                <a:ext cx="50967" cy="22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6" h="21600" fill="norm" stroke="1" extrusionOk="0">
                    <a:moveTo>
                      <a:pt x="9711" y="0"/>
                    </a:moveTo>
                    <a:cubicBezTo>
                      <a:pt x="9711" y="0"/>
                      <a:pt x="9711" y="439"/>
                      <a:pt x="8224" y="439"/>
                    </a:cubicBezTo>
                    <a:cubicBezTo>
                      <a:pt x="6737" y="439"/>
                      <a:pt x="6737" y="790"/>
                      <a:pt x="6737" y="1141"/>
                    </a:cubicBezTo>
                    <a:cubicBezTo>
                      <a:pt x="5251" y="1844"/>
                      <a:pt x="5251" y="2634"/>
                      <a:pt x="5251" y="3335"/>
                    </a:cubicBezTo>
                    <a:cubicBezTo>
                      <a:pt x="5251" y="4039"/>
                      <a:pt x="6737" y="4829"/>
                      <a:pt x="6737" y="5533"/>
                    </a:cubicBezTo>
                    <a:cubicBezTo>
                      <a:pt x="8224" y="7024"/>
                      <a:pt x="11208" y="8078"/>
                      <a:pt x="11208" y="9572"/>
                    </a:cubicBezTo>
                    <a:cubicBezTo>
                      <a:pt x="11208" y="10623"/>
                      <a:pt x="11208" y="11413"/>
                      <a:pt x="9711" y="12117"/>
                    </a:cubicBezTo>
                    <a:cubicBezTo>
                      <a:pt x="9711" y="13608"/>
                      <a:pt x="8224" y="15016"/>
                      <a:pt x="6737" y="16156"/>
                    </a:cubicBezTo>
                    <a:cubicBezTo>
                      <a:pt x="5251" y="17561"/>
                      <a:pt x="3753" y="19055"/>
                      <a:pt x="403" y="20195"/>
                    </a:cubicBezTo>
                    <a:cubicBezTo>
                      <a:pt x="-1084" y="20896"/>
                      <a:pt x="1889" y="21249"/>
                      <a:pt x="3753" y="21600"/>
                    </a:cubicBezTo>
                    <a:lnTo>
                      <a:pt x="6737" y="21600"/>
                    </a:lnTo>
                    <a:cubicBezTo>
                      <a:pt x="8224" y="21249"/>
                      <a:pt x="9711" y="21249"/>
                      <a:pt x="9711" y="20896"/>
                    </a:cubicBezTo>
                    <a:cubicBezTo>
                      <a:pt x="11208" y="19405"/>
                      <a:pt x="14558" y="18351"/>
                      <a:pt x="16045" y="16857"/>
                    </a:cubicBezTo>
                    <a:cubicBezTo>
                      <a:pt x="17532" y="15016"/>
                      <a:pt x="19019" y="13608"/>
                      <a:pt x="20516" y="12117"/>
                    </a:cubicBezTo>
                    <a:lnTo>
                      <a:pt x="20516" y="9922"/>
                    </a:lnTo>
                    <a:cubicBezTo>
                      <a:pt x="20516" y="9219"/>
                      <a:pt x="20516" y="8429"/>
                      <a:pt x="19019" y="7728"/>
                    </a:cubicBezTo>
                    <a:cubicBezTo>
                      <a:pt x="19019" y="7024"/>
                      <a:pt x="17532" y="6234"/>
                      <a:pt x="16045" y="5533"/>
                    </a:cubicBezTo>
                    <a:cubicBezTo>
                      <a:pt x="16045" y="4829"/>
                      <a:pt x="14558" y="4039"/>
                      <a:pt x="14558" y="3335"/>
                    </a:cubicBezTo>
                    <a:lnTo>
                      <a:pt x="14558" y="1494"/>
                    </a:lnTo>
                    <a:cubicBezTo>
                      <a:pt x="16045" y="1494"/>
                      <a:pt x="16045" y="1141"/>
                      <a:pt x="14558" y="790"/>
                    </a:cubicBezTo>
                    <a:cubicBezTo>
                      <a:pt x="14558" y="439"/>
                      <a:pt x="13061" y="439"/>
                      <a:pt x="11208" y="439"/>
                    </a:cubicBezTo>
                    <a:cubicBezTo>
                      <a:pt x="11208" y="0"/>
                      <a:pt x="11208" y="0"/>
                      <a:pt x="9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40" name="Google Shape;1327;p8"/>
              <p:cNvSpPr/>
              <p:nvPr/>
            </p:nvSpPr>
            <p:spPr>
              <a:xfrm>
                <a:off x="2727" y="166436"/>
                <a:ext cx="995960" cy="1159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9042" y="4875"/>
                    </a:moveTo>
                    <a:lnTo>
                      <a:pt x="9042" y="5236"/>
                    </a:lnTo>
                    <a:cubicBezTo>
                      <a:pt x="8861" y="5081"/>
                      <a:pt x="8701" y="5012"/>
                      <a:pt x="8621" y="4875"/>
                    </a:cubicBezTo>
                    <a:close/>
                    <a:moveTo>
                      <a:pt x="8201" y="4805"/>
                    </a:moveTo>
                    <a:cubicBezTo>
                      <a:pt x="8281" y="5012"/>
                      <a:pt x="8461" y="5167"/>
                      <a:pt x="8621" y="5305"/>
                    </a:cubicBezTo>
                    <a:lnTo>
                      <a:pt x="9042" y="5667"/>
                    </a:lnTo>
                    <a:lnTo>
                      <a:pt x="8121" y="5667"/>
                    </a:lnTo>
                    <a:cubicBezTo>
                      <a:pt x="8121" y="5667"/>
                      <a:pt x="8121" y="5598"/>
                      <a:pt x="8040" y="5598"/>
                    </a:cubicBezTo>
                    <a:lnTo>
                      <a:pt x="8040" y="5512"/>
                    </a:lnTo>
                    <a:lnTo>
                      <a:pt x="7960" y="5512"/>
                    </a:lnTo>
                    <a:lnTo>
                      <a:pt x="7960" y="5443"/>
                    </a:lnTo>
                    <a:cubicBezTo>
                      <a:pt x="7960" y="5374"/>
                      <a:pt x="7960" y="5236"/>
                      <a:pt x="8040" y="5167"/>
                    </a:cubicBezTo>
                    <a:cubicBezTo>
                      <a:pt x="8040" y="5012"/>
                      <a:pt x="7960" y="4944"/>
                      <a:pt x="7960" y="4805"/>
                    </a:cubicBezTo>
                    <a:close/>
                    <a:moveTo>
                      <a:pt x="7119" y="4805"/>
                    </a:moveTo>
                    <a:cubicBezTo>
                      <a:pt x="7200" y="5012"/>
                      <a:pt x="7280" y="5167"/>
                      <a:pt x="7360" y="5305"/>
                    </a:cubicBezTo>
                    <a:cubicBezTo>
                      <a:pt x="7460" y="5305"/>
                      <a:pt x="7460" y="5305"/>
                      <a:pt x="7460" y="5374"/>
                    </a:cubicBezTo>
                    <a:cubicBezTo>
                      <a:pt x="7460" y="5512"/>
                      <a:pt x="7360" y="5598"/>
                      <a:pt x="7360" y="5736"/>
                    </a:cubicBezTo>
                    <a:cubicBezTo>
                      <a:pt x="7280" y="5667"/>
                      <a:pt x="7200" y="5598"/>
                      <a:pt x="7200" y="5512"/>
                    </a:cubicBezTo>
                    <a:cubicBezTo>
                      <a:pt x="6960" y="5305"/>
                      <a:pt x="6779" y="5081"/>
                      <a:pt x="6619" y="4805"/>
                    </a:cubicBezTo>
                    <a:close/>
                    <a:moveTo>
                      <a:pt x="9542" y="5236"/>
                    </a:moveTo>
                    <a:cubicBezTo>
                      <a:pt x="9702" y="5374"/>
                      <a:pt x="9862" y="5512"/>
                      <a:pt x="10042" y="5736"/>
                    </a:cubicBezTo>
                    <a:cubicBezTo>
                      <a:pt x="9862" y="5736"/>
                      <a:pt x="9702" y="5667"/>
                      <a:pt x="9542" y="5667"/>
                    </a:cubicBezTo>
                    <a:lnTo>
                      <a:pt x="9542" y="5236"/>
                    </a:lnTo>
                    <a:close/>
                    <a:moveTo>
                      <a:pt x="9702" y="4875"/>
                    </a:moveTo>
                    <a:lnTo>
                      <a:pt x="10202" y="4944"/>
                    </a:lnTo>
                    <a:lnTo>
                      <a:pt x="10283" y="4944"/>
                    </a:lnTo>
                    <a:lnTo>
                      <a:pt x="10283" y="5012"/>
                    </a:lnTo>
                    <a:cubicBezTo>
                      <a:pt x="10543" y="5305"/>
                      <a:pt x="10783" y="5598"/>
                      <a:pt x="11043" y="5805"/>
                    </a:cubicBezTo>
                    <a:cubicBezTo>
                      <a:pt x="10863" y="5805"/>
                      <a:pt x="10703" y="5805"/>
                      <a:pt x="10543" y="5736"/>
                    </a:cubicBezTo>
                    <a:cubicBezTo>
                      <a:pt x="10202" y="5443"/>
                      <a:pt x="9962" y="5167"/>
                      <a:pt x="9702" y="4875"/>
                    </a:cubicBezTo>
                    <a:close/>
                    <a:moveTo>
                      <a:pt x="6279" y="4875"/>
                    </a:moveTo>
                    <a:cubicBezTo>
                      <a:pt x="6459" y="5081"/>
                      <a:pt x="6539" y="5305"/>
                      <a:pt x="6700" y="5443"/>
                    </a:cubicBezTo>
                    <a:cubicBezTo>
                      <a:pt x="6779" y="5598"/>
                      <a:pt x="6859" y="5667"/>
                      <a:pt x="6960" y="5805"/>
                    </a:cubicBezTo>
                    <a:cubicBezTo>
                      <a:pt x="6779" y="5805"/>
                      <a:pt x="6700" y="5873"/>
                      <a:pt x="6539" y="5873"/>
                    </a:cubicBezTo>
                    <a:cubicBezTo>
                      <a:pt x="6459" y="5873"/>
                      <a:pt x="6459" y="5805"/>
                      <a:pt x="6459" y="5805"/>
                    </a:cubicBezTo>
                    <a:cubicBezTo>
                      <a:pt x="6199" y="5512"/>
                      <a:pt x="5959" y="5167"/>
                      <a:pt x="5698" y="4944"/>
                    </a:cubicBezTo>
                    <a:cubicBezTo>
                      <a:pt x="5859" y="4875"/>
                      <a:pt x="6039" y="4875"/>
                      <a:pt x="6199" y="4875"/>
                    </a:cubicBezTo>
                    <a:close/>
                    <a:moveTo>
                      <a:pt x="5358" y="4944"/>
                    </a:moveTo>
                    <a:lnTo>
                      <a:pt x="5358" y="5012"/>
                    </a:lnTo>
                    <a:cubicBezTo>
                      <a:pt x="5538" y="5167"/>
                      <a:pt x="5698" y="5374"/>
                      <a:pt x="5859" y="5598"/>
                    </a:cubicBezTo>
                    <a:cubicBezTo>
                      <a:pt x="5959" y="5667"/>
                      <a:pt x="6039" y="5805"/>
                      <a:pt x="6119" y="5943"/>
                    </a:cubicBezTo>
                    <a:cubicBezTo>
                      <a:pt x="6039" y="5943"/>
                      <a:pt x="5859" y="6028"/>
                      <a:pt x="5698" y="6028"/>
                    </a:cubicBezTo>
                    <a:cubicBezTo>
                      <a:pt x="5458" y="5667"/>
                      <a:pt x="5198" y="5374"/>
                      <a:pt x="4957" y="5012"/>
                    </a:cubicBezTo>
                    <a:cubicBezTo>
                      <a:pt x="5118" y="5012"/>
                      <a:pt x="5198" y="4944"/>
                      <a:pt x="5358" y="4944"/>
                    </a:cubicBezTo>
                    <a:close/>
                    <a:moveTo>
                      <a:pt x="11284" y="5012"/>
                    </a:moveTo>
                    <a:cubicBezTo>
                      <a:pt x="11464" y="5374"/>
                      <a:pt x="11704" y="5736"/>
                      <a:pt x="11964" y="6028"/>
                    </a:cubicBezTo>
                    <a:cubicBezTo>
                      <a:pt x="11784" y="6028"/>
                      <a:pt x="11704" y="5943"/>
                      <a:pt x="11544" y="5943"/>
                    </a:cubicBezTo>
                    <a:cubicBezTo>
                      <a:pt x="11464" y="5873"/>
                      <a:pt x="11363" y="5736"/>
                      <a:pt x="11284" y="5667"/>
                    </a:cubicBezTo>
                    <a:cubicBezTo>
                      <a:pt x="11123" y="5443"/>
                      <a:pt x="10863" y="5236"/>
                      <a:pt x="10703" y="5012"/>
                    </a:cubicBezTo>
                    <a:close/>
                    <a:moveTo>
                      <a:pt x="4617" y="5081"/>
                    </a:moveTo>
                    <a:cubicBezTo>
                      <a:pt x="4858" y="5443"/>
                      <a:pt x="5118" y="5805"/>
                      <a:pt x="5358" y="6098"/>
                    </a:cubicBezTo>
                    <a:cubicBezTo>
                      <a:pt x="5198" y="6166"/>
                      <a:pt x="5038" y="6235"/>
                      <a:pt x="4858" y="6235"/>
                    </a:cubicBezTo>
                    <a:cubicBezTo>
                      <a:pt x="4697" y="5873"/>
                      <a:pt x="4457" y="5512"/>
                      <a:pt x="4197" y="5167"/>
                    </a:cubicBezTo>
                    <a:cubicBezTo>
                      <a:pt x="4357" y="5167"/>
                      <a:pt x="4457" y="5081"/>
                      <a:pt x="4617" y="5081"/>
                    </a:cubicBezTo>
                    <a:close/>
                    <a:moveTo>
                      <a:pt x="11864" y="5081"/>
                    </a:moveTo>
                    <a:cubicBezTo>
                      <a:pt x="11964" y="5081"/>
                      <a:pt x="12044" y="5081"/>
                      <a:pt x="12124" y="5167"/>
                    </a:cubicBezTo>
                    <a:cubicBezTo>
                      <a:pt x="12453" y="5584"/>
                      <a:pt x="12764" y="6000"/>
                      <a:pt x="13019" y="6478"/>
                    </a:cubicBezTo>
                    <a:cubicBezTo>
                      <a:pt x="12987" y="6459"/>
                      <a:pt x="12931" y="6459"/>
                      <a:pt x="12865" y="6459"/>
                    </a:cubicBezTo>
                    <a:cubicBezTo>
                      <a:pt x="12785" y="6304"/>
                      <a:pt x="12625" y="6304"/>
                      <a:pt x="12464" y="6235"/>
                    </a:cubicBezTo>
                    <a:cubicBezTo>
                      <a:pt x="12204" y="5805"/>
                      <a:pt x="11964" y="5443"/>
                      <a:pt x="11704" y="5081"/>
                    </a:cubicBezTo>
                    <a:close/>
                    <a:moveTo>
                      <a:pt x="3856" y="5236"/>
                    </a:moveTo>
                    <a:cubicBezTo>
                      <a:pt x="4117" y="5598"/>
                      <a:pt x="4357" y="6028"/>
                      <a:pt x="4617" y="6373"/>
                    </a:cubicBezTo>
                    <a:cubicBezTo>
                      <a:pt x="4538" y="6373"/>
                      <a:pt x="4457" y="6373"/>
                      <a:pt x="4457" y="6459"/>
                    </a:cubicBezTo>
                    <a:cubicBezTo>
                      <a:pt x="4277" y="6459"/>
                      <a:pt x="4117" y="6528"/>
                      <a:pt x="4037" y="6597"/>
                    </a:cubicBezTo>
                    <a:cubicBezTo>
                      <a:pt x="3957" y="6528"/>
                      <a:pt x="3957" y="6459"/>
                      <a:pt x="3856" y="6373"/>
                    </a:cubicBezTo>
                    <a:cubicBezTo>
                      <a:pt x="3697" y="6098"/>
                      <a:pt x="3617" y="5736"/>
                      <a:pt x="3456" y="5374"/>
                    </a:cubicBezTo>
                    <a:cubicBezTo>
                      <a:pt x="3617" y="5305"/>
                      <a:pt x="3777" y="5305"/>
                      <a:pt x="3856" y="5236"/>
                    </a:cubicBezTo>
                    <a:close/>
                    <a:moveTo>
                      <a:pt x="3196" y="5443"/>
                    </a:moveTo>
                    <a:cubicBezTo>
                      <a:pt x="3276" y="5667"/>
                      <a:pt x="3276" y="5873"/>
                      <a:pt x="3356" y="6028"/>
                    </a:cubicBezTo>
                    <a:cubicBezTo>
                      <a:pt x="3456" y="6304"/>
                      <a:pt x="3617" y="6528"/>
                      <a:pt x="3697" y="6735"/>
                    </a:cubicBezTo>
                    <a:cubicBezTo>
                      <a:pt x="3617" y="6804"/>
                      <a:pt x="3456" y="6890"/>
                      <a:pt x="3356" y="6959"/>
                    </a:cubicBezTo>
                    <a:cubicBezTo>
                      <a:pt x="3276" y="6890"/>
                      <a:pt x="3276" y="6804"/>
                      <a:pt x="3196" y="6735"/>
                    </a:cubicBezTo>
                    <a:cubicBezTo>
                      <a:pt x="3036" y="6373"/>
                      <a:pt x="2956" y="6028"/>
                      <a:pt x="2776" y="5598"/>
                    </a:cubicBezTo>
                    <a:cubicBezTo>
                      <a:pt x="2956" y="5598"/>
                      <a:pt x="3036" y="5512"/>
                      <a:pt x="3196" y="5443"/>
                    </a:cubicBezTo>
                    <a:close/>
                    <a:moveTo>
                      <a:pt x="14787" y="6373"/>
                    </a:moveTo>
                    <a:cubicBezTo>
                      <a:pt x="14967" y="6597"/>
                      <a:pt x="15127" y="6735"/>
                      <a:pt x="15287" y="6890"/>
                    </a:cubicBezTo>
                    <a:cubicBezTo>
                      <a:pt x="15287" y="6959"/>
                      <a:pt x="15367" y="7028"/>
                      <a:pt x="15367" y="7096"/>
                    </a:cubicBezTo>
                    <a:cubicBezTo>
                      <a:pt x="15287" y="7096"/>
                      <a:pt x="15287" y="7166"/>
                      <a:pt x="15207" y="7166"/>
                    </a:cubicBezTo>
                    <a:cubicBezTo>
                      <a:pt x="15047" y="6890"/>
                      <a:pt x="14867" y="6666"/>
                      <a:pt x="14707" y="6373"/>
                    </a:cubicBezTo>
                    <a:lnTo>
                      <a:pt x="14787" y="6459"/>
                    </a:lnTo>
                    <a:lnTo>
                      <a:pt x="14787" y="6373"/>
                    </a:lnTo>
                    <a:close/>
                    <a:moveTo>
                      <a:pt x="2535" y="5736"/>
                    </a:moveTo>
                    <a:cubicBezTo>
                      <a:pt x="2615" y="6235"/>
                      <a:pt x="2776" y="6666"/>
                      <a:pt x="3036" y="7096"/>
                    </a:cubicBezTo>
                    <a:cubicBezTo>
                      <a:pt x="2956" y="7166"/>
                      <a:pt x="2856" y="7234"/>
                      <a:pt x="2776" y="7321"/>
                    </a:cubicBezTo>
                    <a:cubicBezTo>
                      <a:pt x="2615" y="7028"/>
                      <a:pt x="2456" y="6804"/>
                      <a:pt x="2355" y="6528"/>
                    </a:cubicBezTo>
                    <a:cubicBezTo>
                      <a:pt x="2275" y="6304"/>
                      <a:pt x="2195" y="6166"/>
                      <a:pt x="2115" y="5943"/>
                    </a:cubicBezTo>
                    <a:cubicBezTo>
                      <a:pt x="2195" y="5873"/>
                      <a:pt x="2355" y="5805"/>
                      <a:pt x="2535" y="5736"/>
                    </a:cubicBezTo>
                    <a:close/>
                    <a:moveTo>
                      <a:pt x="13546" y="5736"/>
                    </a:moveTo>
                    <a:cubicBezTo>
                      <a:pt x="13706" y="5805"/>
                      <a:pt x="13966" y="5943"/>
                      <a:pt x="14126" y="6028"/>
                    </a:cubicBezTo>
                    <a:cubicBezTo>
                      <a:pt x="14206" y="6235"/>
                      <a:pt x="14366" y="6459"/>
                      <a:pt x="14467" y="6666"/>
                    </a:cubicBezTo>
                    <a:cubicBezTo>
                      <a:pt x="14626" y="6890"/>
                      <a:pt x="14787" y="7096"/>
                      <a:pt x="14867" y="7321"/>
                    </a:cubicBezTo>
                    <a:cubicBezTo>
                      <a:pt x="14787" y="7321"/>
                      <a:pt x="14707" y="7389"/>
                      <a:pt x="14626" y="7389"/>
                    </a:cubicBezTo>
                    <a:cubicBezTo>
                      <a:pt x="14206" y="6890"/>
                      <a:pt x="13866" y="6304"/>
                      <a:pt x="13546" y="5736"/>
                    </a:cubicBezTo>
                    <a:close/>
                    <a:moveTo>
                      <a:pt x="1355" y="6528"/>
                    </a:moveTo>
                    <a:cubicBezTo>
                      <a:pt x="1535" y="6890"/>
                      <a:pt x="1615" y="7234"/>
                      <a:pt x="1855" y="7527"/>
                    </a:cubicBezTo>
                    <a:cubicBezTo>
                      <a:pt x="1615" y="7458"/>
                      <a:pt x="1454" y="7321"/>
                      <a:pt x="1274" y="7234"/>
                    </a:cubicBezTo>
                    <a:lnTo>
                      <a:pt x="1194" y="7166"/>
                    </a:lnTo>
                    <a:cubicBezTo>
                      <a:pt x="1194" y="7166"/>
                      <a:pt x="1114" y="7096"/>
                      <a:pt x="1034" y="7096"/>
                    </a:cubicBezTo>
                    <a:cubicBezTo>
                      <a:pt x="1114" y="6959"/>
                      <a:pt x="1114" y="6890"/>
                      <a:pt x="1194" y="6804"/>
                    </a:cubicBezTo>
                    <a:cubicBezTo>
                      <a:pt x="1194" y="6666"/>
                      <a:pt x="1274" y="6597"/>
                      <a:pt x="1355" y="6528"/>
                    </a:cubicBezTo>
                    <a:close/>
                    <a:moveTo>
                      <a:pt x="1775" y="6166"/>
                    </a:moveTo>
                    <a:cubicBezTo>
                      <a:pt x="2035" y="6597"/>
                      <a:pt x="2275" y="7096"/>
                      <a:pt x="2535" y="7527"/>
                    </a:cubicBezTo>
                    <a:cubicBezTo>
                      <a:pt x="2456" y="7596"/>
                      <a:pt x="2355" y="7665"/>
                      <a:pt x="2355" y="7665"/>
                    </a:cubicBezTo>
                    <a:cubicBezTo>
                      <a:pt x="2195" y="7527"/>
                      <a:pt x="2035" y="7321"/>
                      <a:pt x="1955" y="7096"/>
                    </a:cubicBezTo>
                    <a:cubicBezTo>
                      <a:pt x="1855" y="6890"/>
                      <a:pt x="1775" y="6666"/>
                      <a:pt x="1695" y="6373"/>
                    </a:cubicBezTo>
                    <a:cubicBezTo>
                      <a:pt x="1615" y="6373"/>
                      <a:pt x="1615" y="6304"/>
                      <a:pt x="1615" y="6304"/>
                    </a:cubicBezTo>
                    <a:cubicBezTo>
                      <a:pt x="1695" y="6235"/>
                      <a:pt x="1695" y="6166"/>
                      <a:pt x="1775" y="6166"/>
                    </a:cubicBezTo>
                    <a:close/>
                    <a:moveTo>
                      <a:pt x="9042" y="6098"/>
                    </a:moveTo>
                    <a:cubicBezTo>
                      <a:pt x="9042" y="6304"/>
                      <a:pt x="9042" y="6459"/>
                      <a:pt x="9122" y="6666"/>
                    </a:cubicBezTo>
                    <a:cubicBezTo>
                      <a:pt x="9201" y="6804"/>
                      <a:pt x="9201" y="7028"/>
                      <a:pt x="9362" y="7234"/>
                    </a:cubicBezTo>
                    <a:cubicBezTo>
                      <a:pt x="9362" y="7321"/>
                      <a:pt x="9462" y="7389"/>
                      <a:pt x="9542" y="7389"/>
                    </a:cubicBezTo>
                    <a:cubicBezTo>
                      <a:pt x="9622" y="7389"/>
                      <a:pt x="9622" y="7389"/>
                      <a:pt x="9702" y="7321"/>
                    </a:cubicBezTo>
                    <a:cubicBezTo>
                      <a:pt x="9782" y="7321"/>
                      <a:pt x="9782" y="7234"/>
                      <a:pt x="9782" y="7234"/>
                    </a:cubicBezTo>
                    <a:cubicBezTo>
                      <a:pt x="9862" y="7166"/>
                      <a:pt x="9862" y="7096"/>
                      <a:pt x="9782" y="7028"/>
                    </a:cubicBezTo>
                    <a:lnTo>
                      <a:pt x="9782" y="6959"/>
                    </a:lnTo>
                    <a:cubicBezTo>
                      <a:pt x="9702" y="6666"/>
                      <a:pt x="9622" y="6459"/>
                      <a:pt x="9542" y="6098"/>
                    </a:cubicBezTo>
                    <a:cubicBezTo>
                      <a:pt x="9962" y="6166"/>
                      <a:pt x="10363" y="6166"/>
                      <a:pt x="10783" y="6235"/>
                    </a:cubicBezTo>
                    <a:cubicBezTo>
                      <a:pt x="11363" y="6373"/>
                      <a:pt x="11864" y="6459"/>
                      <a:pt x="12284" y="6666"/>
                    </a:cubicBezTo>
                    <a:cubicBezTo>
                      <a:pt x="12625" y="6804"/>
                      <a:pt x="12865" y="6890"/>
                      <a:pt x="13045" y="7028"/>
                    </a:cubicBezTo>
                    <a:cubicBezTo>
                      <a:pt x="13125" y="7166"/>
                      <a:pt x="13285" y="7234"/>
                      <a:pt x="13366" y="7389"/>
                    </a:cubicBezTo>
                    <a:cubicBezTo>
                      <a:pt x="13466" y="7458"/>
                      <a:pt x="13466" y="7527"/>
                      <a:pt x="13546" y="7596"/>
                    </a:cubicBezTo>
                    <a:lnTo>
                      <a:pt x="13546" y="7820"/>
                    </a:lnTo>
                    <a:cubicBezTo>
                      <a:pt x="13466" y="7820"/>
                      <a:pt x="13366" y="7889"/>
                      <a:pt x="13285" y="7889"/>
                    </a:cubicBezTo>
                    <a:cubicBezTo>
                      <a:pt x="12124" y="8250"/>
                      <a:pt x="10963" y="8526"/>
                      <a:pt x="9782" y="8612"/>
                    </a:cubicBezTo>
                    <a:lnTo>
                      <a:pt x="7200" y="8612"/>
                    </a:lnTo>
                    <a:cubicBezTo>
                      <a:pt x="6199" y="8526"/>
                      <a:pt x="5358" y="8457"/>
                      <a:pt x="4538" y="8320"/>
                    </a:cubicBezTo>
                    <a:cubicBezTo>
                      <a:pt x="3856" y="8182"/>
                      <a:pt x="3276" y="8096"/>
                      <a:pt x="2776" y="7958"/>
                    </a:cubicBezTo>
                    <a:cubicBezTo>
                      <a:pt x="3036" y="7751"/>
                      <a:pt x="3276" y="7527"/>
                      <a:pt x="3617" y="7321"/>
                    </a:cubicBezTo>
                    <a:cubicBezTo>
                      <a:pt x="4117" y="7028"/>
                      <a:pt x="4538" y="6804"/>
                      <a:pt x="5118" y="6666"/>
                    </a:cubicBezTo>
                    <a:cubicBezTo>
                      <a:pt x="5698" y="6459"/>
                      <a:pt x="6359" y="6304"/>
                      <a:pt x="7119" y="6235"/>
                    </a:cubicBezTo>
                    <a:lnTo>
                      <a:pt x="7039" y="6459"/>
                    </a:lnTo>
                    <a:lnTo>
                      <a:pt x="6960" y="6528"/>
                    </a:lnTo>
                    <a:cubicBezTo>
                      <a:pt x="6859" y="6735"/>
                      <a:pt x="6779" y="6890"/>
                      <a:pt x="6700" y="7028"/>
                    </a:cubicBezTo>
                    <a:cubicBezTo>
                      <a:pt x="6619" y="7234"/>
                      <a:pt x="6619" y="7458"/>
                      <a:pt x="6619" y="7665"/>
                    </a:cubicBezTo>
                    <a:cubicBezTo>
                      <a:pt x="6539" y="7751"/>
                      <a:pt x="6619" y="7751"/>
                      <a:pt x="6619" y="7820"/>
                    </a:cubicBezTo>
                    <a:cubicBezTo>
                      <a:pt x="6700" y="7889"/>
                      <a:pt x="6779" y="7889"/>
                      <a:pt x="6859" y="7889"/>
                    </a:cubicBezTo>
                    <a:cubicBezTo>
                      <a:pt x="6960" y="7889"/>
                      <a:pt x="7119" y="7820"/>
                      <a:pt x="7119" y="7665"/>
                    </a:cubicBezTo>
                    <a:lnTo>
                      <a:pt x="7119" y="7458"/>
                    </a:lnTo>
                    <a:cubicBezTo>
                      <a:pt x="7200" y="7321"/>
                      <a:pt x="7200" y="7096"/>
                      <a:pt x="7280" y="6959"/>
                    </a:cubicBezTo>
                    <a:cubicBezTo>
                      <a:pt x="7360" y="6804"/>
                      <a:pt x="7460" y="6666"/>
                      <a:pt x="7540" y="6528"/>
                    </a:cubicBezTo>
                    <a:lnTo>
                      <a:pt x="7620" y="6373"/>
                    </a:lnTo>
                    <a:cubicBezTo>
                      <a:pt x="7620" y="6304"/>
                      <a:pt x="7700" y="6235"/>
                      <a:pt x="7700" y="6166"/>
                    </a:cubicBezTo>
                    <a:lnTo>
                      <a:pt x="8040" y="6166"/>
                    </a:lnTo>
                    <a:cubicBezTo>
                      <a:pt x="8281" y="6098"/>
                      <a:pt x="8621" y="6098"/>
                      <a:pt x="8861" y="6098"/>
                    </a:cubicBezTo>
                    <a:close/>
                    <a:moveTo>
                      <a:pt x="15628" y="7527"/>
                    </a:moveTo>
                    <a:cubicBezTo>
                      <a:pt x="15547" y="7596"/>
                      <a:pt x="15547" y="7751"/>
                      <a:pt x="15628" y="7820"/>
                    </a:cubicBezTo>
                    <a:lnTo>
                      <a:pt x="15628" y="8027"/>
                    </a:lnTo>
                    <a:lnTo>
                      <a:pt x="15547" y="8027"/>
                    </a:lnTo>
                    <a:cubicBezTo>
                      <a:pt x="15047" y="8320"/>
                      <a:pt x="14546" y="8526"/>
                      <a:pt x="13706" y="8750"/>
                    </a:cubicBezTo>
                    <a:cubicBezTo>
                      <a:pt x="13285" y="8888"/>
                      <a:pt x="12705" y="9043"/>
                      <a:pt x="12124" y="9181"/>
                    </a:cubicBezTo>
                    <a:cubicBezTo>
                      <a:pt x="11624" y="9318"/>
                      <a:pt x="11123" y="9388"/>
                      <a:pt x="10623" y="9473"/>
                    </a:cubicBezTo>
                    <a:cubicBezTo>
                      <a:pt x="9622" y="9680"/>
                      <a:pt x="8621" y="9818"/>
                      <a:pt x="7700" y="9818"/>
                    </a:cubicBezTo>
                    <a:lnTo>
                      <a:pt x="7780" y="9904"/>
                    </a:lnTo>
                    <a:lnTo>
                      <a:pt x="6779" y="9904"/>
                    </a:lnTo>
                    <a:cubicBezTo>
                      <a:pt x="5959" y="9904"/>
                      <a:pt x="5198" y="9818"/>
                      <a:pt x="4457" y="9680"/>
                    </a:cubicBezTo>
                    <a:cubicBezTo>
                      <a:pt x="3697" y="9543"/>
                      <a:pt x="3116" y="9388"/>
                      <a:pt x="2535" y="9112"/>
                    </a:cubicBezTo>
                    <a:cubicBezTo>
                      <a:pt x="2035" y="8888"/>
                      <a:pt x="1615" y="8681"/>
                      <a:pt x="1274" y="8389"/>
                    </a:cubicBezTo>
                    <a:lnTo>
                      <a:pt x="1194" y="8389"/>
                    </a:lnTo>
                    <a:cubicBezTo>
                      <a:pt x="1114" y="8250"/>
                      <a:pt x="954" y="8182"/>
                      <a:pt x="854" y="8027"/>
                    </a:cubicBezTo>
                    <a:lnTo>
                      <a:pt x="774" y="8027"/>
                    </a:lnTo>
                    <a:lnTo>
                      <a:pt x="774" y="7958"/>
                    </a:lnTo>
                    <a:cubicBezTo>
                      <a:pt x="854" y="7820"/>
                      <a:pt x="854" y="7665"/>
                      <a:pt x="854" y="7527"/>
                    </a:cubicBezTo>
                    <a:cubicBezTo>
                      <a:pt x="1274" y="7820"/>
                      <a:pt x="1695" y="8027"/>
                      <a:pt x="2355" y="8250"/>
                    </a:cubicBezTo>
                    <a:cubicBezTo>
                      <a:pt x="3116" y="8526"/>
                      <a:pt x="4037" y="8681"/>
                      <a:pt x="4538" y="8750"/>
                    </a:cubicBezTo>
                    <a:cubicBezTo>
                      <a:pt x="5198" y="8888"/>
                      <a:pt x="5959" y="8957"/>
                      <a:pt x="6859" y="9043"/>
                    </a:cubicBezTo>
                    <a:lnTo>
                      <a:pt x="8040" y="9043"/>
                    </a:lnTo>
                    <a:cubicBezTo>
                      <a:pt x="8361" y="9112"/>
                      <a:pt x="8621" y="9112"/>
                      <a:pt x="8861" y="9112"/>
                    </a:cubicBezTo>
                    <a:lnTo>
                      <a:pt x="8961" y="9112"/>
                    </a:lnTo>
                    <a:cubicBezTo>
                      <a:pt x="9462" y="9112"/>
                      <a:pt x="10042" y="9043"/>
                      <a:pt x="10703" y="8957"/>
                    </a:cubicBezTo>
                    <a:cubicBezTo>
                      <a:pt x="11284" y="8888"/>
                      <a:pt x="11864" y="8750"/>
                      <a:pt x="12545" y="8612"/>
                    </a:cubicBezTo>
                    <a:cubicBezTo>
                      <a:pt x="13125" y="8457"/>
                      <a:pt x="13706" y="8250"/>
                      <a:pt x="14286" y="8027"/>
                    </a:cubicBezTo>
                    <a:cubicBezTo>
                      <a:pt x="14366" y="7958"/>
                      <a:pt x="14546" y="7958"/>
                      <a:pt x="14707" y="7889"/>
                    </a:cubicBezTo>
                    <a:cubicBezTo>
                      <a:pt x="14787" y="7820"/>
                      <a:pt x="14967" y="7751"/>
                      <a:pt x="15047" y="7751"/>
                    </a:cubicBezTo>
                    <a:lnTo>
                      <a:pt x="15127" y="7665"/>
                    </a:lnTo>
                    <a:cubicBezTo>
                      <a:pt x="15287" y="7665"/>
                      <a:pt x="15367" y="7596"/>
                      <a:pt x="15467" y="7596"/>
                    </a:cubicBezTo>
                    <a:cubicBezTo>
                      <a:pt x="15547" y="7527"/>
                      <a:pt x="15547" y="7527"/>
                      <a:pt x="15628" y="7527"/>
                    </a:cubicBezTo>
                    <a:close/>
                    <a:moveTo>
                      <a:pt x="18470" y="9181"/>
                    </a:moveTo>
                    <a:cubicBezTo>
                      <a:pt x="18630" y="9181"/>
                      <a:pt x="18790" y="9250"/>
                      <a:pt x="18870" y="9250"/>
                    </a:cubicBezTo>
                    <a:cubicBezTo>
                      <a:pt x="19131" y="9318"/>
                      <a:pt x="19291" y="9388"/>
                      <a:pt x="19471" y="9543"/>
                    </a:cubicBezTo>
                    <a:cubicBezTo>
                      <a:pt x="19631" y="9680"/>
                      <a:pt x="19791" y="9818"/>
                      <a:pt x="19971" y="10042"/>
                    </a:cubicBezTo>
                    <a:cubicBezTo>
                      <a:pt x="20132" y="10180"/>
                      <a:pt x="20212" y="10335"/>
                      <a:pt x="20372" y="10541"/>
                    </a:cubicBezTo>
                    <a:cubicBezTo>
                      <a:pt x="19631" y="10042"/>
                      <a:pt x="18790" y="9543"/>
                      <a:pt x="17970" y="9181"/>
                    </a:cubicBezTo>
                    <a:close/>
                    <a:moveTo>
                      <a:pt x="17549" y="9250"/>
                    </a:moveTo>
                    <a:lnTo>
                      <a:pt x="17549" y="9318"/>
                    </a:lnTo>
                    <a:cubicBezTo>
                      <a:pt x="18630" y="9749"/>
                      <a:pt x="19631" y="10404"/>
                      <a:pt x="20552" y="11041"/>
                    </a:cubicBezTo>
                    <a:lnTo>
                      <a:pt x="20632" y="11041"/>
                    </a:lnTo>
                    <a:cubicBezTo>
                      <a:pt x="20712" y="11196"/>
                      <a:pt x="20792" y="11403"/>
                      <a:pt x="20792" y="11541"/>
                    </a:cubicBezTo>
                    <a:cubicBezTo>
                      <a:pt x="20292" y="11196"/>
                      <a:pt x="19711" y="10903"/>
                      <a:pt x="19131" y="10611"/>
                    </a:cubicBezTo>
                    <a:cubicBezTo>
                      <a:pt x="18470" y="10249"/>
                      <a:pt x="17709" y="9904"/>
                      <a:pt x="17049" y="9473"/>
                    </a:cubicBezTo>
                    <a:lnTo>
                      <a:pt x="17049" y="9388"/>
                    </a:lnTo>
                    <a:cubicBezTo>
                      <a:pt x="17129" y="9388"/>
                      <a:pt x="17209" y="9318"/>
                      <a:pt x="17369" y="9318"/>
                    </a:cubicBezTo>
                    <a:cubicBezTo>
                      <a:pt x="17369" y="9250"/>
                      <a:pt x="17469" y="9250"/>
                      <a:pt x="17549" y="9250"/>
                    </a:cubicBezTo>
                    <a:close/>
                    <a:moveTo>
                      <a:pt x="16048" y="10834"/>
                    </a:moveTo>
                    <a:cubicBezTo>
                      <a:pt x="16368" y="11041"/>
                      <a:pt x="16708" y="11334"/>
                      <a:pt x="17129" y="11541"/>
                    </a:cubicBezTo>
                    <a:cubicBezTo>
                      <a:pt x="17049" y="11541"/>
                      <a:pt x="16968" y="11627"/>
                      <a:pt x="16869" y="11696"/>
                    </a:cubicBezTo>
                    <a:lnTo>
                      <a:pt x="16788" y="11696"/>
                    </a:lnTo>
                    <a:cubicBezTo>
                      <a:pt x="16549" y="11541"/>
                      <a:pt x="16288" y="11403"/>
                      <a:pt x="16048" y="11265"/>
                    </a:cubicBezTo>
                    <a:lnTo>
                      <a:pt x="16048" y="10834"/>
                    </a:lnTo>
                    <a:close/>
                    <a:moveTo>
                      <a:pt x="15968" y="11627"/>
                    </a:moveTo>
                    <a:cubicBezTo>
                      <a:pt x="16208" y="11696"/>
                      <a:pt x="16368" y="11834"/>
                      <a:pt x="16549" y="11902"/>
                    </a:cubicBezTo>
                    <a:cubicBezTo>
                      <a:pt x="16288" y="12126"/>
                      <a:pt x="16128" y="12264"/>
                      <a:pt x="15968" y="12488"/>
                    </a:cubicBezTo>
                    <a:lnTo>
                      <a:pt x="15968" y="11627"/>
                    </a:lnTo>
                    <a:close/>
                    <a:moveTo>
                      <a:pt x="16788" y="9611"/>
                    </a:moveTo>
                    <a:cubicBezTo>
                      <a:pt x="17369" y="10042"/>
                      <a:pt x="18050" y="10335"/>
                      <a:pt x="18711" y="10679"/>
                    </a:cubicBezTo>
                    <a:cubicBezTo>
                      <a:pt x="19291" y="11041"/>
                      <a:pt x="19971" y="11403"/>
                      <a:pt x="20552" y="11765"/>
                    </a:cubicBezTo>
                    <a:cubicBezTo>
                      <a:pt x="20712" y="11834"/>
                      <a:pt x="20792" y="11902"/>
                      <a:pt x="20872" y="12057"/>
                    </a:cubicBezTo>
                    <a:cubicBezTo>
                      <a:pt x="20972" y="12195"/>
                      <a:pt x="20972" y="12333"/>
                      <a:pt x="20972" y="12488"/>
                    </a:cubicBezTo>
                    <a:cubicBezTo>
                      <a:pt x="20372" y="12126"/>
                      <a:pt x="19791" y="11834"/>
                      <a:pt x="19211" y="11541"/>
                    </a:cubicBezTo>
                    <a:cubicBezTo>
                      <a:pt x="18550" y="11196"/>
                      <a:pt x="17790" y="10834"/>
                      <a:pt x="17209" y="10473"/>
                    </a:cubicBezTo>
                    <a:cubicBezTo>
                      <a:pt x="16869" y="10249"/>
                      <a:pt x="16628" y="10042"/>
                      <a:pt x="16368" y="9818"/>
                    </a:cubicBezTo>
                    <a:cubicBezTo>
                      <a:pt x="16468" y="9749"/>
                      <a:pt x="16549" y="9749"/>
                      <a:pt x="16628" y="9680"/>
                    </a:cubicBezTo>
                    <a:cubicBezTo>
                      <a:pt x="16628" y="9611"/>
                      <a:pt x="16708" y="9611"/>
                      <a:pt x="16788" y="9611"/>
                    </a:cubicBezTo>
                    <a:close/>
                    <a:moveTo>
                      <a:pt x="16128" y="10042"/>
                    </a:moveTo>
                    <a:cubicBezTo>
                      <a:pt x="17369" y="11196"/>
                      <a:pt x="19291" y="11765"/>
                      <a:pt x="20712" y="12695"/>
                    </a:cubicBezTo>
                    <a:cubicBezTo>
                      <a:pt x="20792" y="12763"/>
                      <a:pt x="20872" y="12763"/>
                      <a:pt x="20972" y="12833"/>
                    </a:cubicBezTo>
                    <a:lnTo>
                      <a:pt x="20972" y="13194"/>
                    </a:lnTo>
                    <a:cubicBezTo>
                      <a:pt x="20792" y="13056"/>
                      <a:pt x="20552" y="12918"/>
                      <a:pt x="20292" y="12763"/>
                    </a:cubicBezTo>
                    <a:cubicBezTo>
                      <a:pt x="19971" y="12626"/>
                      <a:pt x="19631" y="12488"/>
                      <a:pt x="19291" y="12264"/>
                    </a:cubicBezTo>
                    <a:cubicBezTo>
                      <a:pt x="19211" y="12126"/>
                      <a:pt x="19050" y="12057"/>
                      <a:pt x="18971" y="11971"/>
                    </a:cubicBezTo>
                    <a:lnTo>
                      <a:pt x="18971" y="11902"/>
                    </a:lnTo>
                    <a:cubicBezTo>
                      <a:pt x="18870" y="11834"/>
                      <a:pt x="18790" y="11765"/>
                      <a:pt x="18711" y="11765"/>
                    </a:cubicBezTo>
                    <a:cubicBezTo>
                      <a:pt x="18630" y="11696"/>
                      <a:pt x="18550" y="11627"/>
                      <a:pt x="18370" y="11541"/>
                    </a:cubicBezTo>
                    <a:cubicBezTo>
                      <a:pt x="18210" y="11472"/>
                      <a:pt x="18050" y="11403"/>
                      <a:pt x="17870" y="11403"/>
                    </a:cubicBezTo>
                    <a:lnTo>
                      <a:pt x="17790" y="11403"/>
                    </a:lnTo>
                    <a:cubicBezTo>
                      <a:pt x="17629" y="11403"/>
                      <a:pt x="17549" y="11403"/>
                      <a:pt x="17469" y="11472"/>
                    </a:cubicBezTo>
                    <a:cubicBezTo>
                      <a:pt x="17469" y="11403"/>
                      <a:pt x="17469" y="11403"/>
                      <a:pt x="17369" y="11403"/>
                    </a:cubicBezTo>
                    <a:cubicBezTo>
                      <a:pt x="17209" y="11265"/>
                      <a:pt x="16968" y="11110"/>
                      <a:pt x="16788" y="10972"/>
                    </a:cubicBezTo>
                    <a:cubicBezTo>
                      <a:pt x="16549" y="10834"/>
                      <a:pt x="16288" y="10611"/>
                      <a:pt x="16048" y="10473"/>
                    </a:cubicBezTo>
                    <a:lnTo>
                      <a:pt x="16048" y="10042"/>
                    </a:lnTo>
                    <a:close/>
                    <a:moveTo>
                      <a:pt x="19211" y="12557"/>
                    </a:moveTo>
                    <a:cubicBezTo>
                      <a:pt x="19791" y="12918"/>
                      <a:pt x="20472" y="13125"/>
                      <a:pt x="20972" y="13487"/>
                    </a:cubicBezTo>
                    <a:cubicBezTo>
                      <a:pt x="20972" y="13556"/>
                      <a:pt x="20972" y="13556"/>
                      <a:pt x="21053" y="13556"/>
                    </a:cubicBezTo>
                    <a:lnTo>
                      <a:pt x="21053" y="13986"/>
                    </a:lnTo>
                    <a:cubicBezTo>
                      <a:pt x="20472" y="13487"/>
                      <a:pt x="19791" y="13125"/>
                      <a:pt x="19211" y="12626"/>
                    </a:cubicBezTo>
                    <a:lnTo>
                      <a:pt x="19211" y="12557"/>
                    </a:lnTo>
                    <a:close/>
                    <a:moveTo>
                      <a:pt x="19291" y="13125"/>
                    </a:moveTo>
                    <a:cubicBezTo>
                      <a:pt x="19871" y="13556"/>
                      <a:pt x="20472" y="13918"/>
                      <a:pt x="20972" y="14348"/>
                    </a:cubicBezTo>
                    <a:lnTo>
                      <a:pt x="21053" y="14348"/>
                    </a:lnTo>
                    <a:cubicBezTo>
                      <a:pt x="21053" y="14555"/>
                      <a:pt x="20972" y="14848"/>
                      <a:pt x="20972" y="15072"/>
                    </a:cubicBezTo>
                    <a:cubicBezTo>
                      <a:pt x="20472" y="14641"/>
                      <a:pt x="19871" y="14211"/>
                      <a:pt x="19291" y="13694"/>
                    </a:cubicBezTo>
                    <a:lnTo>
                      <a:pt x="19291" y="13125"/>
                    </a:lnTo>
                    <a:close/>
                    <a:moveTo>
                      <a:pt x="19291" y="14124"/>
                    </a:moveTo>
                    <a:cubicBezTo>
                      <a:pt x="19791" y="14555"/>
                      <a:pt x="20372" y="14986"/>
                      <a:pt x="20972" y="15416"/>
                    </a:cubicBezTo>
                    <a:lnTo>
                      <a:pt x="20972" y="15847"/>
                    </a:lnTo>
                    <a:cubicBezTo>
                      <a:pt x="20372" y="15347"/>
                      <a:pt x="19711" y="14917"/>
                      <a:pt x="19211" y="14417"/>
                    </a:cubicBezTo>
                    <a:cubicBezTo>
                      <a:pt x="19211" y="14348"/>
                      <a:pt x="19211" y="14211"/>
                      <a:pt x="19291" y="14124"/>
                    </a:cubicBezTo>
                    <a:close/>
                    <a:moveTo>
                      <a:pt x="19131" y="14779"/>
                    </a:moveTo>
                    <a:cubicBezTo>
                      <a:pt x="19711" y="15279"/>
                      <a:pt x="20292" y="15640"/>
                      <a:pt x="20792" y="16140"/>
                    </a:cubicBezTo>
                    <a:cubicBezTo>
                      <a:pt x="20872" y="16140"/>
                      <a:pt x="20872" y="16140"/>
                      <a:pt x="20872" y="16208"/>
                    </a:cubicBezTo>
                    <a:lnTo>
                      <a:pt x="20872" y="16278"/>
                    </a:lnTo>
                    <a:cubicBezTo>
                      <a:pt x="20792" y="16501"/>
                      <a:pt x="20792" y="16639"/>
                      <a:pt x="20792" y="16794"/>
                    </a:cubicBezTo>
                    <a:cubicBezTo>
                      <a:pt x="20472" y="16570"/>
                      <a:pt x="20212" y="16363"/>
                      <a:pt x="19971" y="16140"/>
                    </a:cubicBezTo>
                    <a:cubicBezTo>
                      <a:pt x="19631" y="15847"/>
                      <a:pt x="19291" y="15571"/>
                      <a:pt x="19050" y="15210"/>
                    </a:cubicBezTo>
                    <a:cubicBezTo>
                      <a:pt x="19050" y="15072"/>
                      <a:pt x="19131" y="14917"/>
                      <a:pt x="19131" y="14779"/>
                    </a:cubicBezTo>
                    <a:close/>
                    <a:moveTo>
                      <a:pt x="17870" y="11834"/>
                    </a:moveTo>
                    <a:cubicBezTo>
                      <a:pt x="17970" y="11902"/>
                      <a:pt x="18050" y="11902"/>
                      <a:pt x="18130" y="11902"/>
                    </a:cubicBezTo>
                    <a:cubicBezTo>
                      <a:pt x="18210" y="11971"/>
                      <a:pt x="18290" y="11971"/>
                      <a:pt x="18290" y="12057"/>
                    </a:cubicBezTo>
                    <a:cubicBezTo>
                      <a:pt x="18370" y="12057"/>
                      <a:pt x="18470" y="12126"/>
                      <a:pt x="18470" y="12195"/>
                    </a:cubicBezTo>
                    <a:cubicBezTo>
                      <a:pt x="18550" y="12195"/>
                      <a:pt x="18550" y="12333"/>
                      <a:pt x="18630" y="12402"/>
                    </a:cubicBezTo>
                    <a:cubicBezTo>
                      <a:pt x="18711" y="12557"/>
                      <a:pt x="18711" y="12695"/>
                      <a:pt x="18790" y="12833"/>
                    </a:cubicBezTo>
                    <a:cubicBezTo>
                      <a:pt x="18790" y="13349"/>
                      <a:pt x="18790" y="13849"/>
                      <a:pt x="18711" y="14211"/>
                    </a:cubicBezTo>
                    <a:cubicBezTo>
                      <a:pt x="18630" y="14641"/>
                      <a:pt x="18550" y="15141"/>
                      <a:pt x="18470" y="15571"/>
                    </a:cubicBezTo>
                    <a:cubicBezTo>
                      <a:pt x="18370" y="15640"/>
                      <a:pt x="18370" y="15778"/>
                      <a:pt x="18370" y="15847"/>
                    </a:cubicBezTo>
                    <a:cubicBezTo>
                      <a:pt x="18290" y="16208"/>
                      <a:pt x="18210" y="16570"/>
                      <a:pt x="18050" y="16863"/>
                    </a:cubicBezTo>
                    <a:cubicBezTo>
                      <a:pt x="17970" y="17001"/>
                      <a:pt x="17870" y="17070"/>
                      <a:pt x="17790" y="17225"/>
                    </a:cubicBezTo>
                    <a:cubicBezTo>
                      <a:pt x="17790" y="17294"/>
                      <a:pt x="17709" y="17294"/>
                      <a:pt x="17629" y="17363"/>
                    </a:cubicBezTo>
                    <a:lnTo>
                      <a:pt x="17549" y="17431"/>
                    </a:lnTo>
                    <a:lnTo>
                      <a:pt x="17049" y="17431"/>
                    </a:lnTo>
                    <a:cubicBezTo>
                      <a:pt x="16968" y="17363"/>
                      <a:pt x="16869" y="17363"/>
                      <a:pt x="16788" y="17294"/>
                    </a:cubicBezTo>
                    <a:cubicBezTo>
                      <a:pt x="16628" y="17225"/>
                      <a:pt x="16468" y="17070"/>
                      <a:pt x="16288" y="16932"/>
                    </a:cubicBezTo>
                    <a:cubicBezTo>
                      <a:pt x="16128" y="16708"/>
                      <a:pt x="16048" y="16501"/>
                      <a:pt x="15867" y="16278"/>
                    </a:cubicBezTo>
                    <a:cubicBezTo>
                      <a:pt x="15867" y="16208"/>
                      <a:pt x="15788" y="16071"/>
                      <a:pt x="15788" y="16002"/>
                    </a:cubicBezTo>
                    <a:cubicBezTo>
                      <a:pt x="15788" y="15933"/>
                      <a:pt x="15788" y="15933"/>
                      <a:pt x="15708" y="15847"/>
                    </a:cubicBezTo>
                    <a:cubicBezTo>
                      <a:pt x="15708" y="15847"/>
                      <a:pt x="15708" y="15778"/>
                      <a:pt x="15628" y="15778"/>
                    </a:cubicBezTo>
                    <a:lnTo>
                      <a:pt x="15708" y="15571"/>
                    </a:lnTo>
                    <a:lnTo>
                      <a:pt x="15708" y="15347"/>
                    </a:lnTo>
                    <a:cubicBezTo>
                      <a:pt x="15708" y="14986"/>
                      <a:pt x="15788" y="14641"/>
                      <a:pt x="15788" y="14279"/>
                    </a:cubicBezTo>
                    <a:lnTo>
                      <a:pt x="15788" y="13986"/>
                    </a:lnTo>
                    <a:lnTo>
                      <a:pt x="15867" y="13263"/>
                    </a:lnTo>
                    <a:cubicBezTo>
                      <a:pt x="16048" y="13125"/>
                      <a:pt x="16128" y="12988"/>
                      <a:pt x="16288" y="12833"/>
                    </a:cubicBezTo>
                    <a:cubicBezTo>
                      <a:pt x="16549" y="12557"/>
                      <a:pt x="16788" y="12333"/>
                      <a:pt x="17049" y="12126"/>
                    </a:cubicBezTo>
                    <a:cubicBezTo>
                      <a:pt x="17209" y="12057"/>
                      <a:pt x="17289" y="11971"/>
                      <a:pt x="17369" y="11902"/>
                    </a:cubicBezTo>
                    <a:cubicBezTo>
                      <a:pt x="17469" y="11902"/>
                      <a:pt x="17549" y="11902"/>
                      <a:pt x="17629" y="11834"/>
                    </a:cubicBezTo>
                    <a:close/>
                    <a:moveTo>
                      <a:pt x="18971" y="15571"/>
                    </a:moveTo>
                    <a:cubicBezTo>
                      <a:pt x="19211" y="15847"/>
                      <a:pt x="19471" y="16071"/>
                      <a:pt x="19711" y="16278"/>
                    </a:cubicBezTo>
                    <a:cubicBezTo>
                      <a:pt x="19971" y="16570"/>
                      <a:pt x="20372" y="16863"/>
                      <a:pt x="20712" y="17139"/>
                    </a:cubicBezTo>
                    <a:cubicBezTo>
                      <a:pt x="20632" y="17294"/>
                      <a:pt x="20632" y="17501"/>
                      <a:pt x="20552" y="17656"/>
                    </a:cubicBezTo>
                    <a:cubicBezTo>
                      <a:pt x="19971" y="17139"/>
                      <a:pt x="19371" y="16570"/>
                      <a:pt x="18870" y="16071"/>
                    </a:cubicBezTo>
                    <a:lnTo>
                      <a:pt x="18971" y="15640"/>
                    </a:lnTo>
                    <a:lnTo>
                      <a:pt x="18971" y="15571"/>
                    </a:lnTo>
                    <a:close/>
                    <a:moveTo>
                      <a:pt x="18790" y="16433"/>
                    </a:moveTo>
                    <a:cubicBezTo>
                      <a:pt x="19291" y="16932"/>
                      <a:pt x="19871" y="17431"/>
                      <a:pt x="20372" y="17931"/>
                    </a:cubicBezTo>
                    <a:lnTo>
                      <a:pt x="20472" y="17931"/>
                    </a:lnTo>
                    <a:cubicBezTo>
                      <a:pt x="20372" y="18086"/>
                      <a:pt x="20292" y="18224"/>
                      <a:pt x="20292" y="18362"/>
                    </a:cubicBezTo>
                    <a:cubicBezTo>
                      <a:pt x="19711" y="17862"/>
                      <a:pt x="19211" y="17294"/>
                      <a:pt x="18630" y="16863"/>
                    </a:cubicBezTo>
                    <a:cubicBezTo>
                      <a:pt x="18711" y="16708"/>
                      <a:pt x="18711" y="16570"/>
                      <a:pt x="18790" y="16433"/>
                    </a:cubicBezTo>
                    <a:close/>
                    <a:moveTo>
                      <a:pt x="18470" y="17139"/>
                    </a:moveTo>
                    <a:cubicBezTo>
                      <a:pt x="19050" y="17569"/>
                      <a:pt x="19551" y="18155"/>
                      <a:pt x="20132" y="18655"/>
                    </a:cubicBezTo>
                    <a:cubicBezTo>
                      <a:pt x="19971" y="18792"/>
                      <a:pt x="19871" y="19016"/>
                      <a:pt x="19711" y="19154"/>
                    </a:cubicBezTo>
                    <a:cubicBezTo>
                      <a:pt x="19631" y="19085"/>
                      <a:pt x="19551" y="18947"/>
                      <a:pt x="19471" y="18861"/>
                    </a:cubicBezTo>
                    <a:cubicBezTo>
                      <a:pt x="19291" y="18724"/>
                      <a:pt x="19131" y="18655"/>
                      <a:pt x="19050" y="18517"/>
                    </a:cubicBezTo>
                    <a:cubicBezTo>
                      <a:pt x="18711" y="18224"/>
                      <a:pt x="18370" y="18000"/>
                      <a:pt x="18130" y="17656"/>
                    </a:cubicBezTo>
                    <a:lnTo>
                      <a:pt x="18050" y="17656"/>
                    </a:lnTo>
                    <a:cubicBezTo>
                      <a:pt x="18210" y="17569"/>
                      <a:pt x="18290" y="17431"/>
                      <a:pt x="18370" y="17363"/>
                    </a:cubicBezTo>
                    <a:cubicBezTo>
                      <a:pt x="18370" y="17294"/>
                      <a:pt x="18470" y="17225"/>
                      <a:pt x="18470" y="17139"/>
                    </a:cubicBezTo>
                    <a:close/>
                    <a:moveTo>
                      <a:pt x="15547" y="9818"/>
                    </a:moveTo>
                    <a:cubicBezTo>
                      <a:pt x="15547" y="10972"/>
                      <a:pt x="15467" y="12057"/>
                      <a:pt x="15367" y="12988"/>
                    </a:cubicBezTo>
                    <a:lnTo>
                      <a:pt x="15287" y="13849"/>
                    </a:lnTo>
                    <a:cubicBezTo>
                      <a:pt x="15207" y="14486"/>
                      <a:pt x="15207" y="15210"/>
                      <a:pt x="15127" y="15933"/>
                    </a:cubicBezTo>
                    <a:cubicBezTo>
                      <a:pt x="15127" y="16433"/>
                      <a:pt x="15047" y="17001"/>
                      <a:pt x="15047" y="17501"/>
                    </a:cubicBezTo>
                    <a:cubicBezTo>
                      <a:pt x="15047" y="17501"/>
                      <a:pt x="14967" y="17501"/>
                      <a:pt x="14967" y="17569"/>
                    </a:cubicBezTo>
                    <a:cubicBezTo>
                      <a:pt x="14867" y="17656"/>
                      <a:pt x="14707" y="17724"/>
                      <a:pt x="14546" y="17862"/>
                    </a:cubicBezTo>
                    <a:cubicBezTo>
                      <a:pt x="13966" y="18155"/>
                      <a:pt x="13366" y="18362"/>
                      <a:pt x="12785" y="18517"/>
                    </a:cubicBezTo>
                    <a:cubicBezTo>
                      <a:pt x="12124" y="18724"/>
                      <a:pt x="11464" y="18861"/>
                      <a:pt x="10863" y="18947"/>
                    </a:cubicBezTo>
                    <a:cubicBezTo>
                      <a:pt x="10122" y="19085"/>
                      <a:pt x="9462" y="19154"/>
                      <a:pt x="8701" y="19223"/>
                    </a:cubicBezTo>
                    <a:lnTo>
                      <a:pt x="7780" y="19223"/>
                    </a:lnTo>
                    <a:cubicBezTo>
                      <a:pt x="6960" y="19223"/>
                      <a:pt x="6119" y="19154"/>
                      <a:pt x="5278" y="19016"/>
                    </a:cubicBezTo>
                    <a:cubicBezTo>
                      <a:pt x="4538" y="18861"/>
                      <a:pt x="3777" y="18655"/>
                      <a:pt x="3196" y="18431"/>
                    </a:cubicBezTo>
                    <a:cubicBezTo>
                      <a:pt x="2696" y="18224"/>
                      <a:pt x="2195" y="17931"/>
                      <a:pt x="1775" y="17656"/>
                    </a:cubicBezTo>
                    <a:cubicBezTo>
                      <a:pt x="1454" y="17363"/>
                      <a:pt x="1194" y="17070"/>
                      <a:pt x="854" y="16708"/>
                    </a:cubicBezTo>
                    <a:cubicBezTo>
                      <a:pt x="774" y="16639"/>
                      <a:pt x="694" y="16501"/>
                      <a:pt x="614" y="16363"/>
                    </a:cubicBezTo>
                    <a:cubicBezTo>
                      <a:pt x="614" y="16278"/>
                      <a:pt x="533" y="16278"/>
                      <a:pt x="533" y="16278"/>
                    </a:cubicBezTo>
                    <a:lnTo>
                      <a:pt x="533" y="9973"/>
                    </a:lnTo>
                    <a:cubicBezTo>
                      <a:pt x="1114" y="10404"/>
                      <a:pt x="1695" y="10766"/>
                      <a:pt x="2195" y="10972"/>
                    </a:cubicBezTo>
                    <a:cubicBezTo>
                      <a:pt x="2615" y="11196"/>
                      <a:pt x="3036" y="11334"/>
                      <a:pt x="3456" y="11472"/>
                    </a:cubicBezTo>
                    <a:cubicBezTo>
                      <a:pt x="3957" y="11541"/>
                      <a:pt x="4457" y="11627"/>
                      <a:pt x="4858" y="11696"/>
                    </a:cubicBezTo>
                    <a:cubicBezTo>
                      <a:pt x="5618" y="11834"/>
                      <a:pt x="6459" y="11902"/>
                      <a:pt x="7280" y="11902"/>
                    </a:cubicBezTo>
                    <a:lnTo>
                      <a:pt x="8040" y="11902"/>
                    </a:lnTo>
                    <a:cubicBezTo>
                      <a:pt x="8541" y="11834"/>
                      <a:pt x="9042" y="11765"/>
                      <a:pt x="9542" y="11696"/>
                    </a:cubicBezTo>
                    <a:cubicBezTo>
                      <a:pt x="10042" y="11627"/>
                      <a:pt x="10543" y="11541"/>
                      <a:pt x="11123" y="11403"/>
                    </a:cubicBezTo>
                    <a:cubicBezTo>
                      <a:pt x="11624" y="11265"/>
                      <a:pt x="12124" y="11110"/>
                      <a:pt x="12705" y="10903"/>
                    </a:cubicBezTo>
                    <a:cubicBezTo>
                      <a:pt x="13045" y="10834"/>
                      <a:pt x="13366" y="10679"/>
                      <a:pt x="13706" y="10611"/>
                    </a:cubicBezTo>
                    <a:lnTo>
                      <a:pt x="14046" y="10473"/>
                    </a:lnTo>
                    <a:cubicBezTo>
                      <a:pt x="14366" y="10335"/>
                      <a:pt x="14787" y="10249"/>
                      <a:pt x="15127" y="10111"/>
                    </a:cubicBezTo>
                    <a:cubicBezTo>
                      <a:pt x="15287" y="10042"/>
                      <a:pt x="15467" y="9904"/>
                      <a:pt x="15547" y="9818"/>
                    </a:cubicBezTo>
                    <a:close/>
                    <a:moveTo>
                      <a:pt x="17790" y="17793"/>
                    </a:moveTo>
                    <a:cubicBezTo>
                      <a:pt x="18050" y="18086"/>
                      <a:pt x="18290" y="18293"/>
                      <a:pt x="18630" y="18586"/>
                    </a:cubicBezTo>
                    <a:cubicBezTo>
                      <a:pt x="18870" y="18792"/>
                      <a:pt x="19211" y="19085"/>
                      <a:pt x="19551" y="19378"/>
                    </a:cubicBezTo>
                    <a:cubicBezTo>
                      <a:pt x="19471" y="19447"/>
                      <a:pt x="19371" y="19516"/>
                      <a:pt x="19291" y="19516"/>
                    </a:cubicBezTo>
                    <a:lnTo>
                      <a:pt x="19131" y="19653"/>
                    </a:lnTo>
                    <a:cubicBezTo>
                      <a:pt x="18370" y="19154"/>
                      <a:pt x="17790" y="18517"/>
                      <a:pt x="17209" y="17931"/>
                    </a:cubicBezTo>
                    <a:lnTo>
                      <a:pt x="17369" y="17931"/>
                    </a:lnTo>
                    <a:cubicBezTo>
                      <a:pt x="17469" y="17931"/>
                      <a:pt x="17549" y="17862"/>
                      <a:pt x="17629" y="17862"/>
                    </a:cubicBezTo>
                    <a:cubicBezTo>
                      <a:pt x="17709" y="17862"/>
                      <a:pt x="17709" y="17793"/>
                      <a:pt x="17790" y="17793"/>
                    </a:cubicBezTo>
                    <a:close/>
                    <a:moveTo>
                      <a:pt x="15628" y="16794"/>
                    </a:moveTo>
                    <a:cubicBezTo>
                      <a:pt x="15628" y="16794"/>
                      <a:pt x="15708" y="16863"/>
                      <a:pt x="15708" y="16932"/>
                    </a:cubicBezTo>
                    <a:cubicBezTo>
                      <a:pt x="15867" y="17139"/>
                      <a:pt x="16048" y="17363"/>
                      <a:pt x="16288" y="17501"/>
                    </a:cubicBezTo>
                    <a:lnTo>
                      <a:pt x="16549" y="17724"/>
                    </a:lnTo>
                    <a:cubicBezTo>
                      <a:pt x="17289" y="18362"/>
                      <a:pt x="17970" y="19154"/>
                      <a:pt x="18711" y="19808"/>
                    </a:cubicBezTo>
                    <a:cubicBezTo>
                      <a:pt x="18550" y="19808"/>
                      <a:pt x="18370" y="19878"/>
                      <a:pt x="18210" y="19878"/>
                    </a:cubicBezTo>
                    <a:lnTo>
                      <a:pt x="18130" y="19878"/>
                    </a:lnTo>
                    <a:cubicBezTo>
                      <a:pt x="18210" y="19878"/>
                      <a:pt x="18130" y="19808"/>
                      <a:pt x="18130" y="19723"/>
                    </a:cubicBezTo>
                    <a:cubicBezTo>
                      <a:pt x="17469" y="19154"/>
                      <a:pt x="16788" y="18586"/>
                      <a:pt x="16128" y="17931"/>
                    </a:cubicBezTo>
                    <a:cubicBezTo>
                      <a:pt x="15968" y="17724"/>
                      <a:pt x="15867" y="17501"/>
                      <a:pt x="15708" y="17363"/>
                    </a:cubicBezTo>
                    <a:cubicBezTo>
                      <a:pt x="15628" y="17294"/>
                      <a:pt x="15628" y="17225"/>
                      <a:pt x="15547" y="17225"/>
                    </a:cubicBezTo>
                    <a:cubicBezTo>
                      <a:pt x="15628" y="17070"/>
                      <a:pt x="15628" y="16932"/>
                      <a:pt x="15628" y="16794"/>
                    </a:cubicBezTo>
                    <a:close/>
                    <a:moveTo>
                      <a:pt x="7460" y="0"/>
                    </a:moveTo>
                    <a:cubicBezTo>
                      <a:pt x="7360" y="0"/>
                      <a:pt x="7280" y="69"/>
                      <a:pt x="7280" y="138"/>
                    </a:cubicBezTo>
                    <a:cubicBezTo>
                      <a:pt x="7200" y="138"/>
                      <a:pt x="7200" y="206"/>
                      <a:pt x="7200" y="276"/>
                    </a:cubicBezTo>
                    <a:lnTo>
                      <a:pt x="7200" y="706"/>
                    </a:lnTo>
                    <a:cubicBezTo>
                      <a:pt x="7200" y="861"/>
                      <a:pt x="7119" y="1068"/>
                      <a:pt x="6960" y="1292"/>
                    </a:cubicBezTo>
                    <a:cubicBezTo>
                      <a:pt x="6960" y="1292"/>
                      <a:pt x="6960" y="1360"/>
                      <a:pt x="6859" y="1430"/>
                    </a:cubicBezTo>
                    <a:cubicBezTo>
                      <a:pt x="6779" y="1636"/>
                      <a:pt x="6700" y="1791"/>
                      <a:pt x="6619" y="1998"/>
                    </a:cubicBezTo>
                    <a:cubicBezTo>
                      <a:pt x="6539" y="2067"/>
                      <a:pt x="6539" y="2222"/>
                      <a:pt x="6459" y="2360"/>
                    </a:cubicBezTo>
                    <a:lnTo>
                      <a:pt x="6459" y="2790"/>
                    </a:lnTo>
                    <a:cubicBezTo>
                      <a:pt x="6459" y="3014"/>
                      <a:pt x="6539" y="3152"/>
                      <a:pt x="6619" y="3290"/>
                    </a:cubicBezTo>
                    <a:cubicBezTo>
                      <a:pt x="6700" y="3514"/>
                      <a:pt x="6779" y="3651"/>
                      <a:pt x="6859" y="3789"/>
                    </a:cubicBezTo>
                    <a:lnTo>
                      <a:pt x="7039" y="3944"/>
                    </a:lnTo>
                    <a:cubicBezTo>
                      <a:pt x="7119" y="4082"/>
                      <a:pt x="7200" y="4220"/>
                      <a:pt x="7280" y="4375"/>
                    </a:cubicBezTo>
                    <a:lnTo>
                      <a:pt x="7200" y="4375"/>
                    </a:lnTo>
                    <a:cubicBezTo>
                      <a:pt x="6700" y="4375"/>
                      <a:pt x="6279" y="4375"/>
                      <a:pt x="5859" y="4444"/>
                    </a:cubicBezTo>
                    <a:cubicBezTo>
                      <a:pt x="5038" y="4513"/>
                      <a:pt x="4197" y="4650"/>
                      <a:pt x="3456" y="4875"/>
                    </a:cubicBezTo>
                    <a:cubicBezTo>
                      <a:pt x="2696" y="5081"/>
                      <a:pt x="2035" y="5374"/>
                      <a:pt x="1535" y="5736"/>
                    </a:cubicBezTo>
                    <a:cubicBezTo>
                      <a:pt x="1194" y="5943"/>
                      <a:pt x="774" y="6373"/>
                      <a:pt x="614" y="6890"/>
                    </a:cubicBezTo>
                    <a:cubicBezTo>
                      <a:pt x="533" y="6959"/>
                      <a:pt x="453" y="6959"/>
                      <a:pt x="453" y="7028"/>
                    </a:cubicBezTo>
                    <a:cubicBezTo>
                      <a:pt x="273" y="7751"/>
                      <a:pt x="193" y="8526"/>
                      <a:pt x="113" y="9388"/>
                    </a:cubicBezTo>
                    <a:cubicBezTo>
                      <a:pt x="33" y="9473"/>
                      <a:pt x="33" y="9543"/>
                      <a:pt x="113" y="9543"/>
                    </a:cubicBezTo>
                    <a:cubicBezTo>
                      <a:pt x="33" y="10611"/>
                      <a:pt x="-47" y="11627"/>
                      <a:pt x="33" y="12402"/>
                    </a:cubicBezTo>
                    <a:lnTo>
                      <a:pt x="33" y="17793"/>
                    </a:lnTo>
                    <a:cubicBezTo>
                      <a:pt x="33" y="18655"/>
                      <a:pt x="113" y="19378"/>
                      <a:pt x="193" y="20015"/>
                    </a:cubicBezTo>
                    <a:cubicBezTo>
                      <a:pt x="353" y="19808"/>
                      <a:pt x="453" y="19585"/>
                      <a:pt x="614" y="19447"/>
                    </a:cubicBezTo>
                    <a:lnTo>
                      <a:pt x="614" y="18861"/>
                    </a:lnTo>
                    <a:cubicBezTo>
                      <a:pt x="694" y="19016"/>
                      <a:pt x="774" y="19085"/>
                      <a:pt x="854" y="19223"/>
                    </a:cubicBezTo>
                    <a:cubicBezTo>
                      <a:pt x="1034" y="19085"/>
                      <a:pt x="1194" y="19016"/>
                      <a:pt x="1355" y="19016"/>
                    </a:cubicBezTo>
                    <a:cubicBezTo>
                      <a:pt x="1424" y="18998"/>
                      <a:pt x="1499" y="18989"/>
                      <a:pt x="1578" y="18989"/>
                    </a:cubicBezTo>
                    <a:cubicBezTo>
                      <a:pt x="1789" y="18989"/>
                      <a:pt x="2019" y="19053"/>
                      <a:pt x="2195" y="19154"/>
                    </a:cubicBezTo>
                    <a:cubicBezTo>
                      <a:pt x="2456" y="19292"/>
                      <a:pt x="2615" y="19516"/>
                      <a:pt x="2696" y="19723"/>
                    </a:cubicBezTo>
                    <a:cubicBezTo>
                      <a:pt x="2696" y="19947"/>
                      <a:pt x="2696" y="20240"/>
                      <a:pt x="2535" y="20377"/>
                    </a:cubicBezTo>
                    <a:cubicBezTo>
                      <a:pt x="2856" y="20584"/>
                      <a:pt x="3196" y="20739"/>
                      <a:pt x="3617" y="20876"/>
                    </a:cubicBezTo>
                    <a:cubicBezTo>
                      <a:pt x="4197" y="21101"/>
                      <a:pt x="4858" y="21307"/>
                      <a:pt x="5698" y="21445"/>
                    </a:cubicBezTo>
                    <a:cubicBezTo>
                      <a:pt x="6359" y="21531"/>
                      <a:pt x="7119" y="21600"/>
                      <a:pt x="7860" y="21600"/>
                    </a:cubicBezTo>
                    <a:lnTo>
                      <a:pt x="8040" y="21600"/>
                    </a:lnTo>
                    <a:cubicBezTo>
                      <a:pt x="9281" y="21600"/>
                      <a:pt x="10543" y="21445"/>
                      <a:pt x="11784" y="21169"/>
                    </a:cubicBezTo>
                    <a:cubicBezTo>
                      <a:pt x="12464" y="21014"/>
                      <a:pt x="13045" y="20808"/>
                      <a:pt x="13626" y="20584"/>
                    </a:cubicBezTo>
                    <a:cubicBezTo>
                      <a:pt x="13966" y="20446"/>
                      <a:pt x="14206" y="20377"/>
                      <a:pt x="14467" y="20240"/>
                    </a:cubicBezTo>
                    <a:cubicBezTo>
                      <a:pt x="14546" y="20240"/>
                      <a:pt x="14546" y="20153"/>
                      <a:pt x="14626" y="20153"/>
                    </a:cubicBezTo>
                    <a:lnTo>
                      <a:pt x="14626" y="19585"/>
                    </a:lnTo>
                    <a:cubicBezTo>
                      <a:pt x="14626" y="19292"/>
                      <a:pt x="14626" y="19085"/>
                      <a:pt x="14787" y="18861"/>
                    </a:cubicBezTo>
                    <a:cubicBezTo>
                      <a:pt x="14967" y="18655"/>
                      <a:pt x="15207" y="18517"/>
                      <a:pt x="15467" y="18431"/>
                    </a:cubicBezTo>
                    <a:lnTo>
                      <a:pt x="15788" y="18431"/>
                    </a:lnTo>
                    <a:cubicBezTo>
                      <a:pt x="15708" y="18362"/>
                      <a:pt x="15708" y="18293"/>
                      <a:pt x="15628" y="18224"/>
                    </a:cubicBezTo>
                    <a:cubicBezTo>
                      <a:pt x="15628" y="18224"/>
                      <a:pt x="15547" y="18155"/>
                      <a:pt x="15547" y="18086"/>
                    </a:cubicBezTo>
                    <a:lnTo>
                      <a:pt x="15547" y="17656"/>
                    </a:lnTo>
                    <a:cubicBezTo>
                      <a:pt x="15628" y="17724"/>
                      <a:pt x="15628" y="17724"/>
                      <a:pt x="15628" y="17793"/>
                    </a:cubicBezTo>
                    <a:cubicBezTo>
                      <a:pt x="15867" y="18086"/>
                      <a:pt x="16208" y="18431"/>
                      <a:pt x="16468" y="18724"/>
                    </a:cubicBezTo>
                    <a:cubicBezTo>
                      <a:pt x="16869" y="19154"/>
                      <a:pt x="17369" y="19516"/>
                      <a:pt x="17790" y="19947"/>
                    </a:cubicBezTo>
                    <a:lnTo>
                      <a:pt x="17709" y="19947"/>
                    </a:lnTo>
                    <a:cubicBezTo>
                      <a:pt x="17629" y="19947"/>
                      <a:pt x="17469" y="19947"/>
                      <a:pt x="17289" y="19878"/>
                    </a:cubicBezTo>
                    <a:lnTo>
                      <a:pt x="17049" y="19878"/>
                    </a:lnTo>
                    <a:lnTo>
                      <a:pt x="17049" y="19808"/>
                    </a:lnTo>
                    <a:lnTo>
                      <a:pt x="16968" y="19723"/>
                    </a:lnTo>
                    <a:cubicBezTo>
                      <a:pt x="16869" y="19653"/>
                      <a:pt x="16869" y="19653"/>
                      <a:pt x="16788" y="19585"/>
                    </a:cubicBezTo>
                    <a:cubicBezTo>
                      <a:pt x="16869" y="19878"/>
                      <a:pt x="16869" y="20084"/>
                      <a:pt x="16869" y="20308"/>
                    </a:cubicBezTo>
                    <a:cubicBezTo>
                      <a:pt x="17049" y="20308"/>
                      <a:pt x="17289" y="20377"/>
                      <a:pt x="17549" y="20377"/>
                    </a:cubicBezTo>
                    <a:lnTo>
                      <a:pt x="17709" y="20377"/>
                    </a:lnTo>
                    <a:cubicBezTo>
                      <a:pt x="17970" y="20377"/>
                      <a:pt x="18290" y="20377"/>
                      <a:pt x="18550" y="20308"/>
                    </a:cubicBezTo>
                    <a:cubicBezTo>
                      <a:pt x="18870" y="20240"/>
                      <a:pt x="19131" y="20153"/>
                      <a:pt x="19371" y="20015"/>
                    </a:cubicBezTo>
                    <a:cubicBezTo>
                      <a:pt x="19631" y="19878"/>
                      <a:pt x="19871" y="19723"/>
                      <a:pt x="20052" y="19516"/>
                    </a:cubicBezTo>
                    <a:cubicBezTo>
                      <a:pt x="20472" y="19085"/>
                      <a:pt x="20712" y="18586"/>
                      <a:pt x="20972" y="17931"/>
                    </a:cubicBezTo>
                    <a:cubicBezTo>
                      <a:pt x="21212" y="17431"/>
                      <a:pt x="21293" y="16863"/>
                      <a:pt x="21373" y="16071"/>
                    </a:cubicBezTo>
                    <a:cubicBezTo>
                      <a:pt x="21473" y="15502"/>
                      <a:pt x="21553" y="14848"/>
                      <a:pt x="21553" y="14124"/>
                    </a:cubicBezTo>
                    <a:cubicBezTo>
                      <a:pt x="21553" y="13556"/>
                      <a:pt x="21553" y="13056"/>
                      <a:pt x="21473" y="12488"/>
                    </a:cubicBezTo>
                    <a:cubicBezTo>
                      <a:pt x="21473" y="12057"/>
                      <a:pt x="21373" y="11765"/>
                      <a:pt x="21293" y="11472"/>
                    </a:cubicBezTo>
                    <a:cubicBezTo>
                      <a:pt x="21212" y="11196"/>
                      <a:pt x="21133" y="10834"/>
                      <a:pt x="20972" y="10473"/>
                    </a:cubicBezTo>
                    <a:cubicBezTo>
                      <a:pt x="20472" y="9611"/>
                      <a:pt x="19711" y="8957"/>
                      <a:pt x="18790" y="8750"/>
                    </a:cubicBezTo>
                    <a:cubicBezTo>
                      <a:pt x="18630" y="8750"/>
                      <a:pt x="18370" y="8681"/>
                      <a:pt x="18210" y="8681"/>
                    </a:cubicBezTo>
                    <a:cubicBezTo>
                      <a:pt x="17970" y="8681"/>
                      <a:pt x="17629" y="8750"/>
                      <a:pt x="17369" y="8819"/>
                    </a:cubicBezTo>
                    <a:cubicBezTo>
                      <a:pt x="16968" y="8888"/>
                      <a:pt x="16549" y="9112"/>
                      <a:pt x="16128" y="9473"/>
                    </a:cubicBezTo>
                    <a:lnTo>
                      <a:pt x="16128" y="7234"/>
                    </a:lnTo>
                    <a:cubicBezTo>
                      <a:pt x="16128" y="7166"/>
                      <a:pt x="16048" y="7028"/>
                      <a:pt x="15867" y="7028"/>
                    </a:cubicBezTo>
                    <a:cubicBezTo>
                      <a:pt x="15968" y="6959"/>
                      <a:pt x="15867" y="6959"/>
                      <a:pt x="15867" y="6890"/>
                    </a:cubicBezTo>
                    <a:cubicBezTo>
                      <a:pt x="15788" y="6666"/>
                      <a:pt x="15547" y="6459"/>
                      <a:pt x="15367" y="6235"/>
                    </a:cubicBezTo>
                    <a:cubicBezTo>
                      <a:pt x="15127" y="6098"/>
                      <a:pt x="14967" y="5943"/>
                      <a:pt x="14707" y="5805"/>
                    </a:cubicBezTo>
                    <a:cubicBezTo>
                      <a:pt x="14286" y="5512"/>
                      <a:pt x="13786" y="5305"/>
                      <a:pt x="13205" y="5081"/>
                    </a:cubicBezTo>
                    <a:lnTo>
                      <a:pt x="13125" y="5081"/>
                    </a:lnTo>
                    <a:cubicBezTo>
                      <a:pt x="12965" y="5081"/>
                      <a:pt x="12865" y="5167"/>
                      <a:pt x="12865" y="5236"/>
                    </a:cubicBezTo>
                    <a:cubicBezTo>
                      <a:pt x="12785" y="5374"/>
                      <a:pt x="12865" y="5512"/>
                      <a:pt x="13045" y="5512"/>
                    </a:cubicBezTo>
                    <a:lnTo>
                      <a:pt x="13045" y="5598"/>
                    </a:lnTo>
                    <a:cubicBezTo>
                      <a:pt x="13045" y="5598"/>
                      <a:pt x="13045" y="5667"/>
                      <a:pt x="13125" y="5667"/>
                    </a:cubicBezTo>
                    <a:cubicBezTo>
                      <a:pt x="13466" y="6304"/>
                      <a:pt x="13786" y="6959"/>
                      <a:pt x="14286" y="7527"/>
                    </a:cubicBezTo>
                    <a:cubicBezTo>
                      <a:pt x="14206" y="7596"/>
                      <a:pt x="14126" y="7596"/>
                      <a:pt x="14046" y="7665"/>
                    </a:cubicBezTo>
                    <a:lnTo>
                      <a:pt x="14046" y="7527"/>
                    </a:lnTo>
                    <a:cubicBezTo>
                      <a:pt x="14046" y="7458"/>
                      <a:pt x="14046" y="7458"/>
                      <a:pt x="13966" y="7458"/>
                    </a:cubicBezTo>
                    <a:lnTo>
                      <a:pt x="13966" y="7389"/>
                    </a:lnTo>
                    <a:cubicBezTo>
                      <a:pt x="13966" y="7321"/>
                      <a:pt x="13966" y="7321"/>
                      <a:pt x="13866" y="7234"/>
                    </a:cubicBezTo>
                    <a:cubicBezTo>
                      <a:pt x="13786" y="7166"/>
                      <a:pt x="13706" y="7028"/>
                      <a:pt x="13626" y="6890"/>
                    </a:cubicBezTo>
                    <a:cubicBezTo>
                      <a:pt x="13546" y="6890"/>
                      <a:pt x="13546" y="6804"/>
                      <a:pt x="13466" y="6804"/>
                    </a:cubicBezTo>
                    <a:lnTo>
                      <a:pt x="13546" y="6735"/>
                    </a:lnTo>
                    <a:lnTo>
                      <a:pt x="13546" y="6597"/>
                    </a:lnTo>
                    <a:cubicBezTo>
                      <a:pt x="13205" y="6028"/>
                      <a:pt x="12785" y="5512"/>
                      <a:pt x="12464" y="5012"/>
                    </a:cubicBezTo>
                    <a:lnTo>
                      <a:pt x="12464" y="4805"/>
                    </a:lnTo>
                    <a:cubicBezTo>
                      <a:pt x="12364" y="4737"/>
                      <a:pt x="12364" y="4737"/>
                      <a:pt x="12284" y="4737"/>
                    </a:cubicBezTo>
                    <a:cubicBezTo>
                      <a:pt x="11784" y="4582"/>
                      <a:pt x="11284" y="4582"/>
                      <a:pt x="10783" y="4513"/>
                    </a:cubicBezTo>
                    <a:lnTo>
                      <a:pt x="10122" y="4513"/>
                    </a:lnTo>
                    <a:lnTo>
                      <a:pt x="9702" y="4444"/>
                    </a:lnTo>
                    <a:cubicBezTo>
                      <a:pt x="9702" y="4220"/>
                      <a:pt x="9782" y="4013"/>
                      <a:pt x="9862" y="3789"/>
                    </a:cubicBezTo>
                    <a:cubicBezTo>
                      <a:pt x="9962" y="3651"/>
                      <a:pt x="9962" y="3514"/>
                      <a:pt x="10042" y="3359"/>
                    </a:cubicBezTo>
                    <a:cubicBezTo>
                      <a:pt x="10122" y="3290"/>
                      <a:pt x="10122" y="3152"/>
                      <a:pt x="10202" y="3083"/>
                    </a:cubicBezTo>
                    <a:lnTo>
                      <a:pt x="10283" y="3014"/>
                    </a:lnTo>
                    <a:cubicBezTo>
                      <a:pt x="10463" y="2721"/>
                      <a:pt x="10463" y="2428"/>
                      <a:pt x="10463" y="2153"/>
                    </a:cubicBezTo>
                    <a:cubicBezTo>
                      <a:pt x="10463" y="1998"/>
                      <a:pt x="10463" y="1860"/>
                      <a:pt x="10363" y="1722"/>
                    </a:cubicBezTo>
                    <a:cubicBezTo>
                      <a:pt x="10363" y="1636"/>
                      <a:pt x="10363" y="1567"/>
                      <a:pt x="10283" y="1499"/>
                    </a:cubicBezTo>
                    <a:lnTo>
                      <a:pt x="10283" y="1430"/>
                    </a:lnTo>
                    <a:lnTo>
                      <a:pt x="10202" y="1292"/>
                    </a:lnTo>
                    <a:cubicBezTo>
                      <a:pt x="10202" y="1205"/>
                      <a:pt x="10202" y="1068"/>
                      <a:pt x="10122" y="999"/>
                    </a:cubicBezTo>
                    <a:lnTo>
                      <a:pt x="10122" y="775"/>
                    </a:lnTo>
                    <a:cubicBezTo>
                      <a:pt x="10042" y="706"/>
                      <a:pt x="9962" y="706"/>
                      <a:pt x="9862" y="706"/>
                    </a:cubicBezTo>
                    <a:cubicBezTo>
                      <a:pt x="9782" y="706"/>
                      <a:pt x="9622" y="775"/>
                      <a:pt x="9622" y="930"/>
                    </a:cubicBezTo>
                    <a:cubicBezTo>
                      <a:pt x="9622" y="1068"/>
                      <a:pt x="9622" y="1205"/>
                      <a:pt x="9702" y="1360"/>
                    </a:cubicBezTo>
                    <a:cubicBezTo>
                      <a:pt x="9702" y="1430"/>
                      <a:pt x="9782" y="1567"/>
                      <a:pt x="9782" y="1636"/>
                    </a:cubicBezTo>
                    <a:lnTo>
                      <a:pt x="9862" y="1722"/>
                    </a:lnTo>
                    <a:cubicBezTo>
                      <a:pt x="9962" y="1860"/>
                      <a:pt x="9962" y="1929"/>
                      <a:pt x="9962" y="2067"/>
                    </a:cubicBezTo>
                    <a:lnTo>
                      <a:pt x="9962" y="2360"/>
                    </a:lnTo>
                    <a:cubicBezTo>
                      <a:pt x="9862" y="2583"/>
                      <a:pt x="9782" y="2721"/>
                      <a:pt x="9702" y="2859"/>
                    </a:cubicBezTo>
                    <a:lnTo>
                      <a:pt x="9702" y="2928"/>
                    </a:lnTo>
                    <a:cubicBezTo>
                      <a:pt x="9622" y="3083"/>
                      <a:pt x="9542" y="3290"/>
                      <a:pt x="9462" y="3445"/>
                    </a:cubicBezTo>
                    <a:cubicBezTo>
                      <a:pt x="9362" y="3721"/>
                      <a:pt x="9201" y="4082"/>
                      <a:pt x="9122" y="4444"/>
                    </a:cubicBezTo>
                    <a:lnTo>
                      <a:pt x="9042" y="4444"/>
                    </a:lnTo>
                    <a:cubicBezTo>
                      <a:pt x="8621" y="4375"/>
                      <a:pt x="8201" y="4375"/>
                      <a:pt x="7780" y="4375"/>
                    </a:cubicBezTo>
                    <a:cubicBezTo>
                      <a:pt x="7780" y="4306"/>
                      <a:pt x="7700" y="4220"/>
                      <a:pt x="7700" y="4082"/>
                    </a:cubicBezTo>
                    <a:cubicBezTo>
                      <a:pt x="7620" y="4013"/>
                      <a:pt x="7540" y="3876"/>
                      <a:pt x="7460" y="3721"/>
                    </a:cubicBezTo>
                    <a:cubicBezTo>
                      <a:pt x="7280" y="3514"/>
                      <a:pt x="7200" y="3290"/>
                      <a:pt x="7119" y="3083"/>
                    </a:cubicBezTo>
                    <a:cubicBezTo>
                      <a:pt x="7039" y="2928"/>
                      <a:pt x="7039" y="2859"/>
                      <a:pt x="6960" y="2721"/>
                    </a:cubicBezTo>
                    <a:cubicBezTo>
                      <a:pt x="6960" y="2653"/>
                      <a:pt x="6960" y="2498"/>
                      <a:pt x="7039" y="2428"/>
                    </a:cubicBezTo>
                    <a:cubicBezTo>
                      <a:pt x="7039" y="2222"/>
                      <a:pt x="7119" y="1998"/>
                      <a:pt x="7200" y="1860"/>
                    </a:cubicBezTo>
                    <a:lnTo>
                      <a:pt x="7280" y="1722"/>
                    </a:lnTo>
                    <a:cubicBezTo>
                      <a:pt x="7460" y="1499"/>
                      <a:pt x="7540" y="1292"/>
                      <a:pt x="7620" y="1068"/>
                    </a:cubicBezTo>
                    <a:cubicBezTo>
                      <a:pt x="7700" y="999"/>
                      <a:pt x="7700" y="861"/>
                      <a:pt x="7700" y="706"/>
                    </a:cubicBezTo>
                    <a:cubicBezTo>
                      <a:pt x="7780" y="568"/>
                      <a:pt x="7780" y="344"/>
                      <a:pt x="7700" y="206"/>
                    </a:cubicBezTo>
                    <a:cubicBezTo>
                      <a:pt x="7700" y="69"/>
                      <a:pt x="7620" y="0"/>
                      <a:pt x="7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41" name="Google Shape;1328;p8"/>
              <p:cNvSpPr/>
              <p:nvPr/>
            </p:nvSpPr>
            <p:spPr>
              <a:xfrm>
                <a:off x="11669" y="1155745"/>
                <a:ext cx="770565" cy="30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88" y="852"/>
                    </a:moveTo>
                    <a:cubicBezTo>
                      <a:pt x="19888" y="852"/>
                      <a:pt x="19888" y="1113"/>
                      <a:pt x="19992" y="1113"/>
                    </a:cubicBezTo>
                    <a:cubicBezTo>
                      <a:pt x="20096" y="1636"/>
                      <a:pt x="20199" y="2225"/>
                      <a:pt x="20303" y="2749"/>
                    </a:cubicBezTo>
                    <a:cubicBezTo>
                      <a:pt x="20536" y="3272"/>
                      <a:pt x="20744" y="4124"/>
                      <a:pt x="20952" y="4647"/>
                    </a:cubicBezTo>
                    <a:cubicBezTo>
                      <a:pt x="20848" y="4386"/>
                      <a:pt x="20744" y="4386"/>
                      <a:pt x="20641" y="4124"/>
                    </a:cubicBezTo>
                    <a:cubicBezTo>
                      <a:pt x="20433" y="3863"/>
                      <a:pt x="20303" y="3600"/>
                      <a:pt x="20199" y="3011"/>
                    </a:cubicBezTo>
                    <a:cubicBezTo>
                      <a:pt x="20096" y="2749"/>
                      <a:pt x="19992" y="2488"/>
                      <a:pt x="19992" y="1964"/>
                    </a:cubicBezTo>
                    <a:lnTo>
                      <a:pt x="19888" y="1964"/>
                    </a:lnTo>
                    <a:lnTo>
                      <a:pt x="19888" y="852"/>
                    </a:lnTo>
                    <a:close/>
                    <a:moveTo>
                      <a:pt x="19785" y="0"/>
                    </a:moveTo>
                    <a:cubicBezTo>
                      <a:pt x="19448" y="328"/>
                      <a:pt x="19136" y="852"/>
                      <a:pt x="18903" y="1636"/>
                    </a:cubicBezTo>
                    <a:cubicBezTo>
                      <a:pt x="18695" y="2488"/>
                      <a:pt x="18695" y="3272"/>
                      <a:pt x="18695" y="4386"/>
                    </a:cubicBezTo>
                    <a:lnTo>
                      <a:pt x="18695" y="6546"/>
                    </a:lnTo>
                    <a:cubicBezTo>
                      <a:pt x="18800" y="6283"/>
                      <a:pt x="19007" y="6022"/>
                      <a:pt x="19136" y="6022"/>
                    </a:cubicBezTo>
                    <a:lnTo>
                      <a:pt x="19136" y="10146"/>
                    </a:lnTo>
                    <a:cubicBezTo>
                      <a:pt x="18903" y="10932"/>
                      <a:pt x="18695" y="11782"/>
                      <a:pt x="18358" y="12568"/>
                    </a:cubicBezTo>
                    <a:cubicBezTo>
                      <a:pt x="17944" y="13942"/>
                      <a:pt x="17503" y="15054"/>
                      <a:pt x="16854" y="15840"/>
                    </a:cubicBezTo>
                    <a:cubicBezTo>
                      <a:pt x="16310" y="16953"/>
                      <a:pt x="15765" y="17737"/>
                      <a:pt x="15117" y="18326"/>
                    </a:cubicBezTo>
                    <a:cubicBezTo>
                      <a:pt x="14262" y="19112"/>
                      <a:pt x="13302" y="19636"/>
                      <a:pt x="12316" y="19636"/>
                    </a:cubicBezTo>
                    <a:cubicBezTo>
                      <a:pt x="12006" y="19964"/>
                      <a:pt x="11668" y="19964"/>
                      <a:pt x="11228" y="19964"/>
                    </a:cubicBezTo>
                    <a:cubicBezTo>
                      <a:pt x="10476" y="19964"/>
                      <a:pt x="9724" y="19636"/>
                      <a:pt x="8971" y="19373"/>
                    </a:cubicBezTo>
                    <a:cubicBezTo>
                      <a:pt x="7675" y="18851"/>
                      <a:pt x="6586" y="18000"/>
                      <a:pt x="5523" y="16690"/>
                    </a:cubicBezTo>
                    <a:cubicBezTo>
                      <a:pt x="4434" y="15315"/>
                      <a:pt x="3449" y="13679"/>
                      <a:pt x="2697" y="12043"/>
                    </a:cubicBezTo>
                    <a:cubicBezTo>
                      <a:pt x="1944" y="10407"/>
                      <a:pt x="1296" y="8510"/>
                      <a:pt x="752" y="6874"/>
                    </a:cubicBezTo>
                    <a:lnTo>
                      <a:pt x="752" y="6546"/>
                    </a:lnTo>
                    <a:cubicBezTo>
                      <a:pt x="648" y="6022"/>
                      <a:pt x="648" y="5499"/>
                      <a:pt x="648" y="4910"/>
                    </a:cubicBezTo>
                    <a:lnTo>
                      <a:pt x="648" y="4647"/>
                    </a:lnTo>
                    <a:cubicBezTo>
                      <a:pt x="648" y="4386"/>
                      <a:pt x="545" y="4124"/>
                      <a:pt x="545" y="3863"/>
                    </a:cubicBezTo>
                    <a:cubicBezTo>
                      <a:pt x="337" y="4386"/>
                      <a:pt x="207" y="5236"/>
                      <a:pt x="0" y="6022"/>
                    </a:cubicBezTo>
                    <a:cubicBezTo>
                      <a:pt x="0" y="6283"/>
                      <a:pt x="104" y="6874"/>
                      <a:pt x="104" y="7135"/>
                    </a:cubicBezTo>
                    <a:cubicBezTo>
                      <a:pt x="104" y="7396"/>
                      <a:pt x="104" y="7658"/>
                      <a:pt x="207" y="7658"/>
                    </a:cubicBezTo>
                    <a:lnTo>
                      <a:pt x="207" y="7921"/>
                    </a:lnTo>
                    <a:cubicBezTo>
                      <a:pt x="545" y="8771"/>
                      <a:pt x="752" y="9557"/>
                      <a:pt x="1089" y="10407"/>
                    </a:cubicBezTo>
                    <a:cubicBezTo>
                      <a:pt x="1633" y="11782"/>
                      <a:pt x="2152" y="13090"/>
                      <a:pt x="2800" y="14465"/>
                    </a:cubicBezTo>
                    <a:cubicBezTo>
                      <a:pt x="3785" y="16362"/>
                      <a:pt x="4875" y="17737"/>
                      <a:pt x="5938" y="19112"/>
                    </a:cubicBezTo>
                    <a:cubicBezTo>
                      <a:pt x="7130" y="20225"/>
                      <a:pt x="8428" y="21011"/>
                      <a:pt x="9724" y="21272"/>
                    </a:cubicBezTo>
                    <a:cubicBezTo>
                      <a:pt x="10268" y="21600"/>
                      <a:pt x="10709" y="21600"/>
                      <a:pt x="11228" y="21600"/>
                    </a:cubicBezTo>
                    <a:cubicBezTo>
                      <a:pt x="12109" y="21600"/>
                      <a:pt x="12861" y="21272"/>
                      <a:pt x="13717" y="21011"/>
                    </a:cubicBezTo>
                    <a:cubicBezTo>
                      <a:pt x="14262" y="20748"/>
                      <a:pt x="14910" y="20225"/>
                      <a:pt x="15558" y="19636"/>
                    </a:cubicBezTo>
                    <a:cubicBezTo>
                      <a:pt x="16103" y="19112"/>
                      <a:pt x="16647" y="18589"/>
                      <a:pt x="17062" y="17737"/>
                    </a:cubicBezTo>
                    <a:cubicBezTo>
                      <a:pt x="18151" y="15840"/>
                      <a:pt x="19007" y="13679"/>
                      <a:pt x="19655" y="11193"/>
                    </a:cubicBezTo>
                    <a:lnTo>
                      <a:pt x="19655" y="10668"/>
                    </a:lnTo>
                    <a:cubicBezTo>
                      <a:pt x="19785" y="10668"/>
                      <a:pt x="19785" y="10407"/>
                      <a:pt x="19785" y="10407"/>
                    </a:cubicBezTo>
                    <a:lnTo>
                      <a:pt x="19785" y="4647"/>
                    </a:lnTo>
                    <a:lnTo>
                      <a:pt x="19888" y="4647"/>
                    </a:lnTo>
                    <a:cubicBezTo>
                      <a:pt x="19888" y="4910"/>
                      <a:pt x="19992" y="4910"/>
                      <a:pt x="20096" y="5236"/>
                    </a:cubicBezTo>
                    <a:cubicBezTo>
                      <a:pt x="20433" y="6022"/>
                      <a:pt x="20744" y="6283"/>
                      <a:pt x="21185" y="6874"/>
                    </a:cubicBezTo>
                    <a:cubicBezTo>
                      <a:pt x="21289" y="6874"/>
                      <a:pt x="21392" y="6874"/>
                      <a:pt x="21600" y="7135"/>
                    </a:cubicBezTo>
                    <a:cubicBezTo>
                      <a:pt x="21600" y="6283"/>
                      <a:pt x="21600" y="5499"/>
                      <a:pt x="21496" y="4386"/>
                    </a:cubicBezTo>
                    <a:cubicBezTo>
                      <a:pt x="21392" y="4124"/>
                      <a:pt x="21185" y="3600"/>
                      <a:pt x="20952" y="3011"/>
                    </a:cubicBezTo>
                    <a:cubicBezTo>
                      <a:pt x="20641" y="1964"/>
                      <a:pt x="20433" y="1113"/>
                      <a:pt x="2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444" name="Google Shape;1329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4442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4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grpSp>
            <p:nvGrpSpPr>
              <p:cNvPr id="4447" name="Google Shape;1331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4445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46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</p:grpSp>
      </p:grpSp>
      <p:grpSp>
        <p:nvGrpSpPr>
          <p:cNvPr id="4493" name="Google Shape;1332;p8"/>
          <p:cNvGrpSpPr/>
          <p:nvPr/>
        </p:nvGrpSpPr>
        <p:grpSpPr>
          <a:xfrm>
            <a:off x="6395310" y="4062767"/>
            <a:ext cx="635114" cy="494175"/>
            <a:chOff x="0" y="0"/>
            <a:chExt cx="635113" cy="494173"/>
          </a:xfrm>
        </p:grpSpPr>
        <p:sp>
          <p:nvSpPr>
            <p:cNvPr id="4450" name="Google Shape;1333;p8"/>
            <p:cNvSpPr/>
            <p:nvPr/>
          </p:nvSpPr>
          <p:spPr>
            <a:xfrm>
              <a:off x="0" y="162898"/>
              <a:ext cx="635114" cy="33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557" y="0"/>
                  </a:moveTo>
                  <a:cubicBezTo>
                    <a:pt x="20711" y="1475"/>
                    <a:pt x="20711" y="3188"/>
                    <a:pt x="20833" y="4898"/>
                  </a:cubicBezTo>
                  <a:cubicBezTo>
                    <a:pt x="20833" y="5134"/>
                    <a:pt x="20711" y="5134"/>
                    <a:pt x="20711" y="5371"/>
                  </a:cubicBezTo>
                  <a:lnTo>
                    <a:pt x="20711" y="5902"/>
                  </a:lnTo>
                  <a:lnTo>
                    <a:pt x="20311" y="6611"/>
                  </a:lnTo>
                  <a:cubicBezTo>
                    <a:pt x="20311" y="6847"/>
                    <a:pt x="20189" y="7082"/>
                    <a:pt x="20066" y="7378"/>
                  </a:cubicBezTo>
                  <a:cubicBezTo>
                    <a:pt x="19943" y="7849"/>
                    <a:pt x="19790" y="8322"/>
                    <a:pt x="19544" y="9088"/>
                  </a:cubicBezTo>
                  <a:cubicBezTo>
                    <a:pt x="19299" y="10033"/>
                    <a:pt x="18900" y="11036"/>
                    <a:pt x="18531" y="12276"/>
                  </a:cubicBezTo>
                  <a:cubicBezTo>
                    <a:pt x="18133" y="13278"/>
                    <a:pt x="17764" y="14460"/>
                    <a:pt x="17366" y="15462"/>
                  </a:cubicBezTo>
                  <a:cubicBezTo>
                    <a:pt x="16998" y="16466"/>
                    <a:pt x="16477" y="17174"/>
                    <a:pt x="15955" y="17941"/>
                  </a:cubicBezTo>
                  <a:cubicBezTo>
                    <a:pt x="15832" y="18177"/>
                    <a:pt x="15709" y="18177"/>
                    <a:pt x="15709" y="18177"/>
                  </a:cubicBezTo>
                  <a:lnTo>
                    <a:pt x="15464" y="18177"/>
                  </a:lnTo>
                  <a:cubicBezTo>
                    <a:pt x="14574" y="17941"/>
                    <a:pt x="13806" y="17705"/>
                    <a:pt x="13040" y="17174"/>
                  </a:cubicBezTo>
                  <a:lnTo>
                    <a:pt x="12886" y="17410"/>
                  </a:lnTo>
                  <a:lnTo>
                    <a:pt x="12886" y="17705"/>
                  </a:lnTo>
                  <a:cubicBezTo>
                    <a:pt x="12763" y="17941"/>
                    <a:pt x="12641" y="17941"/>
                    <a:pt x="12395" y="17941"/>
                  </a:cubicBezTo>
                  <a:cubicBezTo>
                    <a:pt x="11997" y="17705"/>
                    <a:pt x="11628" y="17705"/>
                    <a:pt x="11230" y="17410"/>
                  </a:cubicBezTo>
                  <a:cubicBezTo>
                    <a:pt x="10861" y="17174"/>
                    <a:pt x="10463" y="17174"/>
                    <a:pt x="10094" y="16937"/>
                  </a:cubicBezTo>
                  <a:cubicBezTo>
                    <a:pt x="9205" y="16702"/>
                    <a:pt x="8438" y="16230"/>
                    <a:pt x="7670" y="15935"/>
                  </a:cubicBezTo>
                  <a:cubicBezTo>
                    <a:pt x="5983" y="15226"/>
                    <a:pt x="4449" y="14460"/>
                    <a:pt x="2915" y="13516"/>
                  </a:cubicBezTo>
                  <a:lnTo>
                    <a:pt x="2793" y="13278"/>
                  </a:lnTo>
                  <a:cubicBezTo>
                    <a:pt x="2669" y="13278"/>
                    <a:pt x="2669" y="12985"/>
                    <a:pt x="2669" y="12747"/>
                  </a:cubicBezTo>
                  <a:cubicBezTo>
                    <a:pt x="2669" y="12512"/>
                    <a:pt x="2547" y="12040"/>
                    <a:pt x="2547" y="11803"/>
                  </a:cubicBezTo>
                  <a:cubicBezTo>
                    <a:pt x="1902" y="11272"/>
                    <a:pt x="1381" y="11036"/>
                    <a:pt x="767" y="10328"/>
                  </a:cubicBezTo>
                  <a:lnTo>
                    <a:pt x="613" y="10033"/>
                  </a:lnTo>
                  <a:cubicBezTo>
                    <a:pt x="613" y="9797"/>
                    <a:pt x="491" y="9797"/>
                    <a:pt x="491" y="9561"/>
                  </a:cubicBezTo>
                  <a:cubicBezTo>
                    <a:pt x="246" y="7613"/>
                    <a:pt x="122" y="5607"/>
                    <a:pt x="122" y="3659"/>
                  </a:cubicBezTo>
                  <a:cubicBezTo>
                    <a:pt x="0" y="3896"/>
                    <a:pt x="0" y="4427"/>
                    <a:pt x="0" y="4663"/>
                  </a:cubicBezTo>
                  <a:cubicBezTo>
                    <a:pt x="0" y="7082"/>
                    <a:pt x="0" y="9797"/>
                    <a:pt x="767" y="12040"/>
                  </a:cubicBezTo>
                  <a:cubicBezTo>
                    <a:pt x="1013" y="12985"/>
                    <a:pt x="1381" y="13987"/>
                    <a:pt x="1902" y="14460"/>
                  </a:cubicBezTo>
                  <a:cubicBezTo>
                    <a:pt x="2424" y="15226"/>
                    <a:pt x="2915" y="15699"/>
                    <a:pt x="3436" y="15935"/>
                  </a:cubicBezTo>
                  <a:cubicBezTo>
                    <a:pt x="4602" y="16702"/>
                    <a:pt x="5738" y="16937"/>
                    <a:pt x="6903" y="17410"/>
                  </a:cubicBezTo>
                  <a:cubicBezTo>
                    <a:pt x="8438" y="18177"/>
                    <a:pt x="9818" y="19181"/>
                    <a:pt x="11230" y="20125"/>
                  </a:cubicBezTo>
                  <a:cubicBezTo>
                    <a:pt x="11997" y="20656"/>
                    <a:pt x="12763" y="21129"/>
                    <a:pt x="13530" y="21364"/>
                  </a:cubicBezTo>
                  <a:cubicBezTo>
                    <a:pt x="13930" y="21600"/>
                    <a:pt x="14297" y="21600"/>
                    <a:pt x="14697" y="21600"/>
                  </a:cubicBezTo>
                  <a:lnTo>
                    <a:pt x="15955" y="21600"/>
                  </a:lnTo>
                  <a:cubicBezTo>
                    <a:pt x="16599" y="21364"/>
                    <a:pt x="17366" y="20891"/>
                    <a:pt x="17888" y="20125"/>
                  </a:cubicBezTo>
                  <a:cubicBezTo>
                    <a:pt x="18655" y="19181"/>
                    <a:pt x="19299" y="18177"/>
                    <a:pt x="19790" y="16702"/>
                  </a:cubicBezTo>
                  <a:cubicBezTo>
                    <a:pt x="20311" y="15699"/>
                    <a:pt x="20557" y="14222"/>
                    <a:pt x="20833" y="12985"/>
                  </a:cubicBezTo>
                  <a:cubicBezTo>
                    <a:pt x="21201" y="11508"/>
                    <a:pt x="21324" y="10033"/>
                    <a:pt x="21478" y="8322"/>
                  </a:cubicBezTo>
                  <a:cubicBezTo>
                    <a:pt x="21600" y="6847"/>
                    <a:pt x="21478" y="5371"/>
                    <a:pt x="21324" y="3896"/>
                  </a:cubicBezTo>
                  <a:cubicBezTo>
                    <a:pt x="21201" y="2419"/>
                    <a:pt x="20956" y="944"/>
                    <a:pt x="205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1" name="Google Shape;1334;p8"/>
            <p:cNvSpPr/>
            <p:nvPr/>
          </p:nvSpPr>
          <p:spPr>
            <a:xfrm>
              <a:off x="40747" y="234409"/>
              <a:ext cx="30772" cy="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7" y="8182"/>
                    <a:pt x="13328" y="15057"/>
                    <a:pt x="21600" y="21600"/>
                  </a:cubicBezTo>
                  <a:lnTo>
                    <a:pt x="21600" y="16363"/>
                  </a:lnTo>
                  <a:cubicBezTo>
                    <a:pt x="19045" y="13418"/>
                    <a:pt x="15883" y="9488"/>
                    <a:pt x="15883" y="5237"/>
                  </a:cubicBezTo>
                  <a:cubicBezTo>
                    <a:pt x="15883" y="5237"/>
                    <a:pt x="15883" y="3930"/>
                    <a:pt x="19045" y="3930"/>
                  </a:cubicBezTo>
                  <a:cubicBezTo>
                    <a:pt x="10791" y="2614"/>
                    <a:pt x="5717" y="1307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2" name="Google Shape;1335;p8"/>
            <p:cNvSpPr/>
            <p:nvPr/>
          </p:nvSpPr>
          <p:spPr>
            <a:xfrm>
              <a:off x="418183" y="339386"/>
              <a:ext cx="26268" cy="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2574"/>
                    <a:pt x="9691" y="6694"/>
                    <a:pt x="12663" y="10800"/>
                  </a:cubicBezTo>
                  <a:cubicBezTo>
                    <a:pt x="15635" y="15426"/>
                    <a:pt x="18607" y="17494"/>
                    <a:pt x="21600" y="21600"/>
                  </a:cubicBezTo>
                  <a:lnTo>
                    <a:pt x="21600" y="2574"/>
                  </a:lnTo>
                  <a:cubicBezTo>
                    <a:pt x="15635" y="2574"/>
                    <a:pt x="5965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3" name="Google Shape;1336;p8"/>
            <p:cNvSpPr/>
            <p:nvPr/>
          </p:nvSpPr>
          <p:spPr>
            <a:xfrm>
              <a:off x="380159" y="358397"/>
              <a:ext cx="19014" cy="3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422"/>
                  </a:lnTo>
                  <a:cubicBezTo>
                    <a:pt x="9283" y="18422"/>
                    <a:pt x="13388" y="18422"/>
                    <a:pt x="21600" y="21600"/>
                  </a:cubicBezTo>
                  <a:cubicBezTo>
                    <a:pt x="17494" y="18422"/>
                    <a:pt x="17494" y="15869"/>
                    <a:pt x="13388" y="13335"/>
                  </a:cubicBezTo>
                  <a:cubicBezTo>
                    <a:pt x="9283" y="8265"/>
                    <a:pt x="5147" y="255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4" name="Google Shape;1337;p8"/>
            <p:cNvSpPr/>
            <p:nvPr/>
          </p:nvSpPr>
          <p:spPr>
            <a:xfrm>
              <a:off x="380159" y="384660"/>
              <a:ext cx="34412" cy="2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3"/>
                    <a:pt x="2844" y="9352"/>
                    <a:pt x="2844" y="15122"/>
                  </a:cubicBezTo>
                  <a:lnTo>
                    <a:pt x="7397" y="15122"/>
                  </a:lnTo>
                  <a:cubicBezTo>
                    <a:pt x="11934" y="17997"/>
                    <a:pt x="17047" y="17997"/>
                    <a:pt x="21600" y="21600"/>
                  </a:cubicBezTo>
                  <a:cubicBezTo>
                    <a:pt x="19332" y="15122"/>
                    <a:pt x="14219" y="9352"/>
                    <a:pt x="11934" y="3603"/>
                  </a:cubicBezTo>
                  <a:cubicBezTo>
                    <a:pt x="7397" y="0"/>
                    <a:pt x="5129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5" name="Google Shape;1338;p8"/>
            <p:cNvSpPr/>
            <p:nvPr/>
          </p:nvSpPr>
          <p:spPr>
            <a:xfrm>
              <a:off x="384690" y="332159"/>
              <a:ext cx="52508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1" y="6390"/>
                    <a:pt x="9308" y="13995"/>
                    <a:pt x="15265" y="20385"/>
                  </a:cubicBezTo>
                  <a:cubicBezTo>
                    <a:pt x="16763" y="20385"/>
                    <a:pt x="20113" y="20385"/>
                    <a:pt x="21600" y="21600"/>
                  </a:cubicBezTo>
                  <a:cubicBezTo>
                    <a:pt x="18627" y="16424"/>
                    <a:pt x="15265" y="11557"/>
                    <a:pt x="10805" y="7605"/>
                  </a:cubicBezTo>
                  <a:cubicBezTo>
                    <a:pt x="9308" y="5176"/>
                    <a:pt x="5958" y="2429"/>
                    <a:pt x="4471" y="1215"/>
                  </a:cubicBezTo>
                  <a:cubicBezTo>
                    <a:pt x="4471" y="1215"/>
                    <a:pt x="2984" y="1215"/>
                    <a:pt x="2984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6" name="Google Shape;1339;p8"/>
            <p:cNvSpPr/>
            <p:nvPr/>
          </p:nvSpPr>
          <p:spPr>
            <a:xfrm>
              <a:off x="421797" y="392804"/>
              <a:ext cx="26267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2975"/>
                    <a:pt x="2993" y="5950"/>
                  </a:cubicBezTo>
                  <a:cubicBezTo>
                    <a:pt x="6719" y="8946"/>
                    <a:pt x="9691" y="15650"/>
                    <a:pt x="15635" y="18625"/>
                  </a:cubicBezTo>
                  <a:cubicBezTo>
                    <a:pt x="15635" y="18625"/>
                    <a:pt x="18628" y="18625"/>
                    <a:pt x="21600" y="21600"/>
                  </a:cubicBezTo>
                  <a:lnTo>
                    <a:pt x="21600" y="8946"/>
                  </a:lnTo>
                  <a:cubicBezTo>
                    <a:pt x="18628" y="8946"/>
                    <a:pt x="15635" y="8946"/>
                    <a:pt x="15635" y="5950"/>
                  </a:cubicBezTo>
                  <a:cubicBezTo>
                    <a:pt x="15635" y="5950"/>
                    <a:pt x="15635" y="2975"/>
                    <a:pt x="12663" y="2975"/>
                  </a:cubicBezTo>
                  <a:cubicBezTo>
                    <a:pt x="9691" y="0"/>
                    <a:pt x="2993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7" name="Google Shape;1340;p8"/>
            <p:cNvSpPr/>
            <p:nvPr/>
          </p:nvSpPr>
          <p:spPr>
            <a:xfrm>
              <a:off x="26239" y="241636"/>
              <a:ext cx="41639" cy="7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6512"/>
                    <a:pt x="3763" y="11971"/>
                    <a:pt x="5638" y="17437"/>
                  </a:cubicBezTo>
                  <a:cubicBezTo>
                    <a:pt x="7526" y="18483"/>
                    <a:pt x="9863" y="18483"/>
                    <a:pt x="11751" y="19522"/>
                  </a:cubicBezTo>
                  <a:cubicBezTo>
                    <a:pt x="15500" y="20561"/>
                    <a:pt x="17375" y="20561"/>
                    <a:pt x="21600" y="21600"/>
                  </a:cubicBezTo>
                  <a:cubicBezTo>
                    <a:pt x="13626" y="14056"/>
                    <a:pt x="7526" y="7551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8" name="Google Shape;1341;p8"/>
            <p:cNvSpPr/>
            <p:nvPr/>
          </p:nvSpPr>
          <p:spPr>
            <a:xfrm>
              <a:off x="467075" y="238022"/>
              <a:ext cx="67880" cy="1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50" y="0"/>
                  </a:moveTo>
                  <a:cubicBezTo>
                    <a:pt x="13250" y="4674"/>
                    <a:pt x="6050" y="8967"/>
                    <a:pt x="1150" y="13641"/>
                  </a:cubicBezTo>
                  <a:lnTo>
                    <a:pt x="0" y="14145"/>
                  </a:lnTo>
                  <a:cubicBezTo>
                    <a:pt x="1150" y="16294"/>
                    <a:pt x="1150" y="18443"/>
                    <a:pt x="0" y="20464"/>
                  </a:cubicBezTo>
                  <a:cubicBezTo>
                    <a:pt x="0" y="20464"/>
                    <a:pt x="1150" y="21096"/>
                    <a:pt x="1150" y="21600"/>
                  </a:cubicBezTo>
                  <a:cubicBezTo>
                    <a:pt x="1150" y="21096"/>
                    <a:pt x="2592" y="21096"/>
                    <a:pt x="2592" y="21096"/>
                  </a:cubicBezTo>
                  <a:cubicBezTo>
                    <a:pt x="4892" y="19956"/>
                    <a:pt x="7200" y="18947"/>
                    <a:pt x="9792" y="18443"/>
                  </a:cubicBezTo>
                  <a:cubicBezTo>
                    <a:pt x="12092" y="16798"/>
                    <a:pt x="14400" y="15286"/>
                    <a:pt x="15550" y="13641"/>
                  </a:cubicBezTo>
                  <a:cubicBezTo>
                    <a:pt x="18142" y="11620"/>
                    <a:pt x="19300" y="9980"/>
                    <a:pt x="20450" y="7831"/>
                  </a:cubicBezTo>
                  <a:cubicBezTo>
                    <a:pt x="21600" y="5810"/>
                    <a:pt x="21600" y="4169"/>
                    <a:pt x="21600" y="2653"/>
                  </a:cubicBezTo>
                  <a:cubicBezTo>
                    <a:pt x="21600" y="1516"/>
                    <a:pt x="20450" y="1012"/>
                    <a:pt x="204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9" name="Google Shape;1342;p8"/>
            <p:cNvSpPr/>
            <p:nvPr/>
          </p:nvSpPr>
          <p:spPr>
            <a:xfrm>
              <a:off x="470689" y="158367"/>
              <a:ext cx="121303" cy="2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0" y="0"/>
                  </a:moveTo>
                  <a:cubicBezTo>
                    <a:pt x="18858" y="1004"/>
                    <a:pt x="18215" y="1620"/>
                    <a:pt x="17571" y="2314"/>
                  </a:cubicBezTo>
                  <a:cubicBezTo>
                    <a:pt x="15473" y="3548"/>
                    <a:pt x="13537" y="5168"/>
                    <a:pt x="11444" y="6481"/>
                  </a:cubicBezTo>
                  <a:cubicBezTo>
                    <a:pt x="11444" y="6789"/>
                    <a:pt x="10800" y="6789"/>
                    <a:pt x="10800" y="6789"/>
                  </a:cubicBezTo>
                  <a:cubicBezTo>
                    <a:pt x="10800" y="7407"/>
                    <a:pt x="11444" y="7715"/>
                    <a:pt x="11444" y="8409"/>
                  </a:cubicBezTo>
                  <a:cubicBezTo>
                    <a:pt x="11444" y="9335"/>
                    <a:pt x="11444" y="10337"/>
                    <a:pt x="10800" y="11571"/>
                  </a:cubicBezTo>
                  <a:cubicBezTo>
                    <a:pt x="10156" y="12883"/>
                    <a:pt x="9508" y="13885"/>
                    <a:pt x="8058" y="15119"/>
                  </a:cubicBezTo>
                  <a:cubicBezTo>
                    <a:pt x="7415" y="16124"/>
                    <a:pt x="6123" y="17047"/>
                    <a:pt x="4836" y="18052"/>
                  </a:cubicBezTo>
                  <a:cubicBezTo>
                    <a:pt x="3385" y="18360"/>
                    <a:pt x="2094" y="18976"/>
                    <a:pt x="807" y="19672"/>
                  </a:cubicBezTo>
                  <a:cubicBezTo>
                    <a:pt x="807" y="19672"/>
                    <a:pt x="0" y="19672"/>
                    <a:pt x="0" y="19980"/>
                  </a:cubicBezTo>
                  <a:lnTo>
                    <a:pt x="0" y="21600"/>
                  </a:lnTo>
                  <a:cubicBezTo>
                    <a:pt x="2094" y="20596"/>
                    <a:pt x="4029" y="19672"/>
                    <a:pt x="5479" y="18668"/>
                  </a:cubicBezTo>
                  <a:cubicBezTo>
                    <a:pt x="8865" y="16739"/>
                    <a:pt x="10800" y="14503"/>
                    <a:pt x="13537" y="12575"/>
                  </a:cubicBezTo>
                  <a:cubicBezTo>
                    <a:pt x="14829" y="11571"/>
                    <a:pt x="16116" y="10645"/>
                    <a:pt x="17571" y="9643"/>
                  </a:cubicBezTo>
                  <a:cubicBezTo>
                    <a:pt x="18215" y="9027"/>
                    <a:pt x="18858" y="8717"/>
                    <a:pt x="19502" y="8101"/>
                  </a:cubicBezTo>
                  <a:cubicBezTo>
                    <a:pt x="20150" y="7715"/>
                    <a:pt x="20952" y="7407"/>
                    <a:pt x="21600" y="7097"/>
                  </a:cubicBezTo>
                  <a:cubicBezTo>
                    <a:pt x="20952" y="7097"/>
                    <a:pt x="20952" y="6789"/>
                    <a:pt x="20952" y="6789"/>
                  </a:cubicBezTo>
                  <a:cubicBezTo>
                    <a:pt x="20952" y="4553"/>
                    <a:pt x="20952" y="2314"/>
                    <a:pt x="201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0" name="Google Shape;1343;p8"/>
            <p:cNvSpPr/>
            <p:nvPr/>
          </p:nvSpPr>
          <p:spPr>
            <a:xfrm>
              <a:off x="380159" y="117649"/>
              <a:ext cx="192821" cy="20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11" y="0"/>
                  </a:moveTo>
                  <a:cubicBezTo>
                    <a:pt x="14401" y="1536"/>
                    <a:pt x="13588" y="2783"/>
                    <a:pt x="12676" y="3936"/>
                  </a:cubicBezTo>
                  <a:cubicBezTo>
                    <a:pt x="11054" y="5952"/>
                    <a:pt x="9329" y="7585"/>
                    <a:pt x="7607" y="9602"/>
                  </a:cubicBezTo>
                  <a:cubicBezTo>
                    <a:pt x="5072" y="12768"/>
                    <a:pt x="2538" y="16801"/>
                    <a:pt x="0" y="19970"/>
                  </a:cubicBezTo>
                  <a:lnTo>
                    <a:pt x="508" y="19970"/>
                  </a:lnTo>
                  <a:cubicBezTo>
                    <a:pt x="3042" y="20736"/>
                    <a:pt x="5580" y="21120"/>
                    <a:pt x="8114" y="21600"/>
                  </a:cubicBezTo>
                  <a:cubicBezTo>
                    <a:pt x="10141" y="17953"/>
                    <a:pt x="12676" y="14784"/>
                    <a:pt x="15211" y="11137"/>
                  </a:cubicBezTo>
                  <a:cubicBezTo>
                    <a:pt x="15211" y="10751"/>
                    <a:pt x="15718" y="10368"/>
                    <a:pt x="15718" y="9985"/>
                  </a:cubicBezTo>
                  <a:cubicBezTo>
                    <a:pt x="15718" y="9985"/>
                    <a:pt x="15211" y="9602"/>
                    <a:pt x="15211" y="9121"/>
                  </a:cubicBezTo>
                  <a:cubicBezTo>
                    <a:pt x="14401" y="7968"/>
                    <a:pt x="14401" y="6335"/>
                    <a:pt x="14806" y="5185"/>
                  </a:cubicBezTo>
                  <a:cubicBezTo>
                    <a:pt x="15211" y="3552"/>
                    <a:pt x="16531" y="2783"/>
                    <a:pt x="17745" y="1919"/>
                  </a:cubicBezTo>
                  <a:cubicBezTo>
                    <a:pt x="18658" y="1536"/>
                    <a:pt x="19470" y="1536"/>
                    <a:pt x="20280" y="1536"/>
                  </a:cubicBezTo>
                  <a:lnTo>
                    <a:pt x="21600" y="1536"/>
                  </a:lnTo>
                  <a:cubicBezTo>
                    <a:pt x="19875" y="769"/>
                    <a:pt x="18253" y="383"/>
                    <a:pt x="16936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1" name="Google Shape;1344;p8"/>
            <p:cNvSpPr/>
            <p:nvPr/>
          </p:nvSpPr>
          <p:spPr>
            <a:xfrm>
              <a:off x="509953" y="132130"/>
              <a:ext cx="63026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2" y="0"/>
                  </a:moveTo>
                  <a:cubicBezTo>
                    <a:pt x="14793" y="0"/>
                    <a:pt x="12355" y="0"/>
                    <a:pt x="9617" y="980"/>
                  </a:cubicBezTo>
                  <a:cubicBezTo>
                    <a:pt x="5973" y="3188"/>
                    <a:pt x="2012" y="5155"/>
                    <a:pt x="798" y="9330"/>
                  </a:cubicBezTo>
                  <a:cubicBezTo>
                    <a:pt x="-417" y="12270"/>
                    <a:pt x="-417" y="16445"/>
                    <a:pt x="2012" y="19392"/>
                  </a:cubicBezTo>
                  <a:cubicBezTo>
                    <a:pt x="2012" y="20620"/>
                    <a:pt x="3535" y="21600"/>
                    <a:pt x="3535" y="21600"/>
                  </a:cubicBezTo>
                  <a:cubicBezTo>
                    <a:pt x="7188" y="18405"/>
                    <a:pt x="9617" y="14478"/>
                    <a:pt x="12355" y="11290"/>
                  </a:cubicBezTo>
                  <a:cubicBezTo>
                    <a:pt x="14793" y="9330"/>
                    <a:pt x="16007" y="6135"/>
                    <a:pt x="17222" y="4175"/>
                  </a:cubicBezTo>
                  <a:cubicBezTo>
                    <a:pt x="18745" y="3188"/>
                    <a:pt x="19968" y="980"/>
                    <a:pt x="21183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2" name="Google Shape;1345;p8"/>
            <p:cNvSpPr/>
            <p:nvPr/>
          </p:nvSpPr>
          <p:spPr>
            <a:xfrm>
              <a:off x="37107" y="22623"/>
              <a:ext cx="170195" cy="18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5" y="0"/>
                  </a:moveTo>
                  <a:cubicBezTo>
                    <a:pt x="14820" y="541"/>
                    <a:pt x="14361" y="972"/>
                    <a:pt x="13903" y="1834"/>
                  </a:cubicBezTo>
                  <a:cubicBezTo>
                    <a:pt x="12982" y="3240"/>
                    <a:pt x="11948" y="4534"/>
                    <a:pt x="11031" y="5940"/>
                  </a:cubicBezTo>
                  <a:cubicBezTo>
                    <a:pt x="9652" y="7668"/>
                    <a:pt x="8156" y="9502"/>
                    <a:pt x="7239" y="10798"/>
                  </a:cubicBezTo>
                  <a:cubicBezTo>
                    <a:pt x="4826" y="14039"/>
                    <a:pt x="2413" y="16738"/>
                    <a:pt x="0" y="19872"/>
                  </a:cubicBezTo>
                  <a:cubicBezTo>
                    <a:pt x="306" y="19872"/>
                    <a:pt x="867" y="19678"/>
                    <a:pt x="1346" y="19678"/>
                  </a:cubicBezTo>
                  <a:cubicBezTo>
                    <a:pt x="1582" y="19678"/>
                    <a:pt x="1801" y="19728"/>
                    <a:pt x="1954" y="19872"/>
                  </a:cubicBezTo>
                  <a:cubicBezTo>
                    <a:pt x="3905" y="19872"/>
                    <a:pt x="5285" y="20303"/>
                    <a:pt x="6205" y="21600"/>
                  </a:cubicBezTo>
                  <a:cubicBezTo>
                    <a:pt x="8156" y="18466"/>
                    <a:pt x="10569" y="15335"/>
                    <a:pt x="12982" y="12204"/>
                  </a:cubicBezTo>
                  <a:cubicBezTo>
                    <a:pt x="14820" y="9936"/>
                    <a:pt x="16315" y="8099"/>
                    <a:pt x="18266" y="5940"/>
                  </a:cubicBezTo>
                  <a:cubicBezTo>
                    <a:pt x="19187" y="4103"/>
                    <a:pt x="20563" y="2700"/>
                    <a:pt x="21600" y="972"/>
                  </a:cubicBezTo>
                  <a:cubicBezTo>
                    <a:pt x="19646" y="972"/>
                    <a:pt x="17691" y="541"/>
                    <a:pt x="15395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3" name="Google Shape;1346;p8"/>
            <p:cNvSpPr/>
            <p:nvPr/>
          </p:nvSpPr>
          <p:spPr>
            <a:xfrm>
              <a:off x="29879" y="187538"/>
              <a:ext cx="56121" cy="3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4" y="0"/>
                  </a:moveTo>
                  <a:cubicBezTo>
                    <a:pt x="5413" y="0"/>
                    <a:pt x="3709" y="999"/>
                    <a:pt x="2782" y="999"/>
                  </a:cubicBezTo>
                  <a:cubicBezTo>
                    <a:pt x="1391" y="3221"/>
                    <a:pt x="1391" y="5444"/>
                    <a:pt x="0" y="7667"/>
                  </a:cubicBezTo>
                  <a:lnTo>
                    <a:pt x="1391" y="7667"/>
                  </a:lnTo>
                  <a:cubicBezTo>
                    <a:pt x="5917" y="14915"/>
                    <a:pt x="11490" y="19361"/>
                    <a:pt x="16026" y="21600"/>
                  </a:cubicBezTo>
                  <a:lnTo>
                    <a:pt x="17417" y="21600"/>
                  </a:lnTo>
                  <a:cubicBezTo>
                    <a:pt x="18808" y="17138"/>
                    <a:pt x="20209" y="14915"/>
                    <a:pt x="21600" y="9906"/>
                  </a:cubicBezTo>
                  <a:cubicBezTo>
                    <a:pt x="18808" y="3221"/>
                    <a:pt x="14625" y="999"/>
                    <a:pt x="8709" y="999"/>
                  </a:cubicBezTo>
                  <a:cubicBezTo>
                    <a:pt x="8245" y="258"/>
                    <a:pt x="7580" y="0"/>
                    <a:pt x="686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66" name="Google Shape;1347;p8"/>
            <p:cNvGrpSpPr/>
            <p:nvPr/>
          </p:nvGrpSpPr>
          <p:grpSpPr>
            <a:xfrm>
              <a:off x="384690" y="301378"/>
              <a:ext cx="1" cy="12701"/>
              <a:chOff x="0" y="0"/>
              <a:chExt cx="0" cy="12700"/>
            </a:xfrm>
          </p:grpSpPr>
          <p:sp>
            <p:nvSpPr>
              <p:cNvPr id="446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6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67" name="Google Shape;1349;p8"/>
            <p:cNvSpPr/>
            <p:nvPr/>
          </p:nvSpPr>
          <p:spPr>
            <a:xfrm>
              <a:off x="150261" y="271514"/>
              <a:ext cx="53398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7200"/>
                    <a:pt x="7691" y="13031"/>
                    <a:pt x="12447" y="20221"/>
                  </a:cubicBezTo>
                  <a:cubicBezTo>
                    <a:pt x="15382" y="20221"/>
                    <a:pt x="18305" y="21600"/>
                    <a:pt x="21600" y="21600"/>
                  </a:cubicBezTo>
                  <a:cubicBezTo>
                    <a:pt x="18305" y="15769"/>
                    <a:pt x="15382" y="10284"/>
                    <a:pt x="12447" y="3084"/>
                  </a:cubicBezTo>
                  <a:cubicBezTo>
                    <a:pt x="7691" y="1716"/>
                    <a:pt x="4756" y="1716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8" name="Google Shape;1350;p8"/>
            <p:cNvSpPr/>
            <p:nvPr/>
          </p:nvSpPr>
          <p:spPr>
            <a:xfrm>
              <a:off x="181031" y="324905"/>
              <a:ext cx="56121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3" y="6872"/>
                    <a:pt x="8709" y="12106"/>
                    <a:pt x="14282" y="18978"/>
                  </a:cubicBezTo>
                  <a:lnTo>
                    <a:pt x="14282" y="20284"/>
                  </a:lnTo>
                  <a:cubicBezTo>
                    <a:pt x="17417" y="20284"/>
                    <a:pt x="20209" y="21600"/>
                    <a:pt x="21600" y="21600"/>
                  </a:cubicBezTo>
                  <a:cubicBezTo>
                    <a:pt x="18818" y="16366"/>
                    <a:pt x="14282" y="10800"/>
                    <a:pt x="10110" y="3928"/>
                  </a:cubicBezTo>
                  <a:cubicBezTo>
                    <a:pt x="10110" y="3928"/>
                    <a:pt x="8709" y="2622"/>
                    <a:pt x="8709" y="1316"/>
                  </a:cubicBezTo>
                  <a:cubicBezTo>
                    <a:pt x="5574" y="1316"/>
                    <a:pt x="279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71" name="Google Shape;1352;p8"/>
            <p:cNvGrpSpPr/>
            <p:nvPr/>
          </p:nvGrpSpPr>
          <p:grpSpPr>
            <a:xfrm>
              <a:off x="135779" y="350240"/>
              <a:ext cx="1" cy="12701"/>
              <a:chOff x="0" y="0"/>
              <a:chExt cx="0" cy="12700"/>
            </a:xfrm>
          </p:grpSpPr>
          <p:sp>
            <p:nvSpPr>
              <p:cNvPr id="446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7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72" name="Google Shape;1353;p8"/>
            <p:cNvSpPr/>
            <p:nvPr/>
          </p:nvSpPr>
          <p:spPr>
            <a:xfrm>
              <a:off x="278788" y="305922"/>
              <a:ext cx="60651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0" y="5167"/>
                    <a:pt x="8058" y="11249"/>
                    <a:pt x="10641" y="17639"/>
                  </a:cubicBezTo>
                  <a:cubicBezTo>
                    <a:pt x="14829" y="18863"/>
                    <a:pt x="18699" y="20377"/>
                    <a:pt x="21600" y="21600"/>
                  </a:cubicBezTo>
                  <a:cubicBezTo>
                    <a:pt x="17412" y="15210"/>
                    <a:pt x="13542" y="7605"/>
                    <a:pt x="9354" y="1215"/>
                  </a:cubicBezTo>
                  <a:cubicBezTo>
                    <a:pt x="6771" y="1215"/>
                    <a:pt x="387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3" name="Google Shape;1354;p8"/>
            <p:cNvSpPr/>
            <p:nvPr/>
          </p:nvSpPr>
          <p:spPr>
            <a:xfrm>
              <a:off x="308669" y="358397"/>
              <a:ext cx="48867" cy="5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97" y="6226"/>
                    <a:pt x="8404" y="13913"/>
                    <a:pt x="13601" y="19768"/>
                  </a:cubicBezTo>
                  <a:cubicBezTo>
                    <a:pt x="16808" y="21600"/>
                    <a:pt x="18405" y="21600"/>
                    <a:pt x="21600" y="21600"/>
                  </a:cubicBezTo>
                  <a:lnTo>
                    <a:pt x="21600" y="18307"/>
                  </a:lnTo>
                  <a:cubicBezTo>
                    <a:pt x="20003" y="13913"/>
                    <a:pt x="16808" y="9148"/>
                    <a:pt x="13601" y="4765"/>
                  </a:cubicBezTo>
                  <a:cubicBezTo>
                    <a:pt x="10001" y="3293"/>
                    <a:pt x="5197" y="14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4" name="Google Shape;1355;p8"/>
            <p:cNvSpPr/>
            <p:nvPr/>
          </p:nvSpPr>
          <p:spPr>
            <a:xfrm>
              <a:off x="199127" y="286910"/>
              <a:ext cx="45280" cy="4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8" y="6795"/>
                    <a:pt x="7346" y="13196"/>
                    <a:pt x="10806" y="20003"/>
                  </a:cubicBezTo>
                  <a:cubicBezTo>
                    <a:pt x="14691" y="21600"/>
                    <a:pt x="18140" y="21600"/>
                    <a:pt x="21600" y="21600"/>
                  </a:cubicBezTo>
                  <a:cubicBezTo>
                    <a:pt x="18140" y="15199"/>
                    <a:pt x="14691" y="8404"/>
                    <a:pt x="10806" y="1597"/>
                  </a:cubicBezTo>
                  <a:cubicBezTo>
                    <a:pt x="7346" y="1597"/>
                    <a:pt x="389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5" name="Google Shape;1356;p8"/>
            <p:cNvSpPr/>
            <p:nvPr/>
          </p:nvSpPr>
          <p:spPr>
            <a:xfrm>
              <a:off x="221779" y="332159"/>
              <a:ext cx="57012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215"/>
                    <a:pt x="1707" y="1215"/>
                    <a:pt x="1707" y="2429"/>
                  </a:cubicBezTo>
                  <a:cubicBezTo>
                    <a:pt x="5824" y="7605"/>
                    <a:pt x="10289" y="13995"/>
                    <a:pt x="14397" y="20385"/>
                  </a:cubicBezTo>
                  <a:cubicBezTo>
                    <a:pt x="17145" y="20385"/>
                    <a:pt x="18862" y="20385"/>
                    <a:pt x="21600" y="21600"/>
                  </a:cubicBezTo>
                  <a:cubicBezTo>
                    <a:pt x="17145" y="16424"/>
                    <a:pt x="14397" y="10043"/>
                    <a:pt x="11658" y="5176"/>
                  </a:cubicBezTo>
                  <a:cubicBezTo>
                    <a:pt x="10289" y="3952"/>
                    <a:pt x="10289" y="2429"/>
                    <a:pt x="8573" y="1215"/>
                  </a:cubicBezTo>
                  <a:cubicBezTo>
                    <a:pt x="5824" y="1215"/>
                    <a:pt x="3086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6" name="Google Shape;1357;p8"/>
            <p:cNvSpPr/>
            <p:nvPr/>
          </p:nvSpPr>
          <p:spPr>
            <a:xfrm>
              <a:off x="240765" y="294138"/>
              <a:ext cx="48893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10" y="5831"/>
                    <a:pt x="6803" y="13031"/>
                    <a:pt x="11604" y="18853"/>
                  </a:cubicBezTo>
                  <a:cubicBezTo>
                    <a:pt x="15202" y="20231"/>
                    <a:pt x="18395" y="20231"/>
                    <a:pt x="21600" y="21600"/>
                  </a:cubicBezTo>
                  <a:cubicBezTo>
                    <a:pt x="16799" y="15769"/>
                    <a:pt x="13606" y="8569"/>
                    <a:pt x="8399" y="3084"/>
                  </a:cubicBezTo>
                  <a:lnTo>
                    <a:pt x="8399" y="1716"/>
                  </a:lnTo>
                  <a:lnTo>
                    <a:pt x="5206" y="1716"/>
                  </a:lnTo>
                  <a:cubicBezTo>
                    <a:pt x="3610" y="1716"/>
                    <a:pt x="1608" y="17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7" name="Google Shape;1358;p8"/>
            <p:cNvSpPr/>
            <p:nvPr/>
          </p:nvSpPr>
          <p:spPr>
            <a:xfrm>
              <a:off x="267031" y="343916"/>
              <a:ext cx="53398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6550"/>
                    <a:pt x="7691" y="13412"/>
                    <a:pt x="13909" y="20284"/>
                  </a:cubicBezTo>
                  <a:cubicBezTo>
                    <a:pt x="15382" y="20284"/>
                    <a:pt x="16844" y="21600"/>
                    <a:pt x="18305" y="21600"/>
                  </a:cubicBezTo>
                  <a:lnTo>
                    <a:pt x="21600" y="21600"/>
                  </a:lnTo>
                  <a:cubicBezTo>
                    <a:pt x="16844" y="14728"/>
                    <a:pt x="12447" y="9494"/>
                    <a:pt x="9153" y="2622"/>
                  </a:cubicBezTo>
                  <a:cubicBezTo>
                    <a:pt x="6218" y="1316"/>
                    <a:pt x="3295" y="13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8" name="Google Shape;1359;p8"/>
            <p:cNvSpPr/>
            <p:nvPr/>
          </p:nvSpPr>
          <p:spPr>
            <a:xfrm>
              <a:off x="324040" y="313149"/>
              <a:ext cx="33495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09" y="7200"/>
                    <a:pt x="14608" y="14400"/>
                    <a:pt x="21600" y="21600"/>
                  </a:cubicBezTo>
                  <a:cubicBezTo>
                    <a:pt x="21600" y="15769"/>
                    <a:pt x="19269" y="8569"/>
                    <a:pt x="16939" y="3084"/>
                  </a:cubicBezTo>
                  <a:cubicBezTo>
                    <a:pt x="16939" y="3084"/>
                    <a:pt x="16939" y="1369"/>
                    <a:pt x="14608" y="1369"/>
                  </a:cubicBezTo>
                  <a:lnTo>
                    <a:pt x="4678" y="1369"/>
                  </a:lnTo>
                  <a:cubicBezTo>
                    <a:pt x="4678" y="0"/>
                    <a:pt x="23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9" name="Google Shape;1360;p8"/>
            <p:cNvSpPr/>
            <p:nvPr/>
          </p:nvSpPr>
          <p:spPr>
            <a:xfrm>
              <a:off x="97755" y="328545"/>
              <a:ext cx="19014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8925"/>
                    <a:pt x="4106" y="15650"/>
                  </a:cubicBezTo>
                  <a:cubicBezTo>
                    <a:pt x="8241" y="18625"/>
                    <a:pt x="12347" y="18625"/>
                    <a:pt x="21600" y="21600"/>
                  </a:cubicBezTo>
                  <a:cubicBezTo>
                    <a:pt x="17494" y="18625"/>
                    <a:pt x="12347" y="12654"/>
                    <a:pt x="12347" y="8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0" name="Google Shape;1361;p8"/>
            <p:cNvSpPr/>
            <p:nvPr/>
          </p:nvSpPr>
          <p:spPr>
            <a:xfrm>
              <a:off x="66973" y="283271"/>
              <a:ext cx="12701" cy="1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245"/>
                  </a:lnTo>
                  <a:lnTo>
                    <a:pt x="21600" y="21600"/>
                  </a:lnTo>
                  <a:cubicBezTo>
                    <a:pt x="21600" y="15245"/>
                    <a:pt x="0" y="5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1" name="Google Shape;1362;p8"/>
            <p:cNvSpPr/>
            <p:nvPr/>
          </p:nvSpPr>
          <p:spPr>
            <a:xfrm>
              <a:off x="113154" y="264287"/>
              <a:ext cx="45254" cy="5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25" y="1369"/>
                  </a:lnTo>
                  <a:cubicBezTo>
                    <a:pt x="5188" y="8573"/>
                    <a:pt x="8638" y="13027"/>
                    <a:pt x="12525" y="18514"/>
                  </a:cubicBezTo>
                  <a:cubicBezTo>
                    <a:pt x="15987" y="19884"/>
                    <a:pt x="19437" y="19884"/>
                    <a:pt x="21600" y="21600"/>
                  </a:cubicBezTo>
                  <a:cubicBezTo>
                    <a:pt x="17713" y="14397"/>
                    <a:pt x="12525" y="7193"/>
                    <a:pt x="8638" y="1369"/>
                  </a:cubicBezTo>
                  <a:cubicBezTo>
                    <a:pt x="5188" y="0"/>
                    <a:pt x="345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2" name="Google Shape;1363;p8"/>
            <p:cNvSpPr/>
            <p:nvPr/>
          </p:nvSpPr>
          <p:spPr>
            <a:xfrm>
              <a:off x="139393" y="313149"/>
              <a:ext cx="59736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30" y="6390"/>
                    <a:pt x="9498" y="12780"/>
                    <a:pt x="12112" y="19171"/>
                  </a:cubicBezTo>
                  <a:lnTo>
                    <a:pt x="13418" y="19171"/>
                  </a:lnTo>
                  <a:cubicBezTo>
                    <a:pt x="16363" y="20385"/>
                    <a:pt x="18986" y="20385"/>
                    <a:pt x="21600" y="21600"/>
                  </a:cubicBezTo>
                  <a:cubicBezTo>
                    <a:pt x="16363" y="15210"/>
                    <a:pt x="12112" y="8820"/>
                    <a:pt x="6875" y="2737"/>
                  </a:cubicBezTo>
                  <a:cubicBezTo>
                    <a:pt x="5237" y="1215"/>
                    <a:pt x="2623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3" name="Google Shape;1364;p8"/>
            <p:cNvSpPr/>
            <p:nvPr/>
          </p:nvSpPr>
          <p:spPr>
            <a:xfrm>
              <a:off x="101370" y="271514"/>
              <a:ext cx="15399" cy="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2"/>
                    <a:pt x="0" y="7381"/>
                    <a:pt x="5106" y="11934"/>
                  </a:cubicBezTo>
                  <a:cubicBezTo>
                    <a:pt x="5106" y="14203"/>
                    <a:pt x="5106" y="14203"/>
                    <a:pt x="10176" y="17047"/>
                  </a:cubicBezTo>
                  <a:cubicBezTo>
                    <a:pt x="10176" y="17047"/>
                    <a:pt x="10176" y="19315"/>
                    <a:pt x="16531" y="19315"/>
                  </a:cubicBezTo>
                  <a:lnTo>
                    <a:pt x="21600" y="21600"/>
                  </a:lnTo>
                  <a:cubicBezTo>
                    <a:pt x="10176" y="14203"/>
                    <a:pt x="5106" y="7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4" name="Google Shape;1365;p8"/>
            <p:cNvSpPr/>
            <p:nvPr/>
          </p:nvSpPr>
          <p:spPr>
            <a:xfrm>
              <a:off x="90528" y="260647"/>
              <a:ext cx="63349" cy="10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42"/>
                  </a:lnTo>
                  <a:cubicBezTo>
                    <a:pt x="1232" y="2217"/>
                    <a:pt x="1232" y="3878"/>
                    <a:pt x="1232" y="4615"/>
                  </a:cubicBezTo>
                  <a:cubicBezTo>
                    <a:pt x="2464" y="6094"/>
                    <a:pt x="2464" y="6831"/>
                    <a:pt x="2464" y="7755"/>
                  </a:cubicBezTo>
                  <a:lnTo>
                    <a:pt x="2464" y="8493"/>
                  </a:lnTo>
                  <a:cubicBezTo>
                    <a:pt x="4938" y="9972"/>
                    <a:pt x="7715" y="11446"/>
                    <a:pt x="8947" y="13850"/>
                  </a:cubicBezTo>
                  <a:cubicBezTo>
                    <a:pt x="11421" y="15324"/>
                    <a:pt x="12653" y="17728"/>
                    <a:pt x="15430" y="19202"/>
                  </a:cubicBezTo>
                  <a:cubicBezTo>
                    <a:pt x="15430" y="19939"/>
                    <a:pt x="15430" y="19939"/>
                    <a:pt x="16662" y="19939"/>
                  </a:cubicBezTo>
                  <a:lnTo>
                    <a:pt x="16662" y="20681"/>
                  </a:lnTo>
                  <a:cubicBezTo>
                    <a:pt x="17894" y="20681"/>
                    <a:pt x="20368" y="20681"/>
                    <a:pt x="21600" y="21600"/>
                  </a:cubicBezTo>
                  <a:cubicBezTo>
                    <a:pt x="17894" y="16985"/>
                    <a:pt x="12653" y="13107"/>
                    <a:pt x="8947" y="9235"/>
                  </a:cubicBezTo>
                  <a:lnTo>
                    <a:pt x="7715" y="8493"/>
                  </a:lnTo>
                  <a:cubicBezTo>
                    <a:pt x="6170" y="8493"/>
                    <a:pt x="6170" y="7755"/>
                    <a:pt x="6170" y="7755"/>
                  </a:cubicBezTo>
                  <a:cubicBezTo>
                    <a:pt x="4938" y="6831"/>
                    <a:pt x="4938" y="6831"/>
                    <a:pt x="4938" y="6094"/>
                  </a:cubicBezTo>
                  <a:cubicBezTo>
                    <a:pt x="3697" y="4615"/>
                    <a:pt x="3697" y="3878"/>
                    <a:pt x="3697" y="2217"/>
                  </a:cubicBezTo>
                  <a:cubicBezTo>
                    <a:pt x="2464" y="1480"/>
                    <a:pt x="2464" y="742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87" name="Google Shape;1366;p8"/>
            <p:cNvGrpSpPr/>
            <p:nvPr/>
          </p:nvGrpSpPr>
          <p:grpSpPr>
            <a:xfrm>
              <a:off x="481590" y="116733"/>
              <a:ext cx="12610" cy="12701"/>
              <a:chOff x="0" y="0"/>
              <a:chExt cx="12609" cy="12700"/>
            </a:xfrm>
          </p:grpSpPr>
          <p:sp>
            <p:nvSpPr>
              <p:cNvPr id="4485" name="خط"/>
              <p:cNvSpPr/>
              <p:nvPr/>
            </p:nvSpPr>
            <p:spPr>
              <a:xfrm flipV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86" name="خط"/>
              <p:cNvSpPr/>
              <p:nvPr/>
            </p:nvSpPr>
            <p:spPr>
              <a:xfrm flipH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88" name="Google Shape;1367;p8"/>
            <p:cNvSpPr/>
            <p:nvPr/>
          </p:nvSpPr>
          <p:spPr>
            <a:xfrm>
              <a:off x="97755" y="34380"/>
              <a:ext cx="403712" cy="2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68" y="3996"/>
                  </a:moveTo>
                  <a:cubicBezTo>
                    <a:pt x="10897" y="3996"/>
                    <a:pt x="11478" y="4291"/>
                    <a:pt x="12107" y="4586"/>
                  </a:cubicBezTo>
                  <a:cubicBezTo>
                    <a:pt x="12689" y="4956"/>
                    <a:pt x="13319" y="5252"/>
                    <a:pt x="13899" y="5845"/>
                  </a:cubicBezTo>
                  <a:cubicBezTo>
                    <a:pt x="14335" y="6806"/>
                    <a:pt x="14723" y="7398"/>
                    <a:pt x="14917" y="8284"/>
                  </a:cubicBezTo>
                  <a:cubicBezTo>
                    <a:pt x="15110" y="9247"/>
                    <a:pt x="15352" y="9838"/>
                    <a:pt x="15352" y="10133"/>
                  </a:cubicBezTo>
                  <a:cubicBezTo>
                    <a:pt x="15547" y="11096"/>
                    <a:pt x="15547" y="11687"/>
                    <a:pt x="15547" y="12353"/>
                  </a:cubicBezTo>
                  <a:cubicBezTo>
                    <a:pt x="15547" y="12945"/>
                    <a:pt x="15547" y="13536"/>
                    <a:pt x="15352" y="14204"/>
                  </a:cubicBezTo>
                  <a:cubicBezTo>
                    <a:pt x="15352" y="14794"/>
                    <a:pt x="15110" y="15387"/>
                    <a:pt x="14917" y="16053"/>
                  </a:cubicBezTo>
                  <a:cubicBezTo>
                    <a:pt x="14723" y="16644"/>
                    <a:pt x="14335" y="16939"/>
                    <a:pt x="13899" y="17236"/>
                  </a:cubicBezTo>
                  <a:cubicBezTo>
                    <a:pt x="13706" y="17902"/>
                    <a:pt x="13319" y="17902"/>
                    <a:pt x="12931" y="18197"/>
                  </a:cubicBezTo>
                  <a:cubicBezTo>
                    <a:pt x="12495" y="18197"/>
                    <a:pt x="11914" y="18493"/>
                    <a:pt x="11285" y="18493"/>
                  </a:cubicBezTo>
                  <a:cubicBezTo>
                    <a:pt x="11091" y="18493"/>
                    <a:pt x="10703" y="18493"/>
                    <a:pt x="10268" y="18197"/>
                  </a:cubicBezTo>
                  <a:cubicBezTo>
                    <a:pt x="9686" y="18197"/>
                    <a:pt x="9299" y="17902"/>
                    <a:pt x="8864" y="17902"/>
                  </a:cubicBezTo>
                  <a:cubicBezTo>
                    <a:pt x="8669" y="17532"/>
                    <a:pt x="8282" y="17236"/>
                    <a:pt x="7846" y="16939"/>
                  </a:cubicBezTo>
                  <a:cubicBezTo>
                    <a:pt x="7458" y="16644"/>
                    <a:pt x="7072" y="16053"/>
                    <a:pt x="6877" y="15683"/>
                  </a:cubicBezTo>
                  <a:cubicBezTo>
                    <a:pt x="6441" y="15090"/>
                    <a:pt x="6248" y="14499"/>
                    <a:pt x="6054" y="13834"/>
                  </a:cubicBezTo>
                  <a:cubicBezTo>
                    <a:pt x="5861" y="12650"/>
                    <a:pt x="5666" y="11392"/>
                    <a:pt x="5861" y="9838"/>
                  </a:cubicBezTo>
                  <a:cubicBezTo>
                    <a:pt x="5861" y="9247"/>
                    <a:pt x="6054" y="8655"/>
                    <a:pt x="6248" y="7989"/>
                  </a:cubicBezTo>
                  <a:cubicBezTo>
                    <a:pt x="6441" y="7694"/>
                    <a:pt x="6441" y="7398"/>
                    <a:pt x="6636" y="7101"/>
                  </a:cubicBezTo>
                  <a:cubicBezTo>
                    <a:pt x="7072" y="6140"/>
                    <a:pt x="7458" y="5252"/>
                    <a:pt x="8089" y="4956"/>
                  </a:cubicBezTo>
                  <a:cubicBezTo>
                    <a:pt x="8669" y="4291"/>
                    <a:pt x="9493" y="3996"/>
                    <a:pt x="10074" y="3996"/>
                  </a:cubicBezTo>
                  <a:close/>
                  <a:moveTo>
                    <a:pt x="7458" y="0"/>
                  </a:moveTo>
                  <a:cubicBezTo>
                    <a:pt x="6636" y="1258"/>
                    <a:pt x="6054" y="2442"/>
                    <a:pt x="5424" y="3698"/>
                  </a:cubicBezTo>
                  <a:cubicBezTo>
                    <a:pt x="4844" y="5252"/>
                    <a:pt x="4213" y="6435"/>
                    <a:pt x="3633" y="7694"/>
                  </a:cubicBezTo>
                  <a:cubicBezTo>
                    <a:pt x="2421" y="10504"/>
                    <a:pt x="1211" y="12945"/>
                    <a:pt x="0" y="15683"/>
                  </a:cubicBezTo>
                  <a:lnTo>
                    <a:pt x="0" y="16644"/>
                  </a:lnTo>
                  <a:cubicBezTo>
                    <a:pt x="1017" y="16939"/>
                    <a:pt x="1792" y="16939"/>
                    <a:pt x="2809" y="17236"/>
                  </a:cubicBezTo>
                  <a:cubicBezTo>
                    <a:pt x="3827" y="17902"/>
                    <a:pt x="4844" y="18197"/>
                    <a:pt x="5666" y="18790"/>
                  </a:cubicBezTo>
                  <a:cubicBezTo>
                    <a:pt x="6441" y="19085"/>
                    <a:pt x="7072" y="19381"/>
                    <a:pt x="7846" y="19381"/>
                  </a:cubicBezTo>
                  <a:cubicBezTo>
                    <a:pt x="8669" y="19751"/>
                    <a:pt x="9299" y="20046"/>
                    <a:pt x="10074" y="20342"/>
                  </a:cubicBezTo>
                  <a:cubicBezTo>
                    <a:pt x="10897" y="20342"/>
                    <a:pt x="11478" y="20639"/>
                    <a:pt x="12302" y="20934"/>
                  </a:cubicBezTo>
                  <a:cubicBezTo>
                    <a:pt x="12689" y="20934"/>
                    <a:pt x="13124" y="21230"/>
                    <a:pt x="13319" y="21230"/>
                  </a:cubicBezTo>
                  <a:cubicBezTo>
                    <a:pt x="13513" y="21230"/>
                    <a:pt x="13706" y="21600"/>
                    <a:pt x="13899" y="21600"/>
                  </a:cubicBezTo>
                  <a:cubicBezTo>
                    <a:pt x="15110" y="19085"/>
                    <a:pt x="16127" y="16644"/>
                    <a:pt x="17144" y="14204"/>
                  </a:cubicBezTo>
                  <a:cubicBezTo>
                    <a:pt x="17775" y="12945"/>
                    <a:pt x="18355" y="11985"/>
                    <a:pt x="19179" y="10801"/>
                  </a:cubicBezTo>
                  <a:cubicBezTo>
                    <a:pt x="19372" y="10133"/>
                    <a:pt x="19760" y="9543"/>
                    <a:pt x="19954" y="8950"/>
                  </a:cubicBezTo>
                  <a:cubicBezTo>
                    <a:pt x="20389" y="8284"/>
                    <a:pt x="20583" y="7694"/>
                    <a:pt x="20971" y="7101"/>
                  </a:cubicBezTo>
                  <a:cubicBezTo>
                    <a:pt x="21164" y="6435"/>
                    <a:pt x="21407" y="6140"/>
                    <a:pt x="21600" y="5547"/>
                  </a:cubicBezTo>
                  <a:cubicBezTo>
                    <a:pt x="20196" y="4956"/>
                    <a:pt x="18985" y="4586"/>
                    <a:pt x="17775" y="3996"/>
                  </a:cubicBezTo>
                  <a:cubicBezTo>
                    <a:pt x="16951" y="3996"/>
                    <a:pt x="16322" y="3698"/>
                    <a:pt x="15740" y="3403"/>
                  </a:cubicBezTo>
                  <a:cubicBezTo>
                    <a:pt x="15110" y="3403"/>
                    <a:pt x="14530" y="3107"/>
                    <a:pt x="13899" y="2737"/>
                  </a:cubicBezTo>
                  <a:cubicBezTo>
                    <a:pt x="12689" y="2442"/>
                    <a:pt x="11478" y="2144"/>
                    <a:pt x="10510" y="1554"/>
                  </a:cubicBezTo>
                  <a:cubicBezTo>
                    <a:pt x="9299" y="1258"/>
                    <a:pt x="8282" y="593"/>
                    <a:pt x="7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9" name="Google Shape;1368;p8"/>
            <p:cNvSpPr/>
            <p:nvPr/>
          </p:nvSpPr>
          <p:spPr>
            <a:xfrm>
              <a:off x="89599" y="2257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22"/>
                    <a:pt x="0" y="14961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0" name="Google Shape;1372;p8"/>
            <p:cNvSpPr/>
            <p:nvPr/>
          </p:nvSpPr>
          <p:spPr>
            <a:xfrm>
              <a:off x="0" y="0"/>
              <a:ext cx="606482" cy="39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8616"/>
                  </a:moveTo>
                  <a:cubicBezTo>
                    <a:pt x="21597" y="8705"/>
                    <a:pt x="21600" y="8793"/>
                    <a:pt x="21600" y="8876"/>
                  </a:cubicBezTo>
                  <a:lnTo>
                    <a:pt x="21600" y="8629"/>
                  </a:lnTo>
                  <a:cubicBezTo>
                    <a:pt x="21598" y="8625"/>
                    <a:pt x="21595" y="8621"/>
                    <a:pt x="21593" y="8616"/>
                  </a:cubicBezTo>
                  <a:close/>
                  <a:moveTo>
                    <a:pt x="11541" y="17063"/>
                  </a:moveTo>
                  <a:cubicBezTo>
                    <a:pt x="11671" y="17063"/>
                    <a:pt x="11799" y="17063"/>
                    <a:pt x="11799" y="17260"/>
                  </a:cubicBezTo>
                  <a:lnTo>
                    <a:pt x="12348" y="17260"/>
                  </a:lnTo>
                  <a:cubicBezTo>
                    <a:pt x="12476" y="17260"/>
                    <a:pt x="12476" y="17507"/>
                    <a:pt x="12476" y="17507"/>
                  </a:cubicBezTo>
                  <a:cubicBezTo>
                    <a:pt x="12605" y="18296"/>
                    <a:pt x="12734" y="19331"/>
                    <a:pt x="12734" y="20170"/>
                  </a:cubicBezTo>
                  <a:cubicBezTo>
                    <a:pt x="12348" y="19135"/>
                    <a:pt x="11928" y="18099"/>
                    <a:pt x="11541" y="17063"/>
                  </a:cubicBezTo>
                  <a:close/>
                  <a:moveTo>
                    <a:pt x="14894" y="18492"/>
                  </a:moveTo>
                  <a:cubicBezTo>
                    <a:pt x="15152" y="18492"/>
                    <a:pt x="15571" y="18739"/>
                    <a:pt x="15829" y="18739"/>
                  </a:cubicBezTo>
                  <a:lnTo>
                    <a:pt x="15829" y="20564"/>
                  </a:lnTo>
                  <a:cubicBezTo>
                    <a:pt x="15700" y="20170"/>
                    <a:pt x="15571" y="19972"/>
                    <a:pt x="15442" y="19528"/>
                  </a:cubicBezTo>
                  <a:cubicBezTo>
                    <a:pt x="15314" y="19135"/>
                    <a:pt x="15152" y="18739"/>
                    <a:pt x="14894" y="18492"/>
                  </a:cubicBezTo>
                  <a:close/>
                  <a:moveTo>
                    <a:pt x="5352" y="0"/>
                  </a:moveTo>
                  <a:cubicBezTo>
                    <a:pt x="4836" y="641"/>
                    <a:pt x="4546" y="1480"/>
                    <a:pt x="4159" y="2269"/>
                  </a:cubicBezTo>
                  <a:cubicBezTo>
                    <a:pt x="4030" y="2712"/>
                    <a:pt x="3869" y="3106"/>
                    <a:pt x="3610" y="3303"/>
                  </a:cubicBezTo>
                  <a:cubicBezTo>
                    <a:pt x="3482" y="3945"/>
                    <a:pt x="3224" y="4339"/>
                    <a:pt x="3063" y="4734"/>
                  </a:cubicBezTo>
                  <a:cubicBezTo>
                    <a:pt x="2127" y="6607"/>
                    <a:pt x="1064" y="8629"/>
                    <a:pt x="129" y="10504"/>
                  </a:cubicBezTo>
                  <a:lnTo>
                    <a:pt x="129" y="10701"/>
                  </a:lnTo>
                  <a:cubicBezTo>
                    <a:pt x="129" y="10898"/>
                    <a:pt x="0" y="11096"/>
                    <a:pt x="0" y="11343"/>
                  </a:cubicBezTo>
                  <a:cubicBezTo>
                    <a:pt x="0" y="11540"/>
                    <a:pt x="129" y="11737"/>
                    <a:pt x="129" y="11934"/>
                  </a:cubicBezTo>
                  <a:cubicBezTo>
                    <a:pt x="258" y="11096"/>
                    <a:pt x="806" y="10504"/>
                    <a:pt x="1322" y="10307"/>
                  </a:cubicBezTo>
                  <a:cubicBezTo>
                    <a:pt x="1999" y="8876"/>
                    <a:pt x="2676" y="7643"/>
                    <a:pt x="3353" y="6164"/>
                  </a:cubicBezTo>
                  <a:cubicBezTo>
                    <a:pt x="3610" y="5572"/>
                    <a:pt x="4030" y="4734"/>
                    <a:pt x="4417" y="3945"/>
                  </a:cubicBezTo>
                  <a:cubicBezTo>
                    <a:pt x="4675" y="3303"/>
                    <a:pt x="4965" y="2712"/>
                    <a:pt x="5223" y="2070"/>
                  </a:cubicBezTo>
                  <a:cubicBezTo>
                    <a:pt x="5352" y="1676"/>
                    <a:pt x="5480" y="1480"/>
                    <a:pt x="5642" y="1233"/>
                  </a:cubicBezTo>
                  <a:cubicBezTo>
                    <a:pt x="6286" y="1480"/>
                    <a:pt x="6835" y="1676"/>
                    <a:pt x="7383" y="1676"/>
                  </a:cubicBezTo>
                  <a:cubicBezTo>
                    <a:pt x="7092" y="2465"/>
                    <a:pt x="6706" y="3106"/>
                    <a:pt x="6448" y="3945"/>
                  </a:cubicBezTo>
                  <a:cubicBezTo>
                    <a:pt x="5900" y="4931"/>
                    <a:pt x="5480" y="5770"/>
                    <a:pt x="4965" y="6806"/>
                  </a:cubicBezTo>
                  <a:cubicBezTo>
                    <a:pt x="4288" y="8235"/>
                    <a:pt x="3610" y="9665"/>
                    <a:pt x="3063" y="11096"/>
                  </a:cubicBezTo>
                  <a:cubicBezTo>
                    <a:pt x="3224" y="11540"/>
                    <a:pt x="3353" y="11934"/>
                    <a:pt x="3482" y="12329"/>
                  </a:cubicBezTo>
                  <a:cubicBezTo>
                    <a:pt x="4288" y="10504"/>
                    <a:pt x="5093" y="8876"/>
                    <a:pt x="5900" y="7003"/>
                  </a:cubicBezTo>
                  <a:cubicBezTo>
                    <a:pt x="6286" y="6164"/>
                    <a:pt x="6706" y="5375"/>
                    <a:pt x="7092" y="4339"/>
                  </a:cubicBezTo>
                  <a:cubicBezTo>
                    <a:pt x="7512" y="3501"/>
                    <a:pt x="7899" y="2712"/>
                    <a:pt x="8446" y="1873"/>
                  </a:cubicBezTo>
                  <a:cubicBezTo>
                    <a:pt x="8995" y="2269"/>
                    <a:pt x="9672" y="2712"/>
                    <a:pt x="10478" y="2909"/>
                  </a:cubicBezTo>
                  <a:cubicBezTo>
                    <a:pt x="11122" y="3303"/>
                    <a:pt x="11928" y="3501"/>
                    <a:pt x="12734" y="3698"/>
                  </a:cubicBezTo>
                  <a:cubicBezTo>
                    <a:pt x="13154" y="3945"/>
                    <a:pt x="13540" y="4142"/>
                    <a:pt x="13959" y="4142"/>
                  </a:cubicBezTo>
                  <a:cubicBezTo>
                    <a:pt x="14347" y="4339"/>
                    <a:pt x="14765" y="4537"/>
                    <a:pt x="15314" y="4537"/>
                  </a:cubicBezTo>
                  <a:cubicBezTo>
                    <a:pt x="16120" y="4931"/>
                    <a:pt x="16925" y="5178"/>
                    <a:pt x="17860" y="5572"/>
                  </a:cubicBezTo>
                  <a:cubicBezTo>
                    <a:pt x="17731" y="5967"/>
                    <a:pt x="17570" y="6164"/>
                    <a:pt x="17441" y="6607"/>
                  </a:cubicBezTo>
                  <a:cubicBezTo>
                    <a:pt x="17183" y="7003"/>
                    <a:pt x="17054" y="7396"/>
                    <a:pt x="16764" y="7840"/>
                  </a:cubicBezTo>
                  <a:cubicBezTo>
                    <a:pt x="16635" y="8235"/>
                    <a:pt x="16377" y="8629"/>
                    <a:pt x="16248" y="9074"/>
                  </a:cubicBezTo>
                  <a:cubicBezTo>
                    <a:pt x="15700" y="9863"/>
                    <a:pt x="15314" y="10504"/>
                    <a:pt x="14894" y="11343"/>
                  </a:cubicBezTo>
                  <a:cubicBezTo>
                    <a:pt x="14217" y="12969"/>
                    <a:pt x="13540" y="14597"/>
                    <a:pt x="12734" y="16274"/>
                  </a:cubicBezTo>
                  <a:cubicBezTo>
                    <a:pt x="12605" y="16274"/>
                    <a:pt x="12476" y="16027"/>
                    <a:pt x="12348" y="16027"/>
                  </a:cubicBezTo>
                  <a:cubicBezTo>
                    <a:pt x="12218" y="16027"/>
                    <a:pt x="11928" y="15830"/>
                    <a:pt x="11671" y="15830"/>
                  </a:cubicBezTo>
                  <a:cubicBezTo>
                    <a:pt x="11122" y="15633"/>
                    <a:pt x="10735" y="15435"/>
                    <a:pt x="10188" y="15435"/>
                  </a:cubicBezTo>
                  <a:cubicBezTo>
                    <a:pt x="9672" y="15238"/>
                    <a:pt x="9252" y="15041"/>
                    <a:pt x="8705" y="14794"/>
                  </a:cubicBezTo>
                  <a:cubicBezTo>
                    <a:pt x="8189" y="14794"/>
                    <a:pt x="7769" y="14597"/>
                    <a:pt x="7253" y="14400"/>
                  </a:cubicBezTo>
                  <a:cubicBezTo>
                    <a:pt x="6706" y="14005"/>
                    <a:pt x="6029" y="13808"/>
                    <a:pt x="5352" y="13365"/>
                  </a:cubicBezTo>
                  <a:cubicBezTo>
                    <a:pt x="4675" y="13166"/>
                    <a:pt x="4159" y="13166"/>
                    <a:pt x="3482" y="12969"/>
                  </a:cubicBezTo>
                  <a:lnTo>
                    <a:pt x="3482" y="14400"/>
                  </a:lnTo>
                  <a:cubicBezTo>
                    <a:pt x="3482" y="14597"/>
                    <a:pt x="3610" y="14597"/>
                    <a:pt x="3610" y="14794"/>
                  </a:cubicBezTo>
                  <a:cubicBezTo>
                    <a:pt x="3740" y="15435"/>
                    <a:pt x="3869" y="16027"/>
                    <a:pt x="4159" y="16669"/>
                  </a:cubicBezTo>
                  <a:cubicBezTo>
                    <a:pt x="4159" y="16669"/>
                    <a:pt x="4288" y="16669"/>
                    <a:pt x="4288" y="16866"/>
                  </a:cubicBezTo>
                  <a:cubicBezTo>
                    <a:pt x="4546" y="16866"/>
                    <a:pt x="4836" y="17063"/>
                    <a:pt x="4965" y="17063"/>
                  </a:cubicBezTo>
                  <a:cubicBezTo>
                    <a:pt x="4675" y="16274"/>
                    <a:pt x="4417" y="15633"/>
                    <a:pt x="4159" y="14597"/>
                  </a:cubicBezTo>
                  <a:lnTo>
                    <a:pt x="4030" y="14400"/>
                  </a:lnTo>
                  <a:cubicBezTo>
                    <a:pt x="4288" y="14400"/>
                    <a:pt x="4417" y="14400"/>
                    <a:pt x="4675" y="14597"/>
                  </a:cubicBezTo>
                  <a:cubicBezTo>
                    <a:pt x="4965" y="15435"/>
                    <a:pt x="5352" y="16471"/>
                    <a:pt x="5642" y="17507"/>
                  </a:cubicBezTo>
                  <a:lnTo>
                    <a:pt x="6158" y="17507"/>
                  </a:lnTo>
                  <a:cubicBezTo>
                    <a:pt x="6158" y="17703"/>
                    <a:pt x="6286" y="17703"/>
                    <a:pt x="6448" y="17703"/>
                  </a:cubicBezTo>
                  <a:cubicBezTo>
                    <a:pt x="6029" y="16669"/>
                    <a:pt x="5642" y="15830"/>
                    <a:pt x="5352" y="14794"/>
                  </a:cubicBezTo>
                  <a:lnTo>
                    <a:pt x="5480" y="14794"/>
                  </a:lnTo>
                  <a:cubicBezTo>
                    <a:pt x="5771" y="15041"/>
                    <a:pt x="6029" y="15041"/>
                    <a:pt x="6448" y="15238"/>
                  </a:cubicBezTo>
                  <a:cubicBezTo>
                    <a:pt x="6706" y="16274"/>
                    <a:pt x="6963" y="17063"/>
                    <a:pt x="7253" y="17902"/>
                  </a:cubicBezTo>
                  <a:cubicBezTo>
                    <a:pt x="7512" y="17902"/>
                    <a:pt x="7769" y="18099"/>
                    <a:pt x="7899" y="18099"/>
                  </a:cubicBezTo>
                  <a:cubicBezTo>
                    <a:pt x="7641" y="17260"/>
                    <a:pt x="7383" y="16471"/>
                    <a:pt x="7092" y="15633"/>
                  </a:cubicBezTo>
                  <a:cubicBezTo>
                    <a:pt x="7383" y="15633"/>
                    <a:pt x="7641" y="15830"/>
                    <a:pt x="7899" y="15830"/>
                  </a:cubicBezTo>
                  <a:cubicBezTo>
                    <a:pt x="8189" y="16669"/>
                    <a:pt x="8446" y="17507"/>
                    <a:pt x="8705" y="18296"/>
                  </a:cubicBezTo>
                  <a:lnTo>
                    <a:pt x="8866" y="18492"/>
                  </a:lnTo>
                  <a:cubicBezTo>
                    <a:pt x="8995" y="18492"/>
                    <a:pt x="9252" y="18492"/>
                    <a:pt x="9511" y="18739"/>
                  </a:cubicBezTo>
                  <a:cubicBezTo>
                    <a:pt x="9124" y="17902"/>
                    <a:pt x="8866" y="16866"/>
                    <a:pt x="8575" y="16027"/>
                  </a:cubicBezTo>
                  <a:cubicBezTo>
                    <a:pt x="8705" y="16274"/>
                    <a:pt x="8866" y="16274"/>
                    <a:pt x="8995" y="16274"/>
                  </a:cubicBezTo>
                  <a:lnTo>
                    <a:pt x="9252" y="16274"/>
                  </a:lnTo>
                  <a:lnTo>
                    <a:pt x="9252" y="16471"/>
                  </a:lnTo>
                  <a:cubicBezTo>
                    <a:pt x="9672" y="17260"/>
                    <a:pt x="9929" y="18296"/>
                    <a:pt x="10316" y="19135"/>
                  </a:cubicBezTo>
                  <a:cubicBezTo>
                    <a:pt x="10606" y="19331"/>
                    <a:pt x="10865" y="19331"/>
                    <a:pt x="10994" y="19528"/>
                  </a:cubicBezTo>
                  <a:cubicBezTo>
                    <a:pt x="10735" y="18492"/>
                    <a:pt x="10316" y="17507"/>
                    <a:pt x="9929" y="16669"/>
                  </a:cubicBezTo>
                  <a:cubicBezTo>
                    <a:pt x="10316" y="16669"/>
                    <a:pt x="10606" y="16866"/>
                    <a:pt x="10865" y="16866"/>
                  </a:cubicBezTo>
                  <a:cubicBezTo>
                    <a:pt x="11284" y="17902"/>
                    <a:pt x="11671" y="19135"/>
                    <a:pt x="12089" y="20170"/>
                  </a:cubicBezTo>
                  <a:cubicBezTo>
                    <a:pt x="12605" y="20367"/>
                    <a:pt x="13154" y="20564"/>
                    <a:pt x="13540" y="20959"/>
                  </a:cubicBezTo>
                  <a:lnTo>
                    <a:pt x="13540" y="19528"/>
                  </a:lnTo>
                  <a:cubicBezTo>
                    <a:pt x="13701" y="19727"/>
                    <a:pt x="13831" y="20170"/>
                    <a:pt x="13959" y="20564"/>
                  </a:cubicBezTo>
                  <a:cubicBezTo>
                    <a:pt x="14088" y="20761"/>
                    <a:pt x="14088" y="20959"/>
                    <a:pt x="14217" y="21206"/>
                  </a:cubicBezTo>
                  <a:cubicBezTo>
                    <a:pt x="14347" y="21206"/>
                    <a:pt x="14637" y="21403"/>
                    <a:pt x="14765" y="21403"/>
                  </a:cubicBezTo>
                  <a:lnTo>
                    <a:pt x="15023" y="21403"/>
                  </a:lnTo>
                  <a:cubicBezTo>
                    <a:pt x="14507" y="20367"/>
                    <a:pt x="14088" y="19135"/>
                    <a:pt x="13701" y="18099"/>
                  </a:cubicBezTo>
                  <a:lnTo>
                    <a:pt x="13959" y="18099"/>
                  </a:lnTo>
                  <a:cubicBezTo>
                    <a:pt x="13959" y="18296"/>
                    <a:pt x="14088" y="18296"/>
                    <a:pt x="14088" y="18296"/>
                  </a:cubicBezTo>
                  <a:cubicBezTo>
                    <a:pt x="14217" y="18492"/>
                    <a:pt x="14507" y="18938"/>
                    <a:pt x="14637" y="19331"/>
                  </a:cubicBezTo>
                  <a:cubicBezTo>
                    <a:pt x="15023" y="19972"/>
                    <a:pt x="15314" y="20761"/>
                    <a:pt x="15571" y="21600"/>
                  </a:cubicBezTo>
                  <a:lnTo>
                    <a:pt x="16120" y="21600"/>
                  </a:lnTo>
                  <a:cubicBezTo>
                    <a:pt x="16248" y="21600"/>
                    <a:pt x="16506" y="21403"/>
                    <a:pt x="16635" y="21403"/>
                  </a:cubicBezTo>
                  <a:lnTo>
                    <a:pt x="16764" y="21403"/>
                  </a:lnTo>
                  <a:cubicBezTo>
                    <a:pt x="16764" y="21206"/>
                    <a:pt x="16635" y="20959"/>
                    <a:pt x="16635" y="20959"/>
                  </a:cubicBezTo>
                  <a:cubicBezTo>
                    <a:pt x="16764" y="20170"/>
                    <a:pt x="16764" y="19331"/>
                    <a:pt x="16635" y="18492"/>
                  </a:cubicBezTo>
                  <a:lnTo>
                    <a:pt x="16764" y="18296"/>
                  </a:lnTo>
                  <a:cubicBezTo>
                    <a:pt x="17312" y="16471"/>
                    <a:pt x="18118" y="14794"/>
                    <a:pt x="18924" y="12969"/>
                  </a:cubicBezTo>
                  <a:cubicBezTo>
                    <a:pt x="18924" y="12773"/>
                    <a:pt x="18795" y="12576"/>
                    <a:pt x="18795" y="12329"/>
                  </a:cubicBezTo>
                  <a:cubicBezTo>
                    <a:pt x="18795" y="12132"/>
                    <a:pt x="18666" y="11934"/>
                    <a:pt x="18537" y="11540"/>
                  </a:cubicBezTo>
                  <a:cubicBezTo>
                    <a:pt x="18537" y="11737"/>
                    <a:pt x="18376" y="11934"/>
                    <a:pt x="18376" y="12132"/>
                  </a:cubicBezTo>
                  <a:cubicBezTo>
                    <a:pt x="17570" y="14005"/>
                    <a:pt x="16764" y="15633"/>
                    <a:pt x="16120" y="17507"/>
                  </a:cubicBezTo>
                  <a:cubicBezTo>
                    <a:pt x="15314" y="17260"/>
                    <a:pt x="14507" y="17063"/>
                    <a:pt x="13701" y="16669"/>
                  </a:cubicBezTo>
                  <a:lnTo>
                    <a:pt x="13540" y="16669"/>
                  </a:lnTo>
                  <a:cubicBezTo>
                    <a:pt x="14347" y="15041"/>
                    <a:pt x="15152" y="12969"/>
                    <a:pt x="15958" y="11343"/>
                  </a:cubicBezTo>
                  <a:cubicBezTo>
                    <a:pt x="16506" y="10307"/>
                    <a:pt x="17054" y="9468"/>
                    <a:pt x="17570" y="8432"/>
                  </a:cubicBezTo>
                  <a:cubicBezTo>
                    <a:pt x="17860" y="7840"/>
                    <a:pt x="18118" y="7200"/>
                    <a:pt x="18376" y="6411"/>
                  </a:cubicBezTo>
                  <a:lnTo>
                    <a:pt x="18924" y="6411"/>
                  </a:lnTo>
                  <a:cubicBezTo>
                    <a:pt x="19343" y="6607"/>
                    <a:pt x="19859" y="6806"/>
                    <a:pt x="20407" y="7200"/>
                  </a:cubicBezTo>
                  <a:lnTo>
                    <a:pt x="20536" y="7200"/>
                  </a:lnTo>
                  <a:cubicBezTo>
                    <a:pt x="20952" y="7395"/>
                    <a:pt x="21336" y="8028"/>
                    <a:pt x="21593" y="8616"/>
                  </a:cubicBezTo>
                  <a:cubicBezTo>
                    <a:pt x="21568" y="8020"/>
                    <a:pt x="21470" y="7319"/>
                    <a:pt x="21470" y="6806"/>
                  </a:cubicBezTo>
                  <a:cubicBezTo>
                    <a:pt x="21470" y="6806"/>
                    <a:pt x="21470" y="6607"/>
                    <a:pt x="21342" y="6411"/>
                  </a:cubicBezTo>
                  <a:cubicBezTo>
                    <a:pt x="21342" y="6411"/>
                    <a:pt x="21213" y="6164"/>
                    <a:pt x="21084" y="6164"/>
                  </a:cubicBezTo>
                  <a:cubicBezTo>
                    <a:pt x="20665" y="5967"/>
                    <a:pt x="20278" y="5770"/>
                    <a:pt x="19859" y="5572"/>
                  </a:cubicBezTo>
                  <a:cubicBezTo>
                    <a:pt x="19601" y="5375"/>
                    <a:pt x="19182" y="5375"/>
                    <a:pt x="18795" y="5178"/>
                  </a:cubicBezTo>
                  <a:lnTo>
                    <a:pt x="18795" y="4931"/>
                  </a:lnTo>
                  <a:cubicBezTo>
                    <a:pt x="18795" y="4734"/>
                    <a:pt x="18666" y="4537"/>
                    <a:pt x="18666" y="4537"/>
                  </a:cubicBezTo>
                  <a:lnTo>
                    <a:pt x="18376" y="4537"/>
                  </a:lnTo>
                  <a:cubicBezTo>
                    <a:pt x="16925" y="3698"/>
                    <a:pt x="15442" y="3501"/>
                    <a:pt x="13959" y="2909"/>
                  </a:cubicBezTo>
                  <a:cubicBezTo>
                    <a:pt x="13540" y="2909"/>
                    <a:pt x="13282" y="2712"/>
                    <a:pt x="12895" y="2465"/>
                  </a:cubicBezTo>
                  <a:cubicBezTo>
                    <a:pt x="12605" y="2465"/>
                    <a:pt x="12218" y="2269"/>
                    <a:pt x="11928" y="2070"/>
                  </a:cubicBezTo>
                  <a:cubicBezTo>
                    <a:pt x="11284" y="1873"/>
                    <a:pt x="10606" y="1676"/>
                    <a:pt x="9929" y="1480"/>
                  </a:cubicBezTo>
                  <a:cubicBezTo>
                    <a:pt x="9511" y="1233"/>
                    <a:pt x="8995" y="1034"/>
                    <a:pt x="8575" y="641"/>
                  </a:cubicBezTo>
                  <a:lnTo>
                    <a:pt x="8189" y="641"/>
                  </a:lnTo>
                  <a:cubicBezTo>
                    <a:pt x="8059" y="641"/>
                    <a:pt x="8059" y="444"/>
                    <a:pt x="7899" y="444"/>
                  </a:cubicBezTo>
                  <a:lnTo>
                    <a:pt x="7383" y="444"/>
                  </a:lnTo>
                  <a:cubicBezTo>
                    <a:pt x="6835" y="444"/>
                    <a:pt x="6286" y="245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1" name="Google Shape;1373;p8"/>
            <p:cNvSpPr/>
            <p:nvPr/>
          </p:nvSpPr>
          <p:spPr>
            <a:xfrm>
              <a:off x="3612" y="132130"/>
              <a:ext cx="611014" cy="30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8" y="8968"/>
                  </a:moveTo>
                  <a:lnTo>
                    <a:pt x="3328" y="9222"/>
                  </a:lnTo>
                  <a:cubicBezTo>
                    <a:pt x="3328" y="9282"/>
                    <a:pt x="3336" y="9328"/>
                    <a:pt x="3347" y="9367"/>
                  </a:cubicBezTo>
                  <a:cubicBezTo>
                    <a:pt x="3328" y="9233"/>
                    <a:pt x="3328" y="9102"/>
                    <a:pt x="3328" y="8968"/>
                  </a:cubicBezTo>
                  <a:close/>
                  <a:moveTo>
                    <a:pt x="3347" y="9367"/>
                  </a:moveTo>
                  <a:cubicBezTo>
                    <a:pt x="3363" y="9487"/>
                    <a:pt x="3396" y="9606"/>
                    <a:pt x="3456" y="9726"/>
                  </a:cubicBezTo>
                  <a:cubicBezTo>
                    <a:pt x="3456" y="9535"/>
                    <a:pt x="3382" y="9489"/>
                    <a:pt x="3347" y="9367"/>
                  </a:cubicBezTo>
                  <a:close/>
                  <a:moveTo>
                    <a:pt x="1313" y="7137"/>
                  </a:moveTo>
                  <a:cubicBezTo>
                    <a:pt x="1601" y="7389"/>
                    <a:pt x="1856" y="7642"/>
                    <a:pt x="2272" y="7896"/>
                  </a:cubicBezTo>
                  <a:cubicBezTo>
                    <a:pt x="2113" y="7896"/>
                    <a:pt x="2113" y="8148"/>
                    <a:pt x="2113" y="8148"/>
                  </a:cubicBezTo>
                  <a:cubicBezTo>
                    <a:pt x="2113" y="8968"/>
                    <a:pt x="2272" y="9726"/>
                    <a:pt x="2401" y="10295"/>
                  </a:cubicBezTo>
                  <a:lnTo>
                    <a:pt x="2401" y="10547"/>
                  </a:lnTo>
                  <a:cubicBezTo>
                    <a:pt x="2401" y="10801"/>
                    <a:pt x="2528" y="11305"/>
                    <a:pt x="2528" y="11621"/>
                  </a:cubicBezTo>
                  <a:lnTo>
                    <a:pt x="2401" y="11305"/>
                  </a:lnTo>
                  <a:cubicBezTo>
                    <a:pt x="1984" y="10043"/>
                    <a:pt x="1601" y="8716"/>
                    <a:pt x="1313" y="7137"/>
                  </a:cubicBezTo>
                  <a:close/>
                  <a:moveTo>
                    <a:pt x="800" y="7642"/>
                  </a:moveTo>
                  <a:cubicBezTo>
                    <a:pt x="1313" y="9474"/>
                    <a:pt x="1728" y="11053"/>
                    <a:pt x="2272" y="12884"/>
                  </a:cubicBezTo>
                  <a:cubicBezTo>
                    <a:pt x="1984" y="12632"/>
                    <a:pt x="1856" y="12632"/>
                    <a:pt x="1601" y="12380"/>
                  </a:cubicBezTo>
                  <a:cubicBezTo>
                    <a:pt x="1472" y="12128"/>
                    <a:pt x="1313" y="12128"/>
                    <a:pt x="1184" y="11874"/>
                  </a:cubicBezTo>
                  <a:cubicBezTo>
                    <a:pt x="1056" y="10547"/>
                    <a:pt x="929" y="9222"/>
                    <a:pt x="800" y="7642"/>
                  </a:cubicBezTo>
                  <a:close/>
                  <a:moveTo>
                    <a:pt x="3328" y="13706"/>
                  </a:moveTo>
                  <a:lnTo>
                    <a:pt x="3712" y="14463"/>
                  </a:lnTo>
                  <a:cubicBezTo>
                    <a:pt x="3712" y="14779"/>
                    <a:pt x="3872" y="15285"/>
                    <a:pt x="4000" y="15537"/>
                  </a:cubicBezTo>
                  <a:cubicBezTo>
                    <a:pt x="3712" y="15285"/>
                    <a:pt x="3585" y="15285"/>
                    <a:pt x="3456" y="15033"/>
                  </a:cubicBezTo>
                  <a:cubicBezTo>
                    <a:pt x="3328" y="14463"/>
                    <a:pt x="3328" y="13958"/>
                    <a:pt x="3328" y="13706"/>
                  </a:cubicBezTo>
                  <a:close/>
                  <a:moveTo>
                    <a:pt x="20128" y="0"/>
                  </a:moveTo>
                  <a:cubicBezTo>
                    <a:pt x="20000" y="252"/>
                    <a:pt x="19872" y="820"/>
                    <a:pt x="19711" y="1074"/>
                  </a:cubicBezTo>
                  <a:cubicBezTo>
                    <a:pt x="19584" y="1579"/>
                    <a:pt x="19456" y="2401"/>
                    <a:pt x="19199" y="2905"/>
                  </a:cubicBezTo>
                  <a:cubicBezTo>
                    <a:pt x="18912" y="3726"/>
                    <a:pt x="18656" y="4736"/>
                    <a:pt x="18272" y="5559"/>
                  </a:cubicBezTo>
                  <a:cubicBezTo>
                    <a:pt x="18400" y="6063"/>
                    <a:pt x="18528" y="6317"/>
                    <a:pt x="18528" y="6569"/>
                  </a:cubicBezTo>
                  <a:cubicBezTo>
                    <a:pt x="18528" y="6885"/>
                    <a:pt x="18656" y="7137"/>
                    <a:pt x="18656" y="7389"/>
                  </a:cubicBezTo>
                  <a:cubicBezTo>
                    <a:pt x="18656" y="7389"/>
                    <a:pt x="18784" y="7389"/>
                    <a:pt x="18784" y="7137"/>
                  </a:cubicBezTo>
                  <a:cubicBezTo>
                    <a:pt x="19199" y="6063"/>
                    <a:pt x="19584" y="4736"/>
                    <a:pt x="20000" y="3726"/>
                  </a:cubicBezTo>
                  <a:cubicBezTo>
                    <a:pt x="20128" y="3157"/>
                    <a:pt x="20256" y="2653"/>
                    <a:pt x="20512" y="1831"/>
                  </a:cubicBezTo>
                  <a:cubicBezTo>
                    <a:pt x="20671" y="3726"/>
                    <a:pt x="20671" y="5559"/>
                    <a:pt x="20671" y="7389"/>
                  </a:cubicBezTo>
                  <a:cubicBezTo>
                    <a:pt x="20671" y="7389"/>
                    <a:pt x="20671" y="7642"/>
                    <a:pt x="20800" y="7642"/>
                  </a:cubicBezTo>
                  <a:cubicBezTo>
                    <a:pt x="20671" y="7896"/>
                    <a:pt x="20512" y="8148"/>
                    <a:pt x="20384" y="8464"/>
                  </a:cubicBezTo>
                  <a:cubicBezTo>
                    <a:pt x="20256" y="8968"/>
                    <a:pt x="20128" y="9222"/>
                    <a:pt x="20000" y="9726"/>
                  </a:cubicBezTo>
                  <a:cubicBezTo>
                    <a:pt x="19711" y="10547"/>
                    <a:pt x="19456" y="11305"/>
                    <a:pt x="19199" y="12128"/>
                  </a:cubicBezTo>
                  <a:cubicBezTo>
                    <a:pt x="18656" y="13706"/>
                    <a:pt x="18272" y="15537"/>
                    <a:pt x="17600" y="17116"/>
                  </a:cubicBezTo>
                  <a:cubicBezTo>
                    <a:pt x="17312" y="17938"/>
                    <a:pt x="16928" y="18695"/>
                    <a:pt x="16512" y="19517"/>
                  </a:cubicBezTo>
                  <a:lnTo>
                    <a:pt x="16512" y="18190"/>
                  </a:lnTo>
                  <a:lnTo>
                    <a:pt x="16384" y="18190"/>
                  </a:lnTo>
                  <a:cubicBezTo>
                    <a:pt x="16256" y="18190"/>
                    <a:pt x="16000" y="18443"/>
                    <a:pt x="15872" y="18443"/>
                  </a:cubicBezTo>
                  <a:lnTo>
                    <a:pt x="15328" y="18443"/>
                  </a:lnTo>
                  <a:cubicBezTo>
                    <a:pt x="15456" y="18443"/>
                    <a:pt x="15456" y="18695"/>
                    <a:pt x="15456" y="18695"/>
                  </a:cubicBezTo>
                  <a:cubicBezTo>
                    <a:pt x="15456" y="18949"/>
                    <a:pt x="15584" y="18949"/>
                    <a:pt x="15712" y="18949"/>
                  </a:cubicBezTo>
                  <a:lnTo>
                    <a:pt x="15712" y="20021"/>
                  </a:lnTo>
                  <a:cubicBezTo>
                    <a:pt x="15584" y="19769"/>
                    <a:pt x="15456" y="19769"/>
                    <a:pt x="15456" y="19769"/>
                  </a:cubicBezTo>
                  <a:cubicBezTo>
                    <a:pt x="15200" y="19517"/>
                    <a:pt x="15072" y="18949"/>
                    <a:pt x="14912" y="18695"/>
                  </a:cubicBezTo>
                  <a:cubicBezTo>
                    <a:pt x="14784" y="18443"/>
                    <a:pt x="14784" y="18443"/>
                    <a:pt x="14784" y="18190"/>
                  </a:cubicBezTo>
                  <a:lnTo>
                    <a:pt x="14528" y="18190"/>
                  </a:lnTo>
                  <a:cubicBezTo>
                    <a:pt x="14400" y="18190"/>
                    <a:pt x="14112" y="17938"/>
                    <a:pt x="13984" y="17938"/>
                  </a:cubicBezTo>
                  <a:cubicBezTo>
                    <a:pt x="14112" y="18443"/>
                    <a:pt x="14400" y="18949"/>
                    <a:pt x="14528" y="19517"/>
                  </a:cubicBezTo>
                  <a:cubicBezTo>
                    <a:pt x="14272" y="19201"/>
                    <a:pt x="13984" y="19201"/>
                    <a:pt x="13728" y="18949"/>
                  </a:cubicBezTo>
                  <a:lnTo>
                    <a:pt x="13472" y="18949"/>
                  </a:lnTo>
                  <a:cubicBezTo>
                    <a:pt x="13472" y="18443"/>
                    <a:pt x="13312" y="17938"/>
                    <a:pt x="13312" y="17622"/>
                  </a:cubicBezTo>
                  <a:cubicBezTo>
                    <a:pt x="12928" y="17116"/>
                    <a:pt x="12384" y="16864"/>
                    <a:pt x="11872" y="16612"/>
                  </a:cubicBezTo>
                  <a:cubicBezTo>
                    <a:pt x="12128" y="17368"/>
                    <a:pt x="12384" y="18190"/>
                    <a:pt x="12512" y="18949"/>
                  </a:cubicBezTo>
                  <a:lnTo>
                    <a:pt x="12512" y="19517"/>
                  </a:lnTo>
                  <a:cubicBezTo>
                    <a:pt x="12256" y="19517"/>
                    <a:pt x="12128" y="19517"/>
                    <a:pt x="11872" y="19201"/>
                  </a:cubicBezTo>
                  <a:cubicBezTo>
                    <a:pt x="11456" y="18190"/>
                    <a:pt x="11200" y="16864"/>
                    <a:pt x="10784" y="15789"/>
                  </a:cubicBezTo>
                  <a:cubicBezTo>
                    <a:pt x="10657" y="15537"/>
                    <a:pt x="10400" y="15537"/>
                    <a:pt x="10112" y="15285"/>
                  </a:cubicBezTo>
                  <a:cubicBezTo>
                    <a:pt x="10400" y="16612"/>
                    <a:pt x="10784" y="17622"/>
                    <a:pt x="11200" y="18949"/>
                  </a:cubicBezTo>
                  <a:lnTo>
                    <a:pt x="10912" y="18949"/>
                  </a:lnTo>
                  <a:cubicBezTo>
                    <a:pt x="10784" y="18949"/>
                    <a:pt x="10657" y="18695"/>
                    <a:pt x="10528" y="18695"/>
                  </a:cubicBezTo>
                  <a:cubicBezTo>
                    <a:pt x="9984" y="17368"/>
                    <a:pt x="9600" y="16043"/>
                    <a:pt x="9312" y="14779"/>
                  </a:cubicBezTo>
                  <a:cubicBezTo>
                    <a:pt x="9056" y="14463"/>
                    <a:pt x="8800" y="14463"/>
                    <a:pt x="8673" y="14463"/>
                  </a:cubicBezTo>
                  <a:lnTo>
                    <a:pt x="8512" y="14211"/>
                  </a:lnTo>
                  <a:cubicBezTo>
                    <a:pt x="8673" y="14465"/>
                    <a:pt x="8673" y="14779"/>
                    <a:pt x="8800" y="15033"/>
                  </a:cubicBezTo>
                  <a:cubicBezTo>
                    <a:pt x="9056" y="16043"/>
                    <a:pt x="9312" y="17368"/>
                    <a:pt x="9728" y="18443"/>
                  </a:cubicBezTo>
                  <a:cubicBezTo>
                    <a:pt x="9472" y="18190"/>
                    <a:pt x="9312" y="18190"/>
                    <a:pt x="9056" y="18190"/>
                  </a:cubicBezTo>
                  <a:cubicBezTo>
                    <a:pt x="8673" y="16864"/>
                    <a:pt x="8256" y="15537"/>
                    <a:pt x="7872" y="14463"/>
                  </a:cubicBezTo>
                  <a:cubicBezTo>
                    <a:pt x="7872" y="14211"/>
                    <a:pt x="7872" y="14211"/>
                    <a:pt x="7713" y="13958"/>
                  </a:cubicBezTo>
                  <a:cubicBezTo>
                    <a:pt x="7584" y="13958"/>
                    <a:pt x="7328" y="13706"/>
                    <a:pt x="7072" y="13706"/>
                  </a:cubicBezTo>
                  <a:cubicBezTo>
                    <a:pt x="7072" y="13958"/>
                    <a:pt x="7201" y="14211"/>
                    <a:pt x="7201" y="14211"/>
                  </a:cubicBezTo>
                  <a:cubicBezTo>
                    <a:pt x="7584" y="15537"/>
                    <a:pt x="8000" y="16612"/>
                    <a:pt x="8256" y="17622"/>
                  </a:cubicBezTo>
                  <a:cubicBezTo>
                    <a:pt x="8128" y="17622"/>
                    <a:pt x="7872" y="17368"/>
                    <a:pt x="7584" y="17368"/>
                  </a:cubicBezTo>
                  <a:lnTo>
                    <a:pt x="7584" y="17116"/>
                  </a:lnTo>
                  <a:cubicBezTo>
                    <a:pt x="7072" y="15789"/>
                    <a:pt x="6656" y="14779"/>
                    <a:pt x="6272" y="13452"/>
                  </a:cubicBezTo>
                  <a:cubicBezTo>
                    <a:pt x="6112" y="13452"/>
                    <a:pt x="5984" y="13452"/>
                    <a:pt x="5984" y="13200"/>
                  </a:cubicBezTo>
                  <a:lnTo>
                    <a:pt x="5472" y="13200"/>
                  </a:lnTo>
                  <a:cubicBezTo>
                    <a:pt x="5984" y="14463"/>
                    <a:pt x="6400" y="15789"/>
                    <a:pt x="6912" y="17116"/>
                  </a:cubicBezTo>
                  <a:cubicBezTo>
                    <a:pt x="6656" y="16864"/>
                    <a:pt x="6400" y="16864"/>
                    <a:pt x="6112" y="16612"/>
                  </a:cubicBezTo>
                  <a:lnTo>
                    <a:pt x="5984" y="16612"/>
                  </a:lnTo>
                  <a:cubicBezTo>
                    <a:pt x="5729" y="15285"/>
                    <a:pt x="5184" y="13958"/>
                    <a:pt x="4800" y="12632"/>
                  </a:cubicBezTo>
                  <a:cubicBezTo>
                    <a:pt x="4672" y="12632"/>
                    <a:pt x="4384" y="12380"/>
                    <a:pt x="4128" y="12380"/>
                  </a:cubicBezTo>
                  <a:cubicBezTo>
                    <a:pt x="4128" y="12128"/>
                    <a:pt x="4000" y="12128"/>
                    <a:pt x="4000" y="12128"/>
                  </a:cubicBezTo>
                  <a:cubicBezTo>
                    <a:pt x="4384" y="13452"/>
                    <a:pt x="4928" y="14779"/>
                    <a:pt x="5312" y="16358"/>
                  </a:cubicBezTo>
                  <a:cubicBezTo>
                    <a:pt x="5184" y="16043"/>
                    <a:pt x="4928" y="16043"/>
                    <a:pt x="4800" y="16043"/>
                  </a:cubicBezTo>
                  <a:lnTo>
                    <a:pt x="4800" y="15789"/>
                  </a:lnTo>
                  <a:cubicBezTo>
                    <a:pt x="4672" y="15789"/>
                    <a:pt x="4672" y="15789"/>
                    <a:pt x="4672" y="15537"/>
                  </a:cubicBezTo>
                  <a:cubicBezTo>
                    <a:pt x="4384" y="15033"/>
                    <a:pt x="4257" y="14211"/>
                    <a:pt x="4000" y="13706"/>
                  </a:cubicBezTo>
                  <a:cubicBezTo>
                    <a:pt x="3872" y="12884"/>
                    <a:pt x="3585" y="12380"/>
                    <a:pt x="3328" y="11874"/>
                  </a:cubicBezTo>
                  <a:lnTo>
                    <a:pt x="3328" y="11621"/>
                  </a:lnTo>
                  <a:cubicBezTo>
                    <a:pt x="3328" y="11305"/>
                    <a:pt x="3328" y="11053"/>
                    <a:pt x="3200" y="10547"/>
                  </a:cubicBezTo>
                  <a:cubicBezTo>
                    <a:pt x="3200" y="10295"/>
                    <a:pt x="3200" y="9726"/>
                    <a:pt x="3073" y="9222"/>
                  </a:cubicBezTo>
                  <a:lnTo>
                    <a:pt x="3073" y="8968"/>
                  </a:lnTo>
                  <a:lnTo>
                    <a:pt x="3328" y="8968"/>
                  </a:lnTo>
                  <a:lnTo>
                    <a:pt x="3328" y="7389"/>
                  </a:lnTo>
                  <a:lnTo>
                    <a:pt x="3200" y="7389"/>
                  </a:lnTo>
                  <a:cubicBezTo>
                    <a:pt x="3200" y="7137"/>
                    <a:pt x="3328" y="6885"/>
                    <a:pt x="3328" y="6569"/>
                  </a:cubicBezTo>
                  <a:cubicBezTo>
                    <a:pt x="3200" y="6063"/>
                    <a:pt x="3073" y="5559"/>
                    <a:pt x="2912" y="4990"/>
                  </a:cubicBezTo>
                  <a:cubicBezTo>
                    <a:pt x="2785" y="5559"/>
                    <a:pt x="2656" y="5811"/>
                    <a:pt x="2528" y="6317"/>
                  </a:cubicBezTo>
                  <a:lnTo>
                    <a:pt x="2401" y="6317"/>
                  </a:lnTo>
                  <a:cubicBezTo>
                    <a:pt x="1984" y="6063"/>
                    <a:pt x="1472" y="5559"/>
                    <a:pt x="1056" y="4736"/>
                  </a:cubicBezTo>
                  <a:lnTo>
                    <a:pt x="929" y="4736"/>
                  </a:lnTo>
                  <a:cubicBezTo>
                    <a:pt x="1056" y="4484"/>
                    <a:pt x="1056" y="4232"/>
                    <a:pt x="1184" y="3980"/>
                  </a:cubicBezTo>
                  <a:cubicBezTo>
                    <a:pt x="672" y="4232"/>
                    <a:pt x="129" y="4990"/>
                    <a:pt x="0" y="6063"/>
                  </a:cubicBezTo>
                  <a:cubicBezTo>
                    <a:pt x="0" y="8148"/>
                    <a:pt x="129" y="10295"/>
                    <a:pt x="384" y="12380"/>
                  </a:cubicBezTo>
                  <a:cubicBezTo>
                    <a:pt x="384" y="12632"/>
                    <a:pt x="512" y="12632"/>
                    <a:pt x="512" y="12884"/>
                  </a:cubicBezTo>
                  <a:lnTo>
                    <a:pt x="672" y="13200"/>
                  </a:lnTo>
                  <a:cubicBezTo>
                    <a:pt x="1313" y="13958"/>
                    <a:pt x="1856" y="14211"/>
                    <a:pt x="2528" y="14779"/>
                  </a:cubicBezTo>
                  <a:cubicBezTo>
                    <a:pt x="2528" y="15033"/>
                    <a:pt x="2656" y="15537"/>
                    <a:pt x="2656" y="15789"/>
                  </a:cubicBezTo>
                  <a:cubicBezTo>
                    <a:pt x="2656" y="16043"/>
                    <a:pt x="2656" y="16358"/>
                    <a:pt x="2785" y="16358"/>
                  </a:cubicBezTo>
                  <a:lnTo>
                    <a:pt x="2912" y="16612"/>
                  </a:lnTo>
                  <a:cubicBezTo>
                    <a:pt x="4512" y="17622"/>
                    <a:pt x="6112" y="18443"/>
                    <a:pt x="7872" y="19201"/>
                  </a:cubicBezTo>
                  <a:cubicBezTo>
                    <a:pt x="8673" y="19517"/>
                    <a:pt x="9472" y="20021"/>
                    <a:pt x="10400" y="20273"/>
                  </a:cubicBezTo>
                  <a:cubicBezTo>
                    <a:pt x="10784" y="20527"/>
                    <a:pt x="11200" y="20527"/>
                    <a:pt x="11584" y="20780"/>
                  </a:cubicBezTo>
                  <a:cubicBezTo>
                    <a:pt x="12000" y="21096"/>
                    <a:pt x="12384" y="21096"/>
                    <a:pt x="12800" y="21348"/>
                  </a:cubicBezTo>
                  <a:cubicBezTo>
                    <a:pt x="13056" y="21348"/>
                    <a:pt x="13184" y="21348"/>
                    <a:pt x="13312" y="21096"/>
                  </a:cubicBezTo>
                  <a:lnTo>
                    <a:pt x="13312" y="20780"/>
                  </a:lnTo>
                  <a:lnTo>
                    <a:pt x="13472" y="20527"/>
                  </a:lnTo>
                  <a:cubicBezTo>
                    <a:pt x="14272" y="21096"/>
                    <a:pt x="15072" y="21348"/>
                    <a:pt x="16000" y="21600"/>
                  </a:cubicBezTo>
                  <a:lnTo>
                    <a:pt x="16256" y="21600"/>
                  </a:lnTo>
                  <a:cubicBezTo>
                    <a:pt x="16256" y="21600"/>
                    <a:pt x="16384" y="21600"/>
                    <a:pt x="16512" y="21348"/>
                  </a:cubicBezTo>
                  <a:cubicBezTo>
                    <a:pt x="17056" y="20527"/>
                    <a:pt x="17600" y="19769"/>
                    <a:pt x="17984" y="18695"/>
                  </a:cubicBezTo>
                  <a:cubicBezTo>
                    <a:pt x="18400" y="17622"/>
                    <a:pt x="18784" y="16358"/>
                    <a:pt x="19199" y="15285"/>
                  </a:cubicBezTo>
                  <a:cubicBezTo>
                    <a:pt x="19584" y="13958"/>
                    <a:pt x="20000" y="12884"/>
                    <a:pt x="20256" y="11874"/>
                  </a:cubicBezTo>
                  <a:cubicBezTo>
                    <a:pt x="20512" y="11053"/>
                    <a:pt x="20671" y="10547"/>
                    <a:pt x="20800" y="10043"/>
                  </a:cubicBezTo>
                  <a:cubicBezTo>
                    <a:pt x="20928" y="9726"/>
                    <a:pt x="21056" y="9474"/>
                    <a:pt x="21056" y="9222"/>
                  </a:cubicBezTo>
                  <a:lnTo>
                    <a:pt x="21472" y="8464"/>
                  </a:lnTo>
                  <a:lnTo>
                    <a:pt x="21472" y="7896"/>
                  </a:lnTo>
                  <a:cubicBezTo>
                    <a:pt x="21472" y="7642"/>
                    <a:pt x="21600" y="7642"/>
                    <a:pt x="21600" y="7389"/>
                  </a:cubicBezTo>
                  <a:cubicBezTo>
                    <a:pt x="21472" y="5559"/>
                    <a:pt x="21472" y="3726"/>
                    <a:pt x="21312" y="2147"/>
                  </a:cubicBezTo>
                  <a:lnTo>
                    <a:pt x="21312" y="1831"/>
                  </a:lnTo>
                  <a:cubicBezTo>
                    <a:pt x="21056" y="1074"/>
                    <a:pt x="20671" y="252"/>
                    <a:pt x="2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2" name="Google Shape;1377;p8"/>
            <p:cNvSpPr/>
            <p:nvPr/>
          </p:nvSpPr>
          <p:spPr>
            <a:xfrm>
              <a:off x="205789" y="83268"/>
              <a:ext cx="182546" cy="17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9387" y="0"/>
                  </a:moveTo>
                  <a:cubicBezTo>
                    <a:pt x="8116" y="0"/>
                    <a:pt x="6315" y="440"/>
                    <a:pt x="5047" y="1432"/>
                  </a:cubicBezTo>
                  <a:cubicBezTo>
                    <a:pt x="3669" y="1872"/>
                    <a:pt x="2823" y="3195"/>
                    <a:pt x="1871" y="4627"/>
                  </a:cubicBezTo>
                  <a:cubicBezTo>
                    <a:pt x="1445" y="5070"/>
                    <a:pt x="1445" y="5510"/>
                    <a:pt x="1022" y="5950"/>
                  </a:cubicBezTo>
                  <a:cubicBezTo>
                    <a:pt x="599" y="6942"/>
                    <a:pt x="177" y="7825"/>
                    <a:pt x="177" y="8705"/>
                  </a:cubicBezTo>
                  <a:cubicBezTo>
                    <a:pt x="-249" y="11020"/>
                    <a:pt x="177" y="12895"/>
                    <a:pt x="599" y="14658"/>
                  </a:cubicBezTo>
                  <a:cubicBezTo>
                    <a:pt x="1022" y="15650"/>
                    <a:pt x="1445" y="16530"/>
                    <a:pt x="2397" y="17413"/>
                  </a:cubicBezTo>
                  <a:cubicBezTo>
                    <a:pt x="2823" y="17965"/>
                    <a:pt x="3669" y="18845"/>
                    <a:pt x="4517" y="19285"/>
                  </a:cubicBezTo>
                  <a:cubicBezTo>
                    <a:pt x="5470" y="19728"/>
                    <a:pt x="6315" y="20168"/>
                    <a:pt x="6741" y="20720"/>
                  </a:cubicBezTo>
                  <a:cubicBezTo>
                    <a:pt x="7693" y="20720"/>
                    <a:pt x="8539" y="21160"/>
                    <a:pt x="9810" y="21160"/>
                  </a:cubicBezTo>
                  <a:cubicBezTo>
                    <a:pt x="10762" y="21600"/>
                    <a:pt x="11611" y="21600"/>
                    <a:pt x="12033" y="21600"/>
                  </a:cubicBezTo>
                  <a:cubicBezTo>
                    <a:pt x="13409" y="21600"/>
                    <a:pt x="14680" y="21160"/>
                    <a:pt x="15632" y="21160"/>
                  </a:cubicBezTo>
                  <a:cubicBezTo>
                    <a:pt x="16481" y="20720"/>
                    <a:pt x="17326" y="20720"/>
                    <a:pt x="17749" y="19728"/>
                  </a:cubicBezTo>
                  <a:cubicBezTo>
                    <a:pt x="18702" y="19285"/>
                    <a:pt x="19550" y="18845"/>
                    <a:pt x="19973" y="17965"/>
                  </a:cubicBezTo>
                  <a:cubicBezTo>
                    <a:pt x="20395" y="16973"/>
                    <a:pt x="20925" y="16090"/>
                    <a:pt x="20925" y="15210"/>
                  </a:cubicBezTo>
                  <a:cubicBezTo>
                    <a:pt x="21351" y="14215"/>
                    <a:pt x="21351" y="13335"/>
                    <a:pt x="21351" y="12452"/>
                  </a:cubicBezTo>
                  <a:cubicBezTo>
                    <a:pt x="21351" y="11460"/>
                    <a:pt x="21351" y="10580"/>
                    <a:pt x="20925" y="9145"/>
                  </a:cubicBezTo>
                  <a:cubicBezTo>
                    <a:pt x="20925" y="8705"/>
                    <a:pt x="20395" y="7825"/>
                    <a:pt x="19973" y="6390"/>
                  </a:cubicBezTo>
                  <a:cubicBezTo>
                    <a:pt x="19550" y="5070"/>
                    <a:pt x="18702" y="4187"/>
                    <a:pt x="17749" y="2755"/>
                  </a:cubicBezTo>
                  <a:cubicBezTo>
                    <a:pt x="16481" y="1872"/>
                    <a:pt x="15103" y="1432"/>
                    <a:pt x="13831" y="880"/>
                  </a:cubicBezTo>
                  <a:cubicBezTo>
                    <a:pt x="12456" y="440"/>
                    <a:pt x="11185" y="0"/>
                    <a:pt x="9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812" name="Google Shape;1378;p8"/>
          <p:cNvGrpSpPr/>
          <p:nvPr/>
        </p:nvGrpSpPr>
        <p:grpSpPr>
          <a:xfrm>
            <a:off x="255159" y="3616287"/>
            <a:ext cx="1531393" cy="1331509"/>
            <a:chOff x="0" y="0"/>
            <a:chExt cx="1531392" cy="1331508"/>
          </a:xfrm>
        </p:grpSpPr>
        <p:sp>
          <p:nvSpPr>
            <p:cNvPr id="4494" name="Google Shape;1379;p8"/>
            <p:cNvSpPr/>
            <p:nvPr/>
          </p:nvSpPr>
          <p:spPr>
            <a:xfrm>
              <a:off x="0" y="446073"/>
              <a:ext cx="1531393" cy="88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147" y="0"/>
                  </a:moveTo>
                  <a:cubicBezTo>
                    <a:pt x="980" y="0"/>
                    <a:pt x="760" y="145"/>
                    <a:pt x="676" y="526"/>
                  </a:cubicBezTo>
                  <a:cubicBezTo>
                    <a:pt x="414" y="1215"/>
                    <a:pt x="278" y="2031"/>
                    <a:pt x="152" y="2793"/>
                  </a:cubicBezTo>
                  <a:cubicBezTo>
                    <a:pt x="16" y="3700"/>
                    <a:pt x="-26" y="4606"/>
                    <a:pt x="16" y="5514"/>
                  </a:cubicBezTo>
                  <a:cubicBezTo>
                    <a:pt x="16" y="5894"/>
                    <a:pt x="58" y="6275"/>
                    <a:pt x="152" y="6656"/>
                  </a:cubicBezTo>
                  <a:cubicBezTo>
                    <a:pt x="236" y="7109"/>
                    <a:pt x="362" y="7399"/>
                    <a:pt x="498" y="7780"/>
                  </a:cubicBezTo>
                  <a:cubicBezTo>
                    <a:pt x="623" y="8089"/>
                    <a:pt x="801" y="8307"/>
                    <a:pt x="980" y="8542"/>
                  </a:cubicBezTo>
                  <a:cubicBezTo>
                    <a:pt x="1147" y="8760"/>
                    <a:pt x="1367" y="9068"/>
                    <a:pt x="1587" y="9286"/>
                  </a:cubicBezTo>
                  <a:cubicBezTo>
                    <a:pt x="2415" y="10192"/>
                    <a:pt x="3336" y="10954"/>
                    <a:pt x="4206" y="11789"/>
                  </a:cubicBezTo>
                  <a:cubicBezTo>
                    <a:pt x="4688" y="12242"/>
                    <a:pt x="5128" y="12695"/>
                    <a:pt x="5557" y="13222"/>
                  </a:cubicBezTo>
                  <a:cubicBezTo>
                    <a:pt x="6081" y="13910"/>
                    <a:pt x="6647" y="14582"/>
                    <a:pt x="7170" y="15343"/>
                  </a:cubicBezTo>
                  <a:cubicBezTo>
                    <a:pt x="8354" y="16921"/>
                    <a:pt x="9527" y="18590"/>
                    <a:pt x="10795" y="20023"/>
                  </a:cubicBezTo>
                  <a:cubicBezTo>
                    <a:pt x="11099" y="20403"/>
                    <a:pt x="11361" y="20712"/>
                    <a:pt x="11675" y="21002"/>
                  </a:cubicBezTo>
                  <a:cubicBezTo>
                    <a:pt x="11937" y="21237"/>
                    <a:pt x="12199" y="21383"/>
                    <a:pt x="12460" y="21455"/>
                  </a:cubicBezTo>
                  <a:cubicBezTo>
                    <a:pt x="12701" y="21555"/>
                    <a:pt x="12949" y="21600"/>
                    <a:pt x="13198" y="21600"/>
                  </a:cubicBezTo>
                  <a:cubicBezTo>
                    <a:pt x="13535" y="21600"/>
                    <a:pt x="13874" y="21518"/>
                    <a:pt x="14199" y="21383"/>
                  </a:cubicBezTo>
                  <a:cubicBezTo>
                    <a:pt x="14461" y="21237"/>
                    <a:pt x="14723" y="21002"/>
                    <a:pt x="14985" y="20857"/>
                  </a:cubicBezTo>
                  <a:cubicBezTo>
                    <a:pt x="15247" y="20621"/>
                    <a:pt x="15467" y="20403"/>
                    <a:pt x="15687" y="20168"/>
                  </a:cubicBezTo>
                  <a:cubicBezTo>
                    <a:pt x="16253" y="19569"/>
                    <a:pt x="16734" y="18898"/>
                    <a:pt x="17216" y="18209"/>
                  </a:cubicBezTo>
                  <a:cubicBezTo>
                    <a:pt x="18086" y="16921"/>
                    <a:pt x="18829" y="15561"/>
                    <a:pt x="19699" y="14364"/>
                  </a:cubicBezTo>
                  <a:cubicBezTo>
                    <a:pt x="20223" y="13675"/>
                    <a:pt x="20746" y="13149"/>
                    <a:pt x="21145" y="12314"/>
                  </a:cubicBezTo>
                  <a:cubicBezTo>
                    <a:pt x="21270" y="12097"/>
                    <a:pt x="21365" y="11861"/>
                    <a:pt x="21448" y="11553"/>
                  </a:cubicBezTo>
                  <a:cubicBezTo>
                    <a:pt x="21448" y="11408"/>
                    <a:pt x="21490" y="11263"/>
                    <a:pt x="21532" y="11100"/>
                  </a:cubicBezTo>
                  <a:cubicBezTo>
                    <a:pt x="21574" y="10954"/>
                    <a:pt x="21574" y="10809"/>
                    <a:pt x="21574" y="10573"/>
                  </a:cubicBezTo>
                  <a:lnTo>
                    <a:pt x="21574" y="10283"/>
                  </a:lnTo>
                  <a:cubicBezTo>
                    <a:pt x="21574" y="10120"/>
                    <a:pt x="21532" y="9902"/>
                    <a:pt x="21490" y="9739"/>
                  </a:cubicBezTo>
                  <a:cubicBezTo>
                    <a:pt x="21406" y="9286"/>
                    <a:pt x="21270" y="8996"/>
                    <a:pt x="21103" y="8687"/>
                  </a:cubicBezTo>
                  <a:cubicBezTo>
                    <a:pt x="20997" y="8470"/>
                    <a:pt x="20852" y="8374"/>
                    <a:pt x="20709" y="8374"/>
                  </a:cubicBezTo>
                  <a:cubicBezTo>
                    <a:pt x="20555" y="8374"/>
                    <a:pt x="20404" y="8489"/>
                    <a:pt x="20317" y="8687"/>
                  </a:cubicBezTo>
                  <a:cubicBezTo>
                    <a:pt x="20055" y="9068"/>
                    <a:pt x="20097" y="9667"/>
                    <a:pt x="20317" y="10120"/>
                  </a:cubicBezTo>
                  <a:lnTo>
                    <a:pt x="20359" y="10192"/>
                  </a:lnTo>
                  <a:cubicBezTo>
                    <a:pt x="20359" y="10283"/>
                    <a:pt x="20401" y="10283"/>
                    <a:pt x="20401" y="10356"/>
                  </a:cubicBezTo>
                  <a:lnTo>
                    <a:pt x="20401" y="10646"/>
                  </a:lnTo>
                  <a:cubicBezTo>
                    <a:pt x="20359" y="10809"/>
                    <a:pt x="20317" y="10882"/>
                    <a:pt x="20264" y="10954"/>
                  </a:cubicBezTo>
                  <a:cubicBezTo>
                    <a:pt x="20139" y="11263"/>
                    <a:pt x="19961" y="11553"/>
                    <a:pt x="19793" y="11789"/>
                  </a:cubicBezTo>
                  <a:cubicBezTo>
                    <a:pt x="19479" y="12169"/>
                    <a:pt x="19175" y="12550"/>
                    <a:pt x="18913" y="12913"/>
                  </a:cubicBezTo>
                  <a:cubicBezTo>
                    <a:pt x="18568" y="13366"/>
                    <a:pt x="18264" y="13820"/>
                    <a:pt x="17960" y="14364"/>
                  </a:cubicBezTo>
                  <a:cubicBezTo>
                    <a:pt x="17300" y="15416"/>
                    <a:pt x="16598" y="16468"/>
                    <a:pt x="15865" y="17538"/>
                  </a:cubicBezTo>
                  <a:cubicBezTo>
                    <a:pt x="15383" y="18136"/>
                    <a:pt x="14859" y="18735"/>
                    <a:pt x="14335" y="19188"/>
                  </a:cubicBezTo>
                  <a:cubicBezTo>
                    <a:pt x="14032" y="19352"/>
                    <a:pt x="13770" y="19496"/>
                    <a:pt x="13456" y="19569"/>
                  </a:cubicBezTo>
                  <a:lnTo>
                    <a:pt x="13026" y="19569"/>
                  </a:lnTo>
                  <a:cubicBezTo>
                    <a:pt x="13068" y="19116"/>
                    <a:pt x="13026" y="18662"/>
                    <a:pt x="12932" y="18209"/>
                  </a:cubicBezTo>
                  <a:cubicBezTo>
                    <a:pt x="12806" y="17683"/>
                    <a:pt x="12628" y="17230"/>
                    <a:pt x="12408" y="16776"/>
                  </a:cubicBezTo>
                  <a:cubicBezTo>
                    <a:pt x="12329" y="16595"/>
                    <a:pt x="12188" y="16517"/>
                    <a:pt x="12043" y="16517"/>
                  </a:cubicBezTo>
                  <a:cubicBezTo>
                    <a:pt x="11882" y="16517"/>
                    <a:pt x="11716" y="16614"/>
                    <a:pt x="11622" y="16776"/>
                  </a:cubicBezTo>
                  <a:cubicBezTo>
                    <a:pt x="11497" y="16994"/>
                    <a:pt x="11455" y="17230"/>
                    <a:pt x="11455" y="17538"/>
                  </a:cubicBezTo>
                  <a:lnTo>
                    <a:pt x="11455" y="17683"/>
                  </a:lnTo>
                  <a:cubicBezTo>
                    <a:pt x="11413" y="17610"/>
                    <a:pt x="11361" y="17538"/>
                    <a:pt x="11319" y="17538"/>
                  </a:cubicBezTo>
                  <a:cubicBezTo>
                    <a:pt x="10889" y="16849"/>
                    <a:pt x="10449" y="16178"/>
                    <a:pt x="10103" y="15416"/>
                  </a:cubicBezTo>
                  <a:cubicBezTo>
                    <a:pt x="9967" y="15107"/>
                    <a:pt x="9842" y="14727"/>
                    <a:pt x="9747" y="14437"/>
                  </a:cubicBezTo>
                  <a:cubicBezTo>
                    <a:pt x="9663" y="14128"/>
                    <a:pt x="9622" y="13983"/>
                    <a:pt x="9486" y="13820"/>
                  </a:cubicBezTo>
                  <a:cubicBezTo>
                    <a:pt x="9360" y="13747"/>
                    <a:pt x="9266" y="13675"/>
                    <a:pt x="9182" y="13675"/>
                  </a:cubicBezTo>
                  <a:lnTo>
                    <a:pt x="9004" y="13675"/>
                  </a:lnTo>
                  <a:cubicBezTo>
                    <a:pt x="8878" y="13747"/>
                    <a:pt x="8742" y="13983"/>
                    <a:pt x="8658" y="14201"/>
                  </a:cubicBezTo>
                  <a:cubicBezTo>
                    <a:pt x="8616" y="14364"/>
                    <a:pt x="8616" y="14509"/>
                    <a:pt x="8616" y="14727"/>
                  </a:cubicBezTo>
                  <a:cubicBezTo>
                    <a:pt x="7485" y="13222"/>
                    <a:pt x="6385" y="11716"/>
                    <a:pt x="5211" y="10501"/>
                  </a:cubicBezTo>
                  <a:cubicBezTo>
                    <a:pt x="4688" y="9902"/>
                    <a:pt x="4080" y="9449"/>
                    <a:pt x="3504" y="8923"/>
                  </a:cubicBezTo>
                  <a:cubicBezTo>
                    <a:pt x="2896" y="8307"/>
                    <a:pt x="2289" y="7780"/>
                    <a:pt x="1765" y="7018"/>
                  </a:cubicBezTo>
                  <a:cubicBezTo>
                    <a:pt x="1587" y="6874"/>
                    <a:pt x="1461" y="6656"/>
                    <a:pt x="1325" y="6348"/>
                  </a:cubicBezTo>
                  <a:cubicBezTo>
                    <a:pt x="1325" y="6275"/>
                    <a:pt x="1283" y="6203"/>
                    <a:pt x="1241" y="6112"/>
                  </a:cubicBezTo>
                  <a:cubicBezTo>
                    <a:pt x="1241" y="5967"/>
                    <a:pt x="1200" y="5749"/>
                    <a:pt x="1200" y="5586"/>
                  </a:cubicBezTo>
                  <a:cubicBezTo>
                    <a:pt x="1147" y="5133"/>
                    <a:pt x="1147" y="4606"/>
                    <a:pt x="1200" y="4153"/>
                  </a:cubicBezTo>
                  <a:cubicBezTo>
                    <a:pt x="1241" y="3391"/>
                    <a:pt x="1367" y="2721"/>
                    <a:pt x="1503" y="2031"/>
                  </a:cubicBezTo>
                  <a:cubicBezTo>
                    <a:pt x="1545" y="1813"/>
                    <a:pt x="1587" y="1669"/>
                    <a:pt x="1671" y="1505"/>
                  </a:cubicBezTo>
                  <a:cubicBezTo>
                    <a:pt x="1807" y="1052"/>
                    <a:pt x="1723" y="453"/>
                    <a:pt x="1461" y="145"/>
                  </a:cubicBezTo>
                  <a:cubicBezTo>
                    <a:pt x="1367" y="72"/>
                    <a:pt x="1283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5" name="Google Shape;1382;p8"/>
            <p:cNvSpPr/>
            <p:nvPr/>
          </p:nvSpPr>
          <p:spPr>
            <a:xfrm>
              <a:off x="375870" y="777654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150"/>
                    <a:pt x="862" y="2300"/>
                    <a:pt x="862" y="3458"/>
                  </a:cubicBezTo>
                  <a:cubicBezTo>
                    <a:pt x="4537" y="8350"/>
                    <a:pt x="8206" y="11808"/>
                    <a:pt x="11662" y="15550"/>
                  </a:cubicBezTo>
                  <a:cubicBezTo>
                    <a:pt x="15337" y="17858"/>
                    <a:pt x="18144" y="20450"/>
                    <a:pt x="21600" y="21600"/>
                  </a:cubicBezTo>
                  <a:cubicBezTo>
                    <a:pt x="21600" y="20450"/>
                    <a:pt x="21600" y="17858"/>
                    <a:pt x="20738" y="16708"/>
                  </a:cubicBezTo>
                  <a:lnTo>
                    <a:pt x="19875" y="16708"/>
                  </a:lnTo>
                  <a:cubicBezTo>
                    <a:pt x="19006" y="15550"/>
                    <a:pt x="19006" y="15550"/>
                    <a:pt x="18144" y="14400"/>
                  </a:cubicBezTo>
                  <a:cubicBezTo>
                    <a:pt x="14475" y="11808"/>
                    <a:pt x="10800" y="9500"/>
                    <a:pt x="7344" y="7200"/>
                  </a:cubicBezTo>
                  <a:cubicBezTo>
                    <a:pt x="5400" y="4608"/>
                    <a:pt x="2806" y="3458"/>
                    <a:pt x="862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6" name="Google Shape;1383;p8"/>
            <p:cNvSpPr/>
            <p:nvPr/>
          </p:nvSpPr>
          <p:spPr>
            <a:xfrm>
              <a:off x="495174" y="7787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7" name="Google Shape;1385;p8"/>
            <p:cNvSpPr/>
            <p:nvPr/>
          </p:nvSpPr>
          <p:spPr>
            <a:xfrm>
              <a:off x="468804" y="774685"/>
              <a:ext cx="46856" cy="6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4400" y="4165"/>
                  </a:lnTo>
                  <a:cubicBezTo>
                    <a:pt x="9947" y="7546"/>
                    <a:pt x="5831" y="10672"/>
                    <a:pt x="1379" y="15093"/>
                  </a:cubicBezTo>
                  <a:lnTo>
                    <a:pt x="0" y="16140"/>
                  </a:lnTo>
                  <a:lnTo>
                    <a:pt x="0" y="21600"/>
                  </a:lnTo>
                  <a:cubicBezTo>
                    <a:pt x="7200" y="16140"/>
                    <a:pt x="14400" y="9625"/>
                    <a:pt x="21600" y="4165"/>
                  </a:cubicBezTo>
                  <a:lnTo>
                    <a:pt x="21600" y="3118"/>
                  </a:lnTo>
                  <a:cubicBezTo>
                    <a:pt x="21600" y="2079"/>
                    <a:pt x="21600" y="1039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8" name="Google Shape;1386;p8"/>
            <p:cNvSpPr/>
            <p:nvPr/>
          </p:nvSpPr>
          <p:spPr>
            <a:xfrm>
              <a:off x="786668" y="7757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9" name="Google Shape;1387;p8"/>
            <p:cNvSpPr/>
            <p:nvPr/>
          </p:nvSpPr>
          <p:spPr>
            <a:xfrm>
              <a:off x="938352" y="6735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60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0" name="Google Shape;1389;p8"/>
            <p:cNvSpPr/>
            <p:nvPr/>
          </p:nvSpPr>
          <p:spPr>
            <a:xfrm>
              <a:off x="531276" y="879498"/>
              <a:ext cx="70648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737"/>
                  </a:lnTo>
                  <a:cubicBezTo>
                    <a:pt x="3637" y="6390"/>
                    <a:pt x="7498" y="10342"/>
                    <a:pt x="11366" y="13995"/>
                  </a:cubicBezTo>
                  <a:cubicBezTo>
                    <a:pt x="15003" y="16433"/>
                    <a:pt x="17956" y="19171"/>
                    <a:pt x="21600" y="21600"/>
                  </a:cubicBezTo>
                  <a:lnTo>
                    <a:pt x="21600" y="16433"/>
                  </a:lnTo>
                  <a:cubicBezTo>
                    <a:pt x="21140" y="17190"/>
                    <a:pt x="20686" y="17569"/>
                    <a:pt x="20232" y="17569"/>
                  </a:cubicBezTo>
                  <a:cubicBezTo>
                    <a:pt x="19778" y="17569"/>
                    <a:pt x="19324" y="17190"/>
                    <a:pt x="18870" y="16433"/>
                  </a:cubicBezTo>
                  <a:cubicBezTo>
                    <a:pt x="12273" y="11566"/>
                    <a:pt x="5683" y="639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1" name="Google Shape;1391;p8"/>
            <p:cNvSpPr/>
            <p:nvPr/>
          </p:nvSpPr>
          <p:spPr>
            <a:xfrm>
              <a:off x="921663" y="659441"/>
              <a:ext cx="46102" cy="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8" y="2430"/>
                    <a:pt x="14282" y="4593"/>
                    <a:pt x="11490" y="6750"/>
                  </a:cubicBezTo>
                  <a:lnTo>
                    <a:pt x="11490" y="8101"/>
                  </a:lnTo>
                  <a:cubicBezTo>
                    <a:pt x="6965" y="10257"/>
                    <a:pt x="2782" y="13499"/>
                    <a:pt x="0" y="17014"/>
                  </a:cubicBezTo>
                  <a:cubicBezTo>
                    <a:pt x="0" y="18092"/>
                    <a:pt x="0" y="19170"/>
                    <a:pt x="1391" y="21600"/>
                  </a:cubicBezTo>
                  <a:cubicBezTo>
                    <a:pt x="8709" y="14850"/>
                    <a:pt x="14282" y="9179"/>
                    <a:pt x="21600" y="35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2" name="Google Shape;1393;p8"/>
            <p:cNvSpPr/>
            <p:nvPr/>
          </p:nvSpPr>
          <p:spPr>
            <a:xfrm>
              <a:off x="893361" y="707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54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3" name="Google Shape;1394;p8"/>
            <p:cNvSpPr/>
            <p:nvPr/>
          </p:nvSpPr>
          <p:spPr>
            <a:xfrm>
              <a:off x="914951" y="1078004"/>
              <a:ext cx="46856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2438"/>
                    <a:pt x="17147" y="3653"/>
                    <a:pt x="15769" y="5176"/>
                  </a:cubicBezTo>
                  <a:cubicBezTo>
                    <a:pt x="11663" y="8820"/>
                    <a:pt x="7200" y="12780"/>
                    <a:pt x="3094" y="17648"/>
                  </a:cubicBezTo>
                  <a:cubicBezTo>
                    <a:pt x="3094" y="17648"/>
                    <a:pt x="1379" y="18863"/>
                    <a:pt x="0" y="18863"/>
                  </a:cubicBezTo>
                  <a:lnTo>
                    <a:pt x="0" y="21600"/>
                  </a:lnTo>
                  <a:cubicBezTo>
                    <a:pt x="7200" y="15210"/>
                    <a:pt x="14400" y="8820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06" name="Google Shape;1395;p8"/>
            <p:cNvGrpSpPr/>
            <p:nvPr/>
          </p:nvGrpSpPr>
          <p:grpSpPr>
            <a:xfrm>
              <a:off x="949156" y="1082441"/>
              <a:ext cx="1" cy="12701"/>
              <a:chOff x="0" y="0"/>
              <a:chExt cx="0" cy="12700"/>
            </a:xfrm>
          </p:grpSpPr>
          <p:sp>
            <p:nvSpPr>
              <p:cNvPr id="450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0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07" name="Google Shape;1396;p8"/>
            <p:cNvSpPr/>
            <p:nvPr/>
          </p:nvSpPr>
          <p:spPr>
            <a:xfrm>
              <a:off x="824986" y="1078004"/>
              <a:ext cx="7137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38"/>
                  </a:lnTo>
                  <a:cubicBezTo>
                    <a:pt x="3828" y="6390"/>
                    <a:pt x="7649" y="10043"/>
                    <a:pt x="12375" y="13995"/>
                  </a:cubicBezTo>
                  <a:cubicBezTo>
                    <a:pt x="15077" y="16433"/>
                    <a:pt x="18000" y="18863"/>
                    <a:pt x="21600" y="21600"/>
                  </a:cubicBezTo>
                  <a:lnTo>
                    <a:pt x="21600" y="18863"/>
                  </a:lnTo>
                  <a:lnTo>
                    <a:pt x="20702" y="18863"/>
                  </a:lnTo>
                  <a:cubicBezTo>
                    <a:pt x="14179" y="12780"/>
                    <a:pt x="6751" y="760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8" name="Google Shape;1399;p8"/>
            <p:cNvSpPr/>
            <p:nvPr/>
          </p:nvSpPr>
          <p:spPr>
            <a:xfrm>
              <a:off x="967765" y="975406"/>
              <a:ext cx="74348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" y="308"/>
                    <a:pt x="569" y="616"/>
                    <a:pt x="862" y="923"/>
                  </a:cubicBezTo>
                  <a:lnTo>
                    <a:pt x="862" y="0"/>
                  </a:lnTo>
                  <a:close/>
                  <a:moveTo>
                    <a:pt x="862" y="923"/>
                  </a:moveTo>
                  <a:lnTo>
                    <a:pt x="862" y="1613"/>
                  </a:lnTo>
                  <a:cubicBezTo>
                    <a:pt x="4531" y="5484"/>
                    <a:pt x="8206" y="9672"/>
                    <a:pt x="11662" y="13542"/>
                  </a:cubicBezTo>
                  <a:cubicBezTo>
                    <a:pt x="14469" y="16116"/>
                    <a:pt x="17925" y="19017"/>
                    <a:pt x="21600" y="21600"/>
                  </a:cubicBezTo>
                  <a:cubicBezTo>
                    <a:pt x="21600" y="20313"/>
                    <a:pt x="21600" y="20313"/>
                    <a:pt x="20738" y="19017"/>
                  </a:cubicBezTo>
                  <a:lnTo>
                    <a:pt x="19875" y="19017"/>
                  </a:lnTo>
                  <a:cubicBezTo>
                    <a:pt x="13894" y="12563"/>
                    <a:pt x="6931" y="7275"/>
                    <a:pt x="862" y="92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9" name="Google Shape;1401;p8"/>
            <p:cNvSpPr/>
            <p:nvPr/>
          </p:nvSpPr>
          <p:spPr>
            <a:xfrm>
              <a:off x="673301" y="979127"/>
              <a:ext cx="71379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64"/>
                  </a:lnTo>
                  <a:cubicBezTo>
                    <a:pt x="3821" y="6170"/>
                    <a:pt x="7649" y="11421"/>
                    <a:pt x="12148" y="13885"/>
                  </a:cubicBezTo>
                  <a:cubicBezTo>
                    <a:pt x="15077" y="17903"/>
                    <a:pt x="17772" y="20368"/>
                    <a:pt x="21600" y="21600"/>
                  </a:cubicBezTo>
                  <a:lnTo>
                    <a:pt x="21600" y="17903"/>
                  </a:lnTo>
                  <a:cubicBezTo>
                    <a:pt x="18898" y="15430"/>
                    <a:pt x="16874" y="13885"/>
                    <a:pt x="14172" y="11421"/>
                  </a:cubicBezTo>
                  <a:cubicBezTo>
                    <a:pt x="12148" y="10188"/>
                    <a:pt x="9452" y="7715"/>
                    <a:pt x="6523" y="6170"/>
                  </a:cubicBezTo>
                  <a:cubicBezTo>
                    <a:pt x="4726" y="3706"/>
                    <a:pt x="2025" y="24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0" name="Google Shape;1403;p8"/>
            <p:cNvSpPr/>
            <p:nvPr/>
          </p:nvSpPr>
          <p:spPr>
            <a:xfrm>
              <a:off x="620509" y="873562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7145" y="2184"/>
                  </a:lnTo>
                  <a:cubicBezTo>
                    <a:pt x="13027" y="5744"/>
                    <a:pt x="8573" y="7928"/>
                    <a:pt x="4455" y="11480"/>
                  </a:cubicBezTo>
                  <a:cubicBezTo>
                    <a:pt x="3086" y="13672"/>
                    <a:pt x="1707" y="14764"/>
                    <a:pt x="0" y="15856"/>
                  </a:cubicBezTo>
                  <a:lnTo>
                    <a:pt x="0" y="21600"/>
                  </a:lnTo>
                  <a:cubicBezTo>
                    <a:pt x="7203" y="15856"/>
                    <a:pt x="14397" y="10120"/>
                    <a:pt x="21600" y="3276"/>
                  </a:cubicBezTo>
                  <a:cubicBezTo>
                    <a:pt x="21600" y="2184"/>
                    <a:pt x="21600" y="1092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13" name="Google Shape;1404;p8"/>
            <p:cNvGrpSpPr/>
            <p:nvPr/>
          </p:nvGrpSpPr>
          <p:grpSpPr>
            <a:xfrm>
              <a:off x="800441" y="983188"/>
              <a:ext cx="1" cy="12701"/>
              <a:chOff x="0" y="0"/>
              <a:chExt cx="0" cy="12700"/>
            </a:xfrm>
          </p:grpSpPr>
          <p:sp>
            <p:nvSpPr>
              <p:cNvPr id="451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1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16" name="Google Shape;1405;p8"/>
            <p:cNvGrpSpPr/>
            <p:nvPr/>
          </p:nvGrpSpPr>
          <p:grpSpPr>
            <a:xfrm>
              <a:off x="795585" y="988054"/>
              <a:ext cx="12701" cy="1"/>
              <a:chOff x="0" y="0"/>
              <a:chExt cx="12700" cy="0"/>
            </a:xfrm>
          </p:grpSpPr>
          <p:sp>
            <p:nvSpPr>
              <p:cNvPr id="451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15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17" name="Google Shape;1406;p8"/>
            <p:cNvSpPr/>
            <p:nvPr/>
          </p:nvSpPr>
          <p:spPr>
            <a:xfrm>
              <a:off x="763267" y="982096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15"/>
                    <a:pt x="18516" y="1215"/>
                    <a:pt x="17137" y="2438"/>
                  </a:cubicBezTo>
                  <a:cubicBezTo>
                    <a:pt x="13031" y="6390"/>
                    <a:pt x="8569" y="10043"/>
                    <a:pt x="5831" y="15210"/>
                  </a:cubicBezTo>
                  <a:cubicBezTo>
                    <a:pt x="4453" y="16433"/>
                    <a:pt x="2747" y="16433"/>
                    <a:pt x="1369" y="16433"/>
                  </a:cubicBezTo>
                  <a:lnTo>
                    <a:pt x="0" y="16433"/>
                  </a:lnTo>
                  <a:lnTo>
                    <a:pt x="0" y="21600"/>
                  </a:lnTo>
                  <a:cubicBezTo>
                    <a:pt x="7200" y="13995"/>
                    <a:pt x="14400" y="7605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8" name="Google Shape;1407;p8"/>
            <p:cNvSpPr/>
            <p:nvPr/>
          </p:nvSpPr>
          <p:spPr>
            <a:xfrm>
              <a:off x="673301" y="777654"/>
              <a:ext cx="7434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07"/>
                  </a:lnTo>
                  <a:cubicBezTo>
                    <a:pt x="4537" y="5237"/>
                    <a:pt x="8206" y="9488"/>
                    <a:pt x="11662" y="13418"/>
                  </a:cubicBezTo>
                  <a:cubicBezTo>
                    <a:pt x="14475" y="16363"/>
                    <a:pt x="18144" y="18986"/>
                    <a:pt x="21600" y="21600"/>
                  </a:cubicBezTo>
                  <a:cubicBezTo>
                    <a:pt x="20738" y="20293"/>
                    <a:pt x="20738" y="18986"/>
                    <a:pt x="20738" y="17670"/>
                  </a:cubicBezTo>
                  <a:cubicBezTo>
                    <a:pt x="19875" y="17670"/>
                    <a:pt x="19013" y="17670"/>
                    <a:pt x="18144" y="16363"/>
                  </a:cubicBezTo>
                  <a:cubicBezTo>
                    <a:pt x="12744" y="10795"/>
                    <a:pt x="6262" y="687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9" name="Google Shape;1410;p8"/>
            <p:cNvSpPr/>
            <p:nvPr/>
          </p:nvSpPr>
          <p:spPr>
            <a:xfrm>
              <a:off x="769226" y="563533"/>
              <a:ext cx="46834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2" y="1150"/>
                    <a:pt x="15776" y="3742"/>
                    <a:pt x="13027" y="6050"/>
                  </a:cubicBezTo>
                  <a:cubicBezTo>
                    <a:pt x="8573" y="9792"/>
                    <a:pt x="4455" y="13250"/>
                    <a:pt x="0" y="18150"/>
                  </a:cubicBezTo>
                  <a:cubicBezTo>
                    <a:pt x="0" y="19300"/>
                    <a:pt x="0" y="20450"/>
                    <a:pt x="1707" y="21600"/>
                  </a:cubicBezTo>
                  <a:cubicBezTo>
                    <a:pt x="8573" y="15558"/>
                    <a:pt x="14397" y="8350"/>
                    <a:pt x="21600" y="25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0" name="Google Shape;1411;p8"/>
            <p:cNvSpPr/>
            <p:nvPr/>
          </p:nvSpPr>
          <p:spPr>
            <a:xfrm>
              <a:off x="1062168" y="809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0"/>
                    <a:pt x="0" y="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1" name="Google Shape;1412;p8"/>
            <p:cNvSpPr/>
            <p:nvPr/>
          </p:nvSpPr>
          <p:spPr>
            <a:xfrm>
              <a:off x="707507" y="591796"/>
              <a:ext cx="43134" cy="2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7" y="2332"/>
                    <a:pt x="2973" y="4665"/>
                    <a:pt x="6324" y="6997"/>
                  </a:cubicBezTo>
                  <a:cubicBezTo>
                    <a:pt x="10795" y="12254"/>
                    <a:pt x="17129" y="16935"/>
                    <a:pt x="21600" y="21600"/>
                  </a:cubicBezTo>
                  <a:lnTo>
                    <a:pt x="21600" y="16935"/>
                  </a:lnTo>
                  <a:lnTo>
                    <a:pt x="17129" y="16935"/>
                  </a:lnTo>
                  <a:cubicBezTo>
                    <a:pt x="10795" y="9346"/>
                    <a:pt x="4837" y="46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2" name="Google Shape;1413;p8"/>
            <p:cNvSpPr/>
            <p:nvPr/>
          </p:nvSpPr>
          <p:spPr>
            <a:xfrm>
              <a:off x="1010876" y="796237"/>
              <a:ext cx="25300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78" y="4106"/>
                  </a:lnTo>
                  <a:cubicBezTo>
                    <a:pt x="8265" y="8212"/>
                    <a:pt x="15869" y="16453"/>
                    <a:pt x="21600" y="21600"/>
                  </a:cubicBezTo>
                  <a:cubicBezTo>
                    <a:pt x="15869" y="12347"/>
                    <a:pt x="8265" y="821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25" name="Google Shape;1416;p8"/>
            <p:cNvGrpSpPr/>
            <p:nvPr/>
          </p:nvGrpSpPr>
          <p:grpSpPr>
            <a:xfrm>
              <a:off x="70593" y="653483"/>
              <a:ext cx="12701" cy="1"/>
              <a:chOff x="0" y="0"/>
              <a:chExt cx="12700" cy="0"/>
            </a:xfrm>
          </p:grpSpPr>
          <p:sp>
            <p:nvSpPr>
              <p:cNvPr id="452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2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28" name="Google Shape;1417;p8"/>
            <p:cNvGrpSpPr/>
            <p:nvPr/>
          </p:nvGrpSpPr>
          <p:grpSpPr>
            <a:xfrm>
              <a:off x="759896" y="1107337"/>
              <a:ext cx="12701" cy="12701"/>
              <a:chOff x="0" y="0"/>
              <a:chExt cx="12700" cy="12700"/>
            </a:xfrm>
          </p:grpSpPr>
          <p:sp>
            <p:nvSpPr>
              <p:cNvPr id="4526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21600"/>
                      <a:pt x="10761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27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761" y="0"/>
                      <a:pt x="2160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29" name="Google Shape;1418;p8"/>
            <p:cNvSpPr/>
            <p:nvPr/>
          </p:nvSpPr>
          <p:spPr>
            <a:xfrm>
              <a:off x="1001969" y="377675"/>
              <a:ext cx="217126" cy="1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" y="75"/>
                    <a:pt x="133" y="147"/>
                    <a:pt x="201" y="222"/>
                  </a:cubicBezTo>
                  <a:cubicBezTo>
                    <a:pt x="135" y="150"/>
                    <a:pt x="68" y="75"/>
                    <a:pt x="0" y="0"/>
                  </a:cubicBezTo>
                  <a:close/>
                  <a:moveTo>
                    <a:pt x="201" y="222"/>
                  </a:moveTo>
                  <a:cubicBezTo>
                    <a:pt x="533" y="594"/>
                    <a:pt x="837" y="944"/>
                    <a:pt x="1139" y="1253"/>
                  </a:cubicBezTo>
                  <a:cubicBezTo>
                    <a:pt x="824" y="909"/>
                    <a:pt x="511" y="566"/>
                    <a:pt x="201" y="222"/>
                  </a:cubicBezTo>
                  <a:close/>
                  <a:moveTo>
                    <a:pt x="1139" y="1253"/>
                  </a:moveTo>
                  <a:cubicBezTo>
                    <a:pt x="3223" y="3534"/>
                    <a:pt x="5378" y="5818"/>
                    <a:pt x="7692" y="8099"/>
                  </a:cubicBezTo>
                  <a:cubicBezTo>
                    <a:pt x="10504" y="11233"/>
                    <a:pt x="13536" y="13932"/>
                    <a:pt x="16644" y="17173"/>
                  </a:cubicBezTo>
                  <a:cubicBezTo>
                    <a:pt x="18197" y="18466"/>
                    <a:pt x="20046" y="20303"/>
                    <a:pt x="21600" y="21600"/>
                  </a:cubicBezTo>
                  <a:cubicBezTo>
                    <a:pt x="16644" y="16632"/>
                    <a:pt x="11687" y="11770"/>
                    <a:pt x="6806" y="6802"/>
                  </a:cubicBezTo>
                  <a:lnTo>
                    <a:pt x="2440" y="2268"/>
                  </a:lnTo>
                  <a:cubicBezTo>
                    <a:pt x="1965" y="2037"/>
                    <a:pt x="1554" y="1681"/>
                    <a:pt x="1139" y="125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30" name="Google Shape;1419;p8"/>
            <p:cNvSpPr/>
            <p:nvPr/>
          </p:nvSpPr>
          <p:spPr>
            <a:xfrm>
              <a:off x="891510" y="11906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33" name="Google Shape;1422;p8"/>
            <p:cNvGrpSpPr/>
            <p:nvPr/>
          </p:nvGrpSpPr>
          <p:grpSpPr>
            <a:xfrm>
              <a:off x="1045080" y="809955"/>
              <a:ext cx="1" cy="12701"/>
              <a:chOff x="0" y="0"/>
              <a:chExt cx="0" cy="12700"/>
            </a:xfrm>
          </p:grpSpPr>
          <p:sp>
            <p:nvSpPr>
              <p:cNvPr id="453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36" name="Google Shape;1423;p8"/>
            <p:cNvGrpSpPr/>
            <p:nvPr/>
          </p:nvGrpSpPr>
          <p:grpSpPr>
            <a:xfrm>
              <a:off x="1097872" y="775755"/>
              <a:ext cx="1" cy="12701"/>
              <a:chOff x="0" y="0"/>
              <a:chExt cx="0" cy="12700"/>
            </a:xfrm>
          </p:grpSpPr>
          <p:sp>
            <p:nvSpPr>
              <p:cNvPr id="453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39" name="Google Shape;1424;p8"/>
            <p:cNvGrpSpPr/>
            <p:nvPr/>
          </p:nvGrpSpPr>
          <p:grpSpPr>
            <a:xfrm>
              <a:off x="637952" y="681745"/>
              <a:ext cx="12701" cy="1"/>
              <a:chOff x="0" y="0"/>
              <a:chExt cx="12700" cy="0"/>
            </a:xfrm>
          </p:grpSpPr>
          <p:sp>
            <p:nvSpPr>
              <p:cNvPr id="453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40" name="Google Shape;1425;p8"/>
            <p:cNvSpPr/>
            <p:nvPr/>
          </p:nvSpPr>
          <p:spPr>
            <a:xfrm>
              <a:off x="521595" y="672088"/>
              <a:ext cx="71401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827" y="7200"/>
                    <a:pt x="8551" y="10942"/>
                    <a:pt x="12150" y="14400"/>
                  </a:cubicBezTo>
                  <a:cubicBezTo>
                    <a:pt x="15072" y="16700"/>
                    <a:pt x="18671" y="19292"/>
                    <a:pt x="21600" y="21600"/>
                  </a:cubicBezTo>
                  <a:lnTo>
                    <a:pt x="21600" y="16700"/>
                  </a:lnTo>
                  <a:lnTo>
                    <a:pt x="20695" y="16700"/>
                  </a:lnTo>
                  <a:cubicBezTo>
                    <a:pt x="13049" y="10942"/>
                    <a:pt x="6528" y="604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43" name="Google Shape;1427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454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4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44" name="Google Shape;1428;p8"/>
            <p:cNvSpPr/>
            <p:nvPr/>
          </p:nvSpPr>
          <p:spPr>
            <a:xfrm>
              <a:off x="611582" y="669099"/>
              <a:ext cx="46102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9" y="2191"/>
                    <a:pt x="17417" y="3282"/>
                    <a:pt x="16026" y="4651"/>
                  </a:cubicBezTo>
                  <a:cubicBezTo>
                    <a:pt x="10099" y="7933"/>
                    <a:pt x="5917" y="11484"/>
                    <a:pt x="2782" y="15858"/>
                  </a:cubicBezTo>
                  <a:cubicBezTo>
                    <a:pt x="1391" y="15858"/>
                    <a:pt x="1391" y="16949"/>
                    <a:pt x="0" y="16949"/>
                  </a:cubicBezTo>
                  <a:cubicBezTo>
                    <a:pt x="0" y="18318"/>
                    <a:pt x="1391" y="20509"/>
                    <a:pt x="1391" y="21600"/>
                  </a:cubicBezTo>
                  <a:cubicBezTo>
                    <a:pt x="8709" y="15858"/>
                    <a:pt x="14635" y="10116"/>
                    <a:pt x="21600" y="328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45" name="Google Shape;1429;p8"/>
            <p:cNvSpPr/>
            <p:nvPr/>
          </p:nvSpPr>
          <p:spPr>
            <a:xfrm>
              <a:off x="909014" y="876530"/>
              <a:ext cx="43134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9" y="802"/>
                    <a:pt x="20156" y="1632"/>
                    <a:pt x="19392" y="2462"/>
                  </a:cubicBezTo>
                  <a:cubicBezTo>
                    <a:pt x="20587" y="2126"/>
                    <a:pt x="21600" y="1063"/>
                    <a:pt x="21600" y="0"/>
                  </a:cubicBezTo>
                  <a:close/>
                  <a:moveTo>
                    <a:pt x="19392" y="2462"/>
                  </a:moveTo>
                  <a:cubicBezTo>
                    <a:pt x="19144" y="2537"/>
                    <a:pt x="18874" y="2574"/>
                    <a:pt x="18616" y="2574"/>
                  </a:cubicBezTo>
                  <a:lnTo>
                    <a:pt x="18616" y="3320"/>
                  </a:lnTo>
                  <a:cubicBezTo>
                    <a:pt x="18874" y="3031"/>
                    <a:pt x="19133" y="2751"/>
                    <a:pt x="19392" y="2462"/>
                  </a:cubicBezTo>
                  <a:close/>
                  <a:moveTo>
                    <a:pt x="18616" y="3320"/>
                  </a:moveTo>
                  <a:cubicBezTo>
                    <a:pt x="17980" y="4020"/>
                    <a:pt x="17334" y="4719"/>
                    <a:pt x="16666" y="5428"/>
                  </a:cubicBezTo>
                  <a:cubicBezTo>
                    <a:pt x="17291" y="5018"/>
                    <a:pt x="17948" y="4598"/>
                    <a:pt x="18616" y="4188"/>
                  </a:cubicBezTo>
                  <a:lnTo>
                    <a:pt x="18616" y="3320"/>
                  </a:lnTo>
                  <a:close/>
                  <a:moveTo>
                    <a:pt x="16666" y="5428"/>
                  </a:moveTo>
                  <a:cubicBezTo>
                    <a:pt x="11355" y="8944"/>
                    <a:pt x="7466" y="12656"/>
                    <a:pt x="4471" y="16116"/>
                  </a:cubicBezTo>
                  <a:cubicBezTo>
                    <a:pt x="2973" y="17403"/>
                    <a:pt x="1487" y="18699"/>
                    <a:pt x="0" y="18699"/>
                  </a:cubicBezTo>
                  <a:lnTo>
                    <a:pt x="0" y="21600"/>
                  </a:lnTo>
                  <a:cubicBezTo>
                    <a:pt x="5807" y="16564"/>
                    <a:pt x="11613" y="10828"/>
                    <a:pt x="16666" y="5428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46" name="Google Shape;1431;p8"/>
            <p:cNvSpPr/>
            <p:nvPr/>
          </p:nvSpPr>
          <p:spPr>
            <a:xfrm>
              <a:off x="1070379" y="777654"/>
              <a:ext cx="30484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6" y="638"/>
                    <a:pt x="20518" y="1263"/>
                    <a:pt x="19984" y="1875"/>
                  </a:cubicBezTo>
                  <a:cubicBezTo>
                    <a:pt x="21600" y="1861"/>
                    <a:pt x="21600" y="1712"/>
                    <a:pt x="21600" y="0"/>
                  </a:cubicBezTo>
                  <a:close/>
                  <a:moveTo>
                    <a:pt x="19984" y="1875"/>
                  </a:moveTo>
                  <a:cubicBezTo>
                    <a:pt x="19832" y="1875"/>
                    <a:pt x="19664" y="1875"/>
                    <a:pt x="19481" y="1875"/>
                  </a:cubicBezTo>
                  <a:cubicBezTo>
                    <a:pt x="13170" y="7512"/>
                    <a:pt x="6311" y="13612"/>
                    <a:pt x="0" y="21600"/>
                  </a:cubicBezTo>
                  <a:cubicBezTo>
                    <a:pt x="7713" y="14291"/>
                    <a:pt x="14100" y="8558"/>
                    <a:pt x="19984" y="1875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49" name="Google Shape;1433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454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4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50" name="Google Shape;1435;p8"/>
            <p:cNvSpPr/>
            <p:nvPr/>
          </p:nvSpPr>
          <p:spPr>
            <a:xfrm>
              <a:off x="816059" y="870572"/>
              <a:ext cx="74370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57"/>
                  </a:lnTo>
                  <a:lnTo>
                    <a:pt x="868" y="3457"/>
                  </a:lnTo>
                  <a:cubicBezTo>
                    <a:pt x="4536" y="7206"/>
                    <a:pt x="7991" y="10654"/>
                    <a:pt x="11665" y="14403"/>
                  </a:cubicBezTo>
                  <a:cubicBezTo>
                    <a:pt x="14471" y="16702"/>
                    <a:pt x="17926" y="19009"/>
                    <a:pt x="21600" y="21600"/>
                  </a:cubicBezTo>
                  <a:cubicBezTo>
                    <a:pt x="21600" y="20450"/>
                    <a:pt x="20738" y="19009"/>
                    <a:pt x="20738" y="17851"/>
                  </a:cubicBezTo>
                  <a:cubicBezTo>
                    <a:pt x="13390" y="11812"/>
                    <a:pt x="6267" y="7206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53" name="Google Shape;1436;p8"/>
            <p:cNvGrpSpPr/>
            <p:nvPr/>
          </p:nvGrpSpPr>
          <p:grpSpPr>
            <a:xfrm>
              <a:off x="938352" y="886188"/>
              <a:ext cx="12701" cy="1"/>
              <a:chOff x="0" y="0"/>
              <a:chExt cx="12700" cy="0"/>
            </a:xfrm>
          </p:grpSpPr>
          <p:sp>
            <p:nvSpPr>
              <p:cNvPr id="455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54" name="Google Shape;1437;p8"/>
            <p:cNvSpPr/>
            <p:nvPr/>
          </p:nvSpPr>
          <p:spPr>
            <a:xfrm>
              <a:off x="763267" y="767975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6" y="1099"/>
                    <a:pt x="15769" y="3559"/>
                    <a:pt x="13031" y="4651"/>
                  </a:cubicBezTo>
                  <a:lnTo>
                    <a:pt x="13031" y="5742"/>
                  </a:lnTo>
                  <a:lnTo>
                    <a:pt x="0" y="16135"/>
                  </a:lnTo>
                  <a:lnTo>
                    <a:pt x="0" y="17226"/>
                  </a:lnTo>
                  <a:cubicBezTo>
                    <a:pt x="0" y="18318"/>
                    <a:pt x="1369" y="19417"/>
                    <a:pt x="1369" y="21600"/>
                  </a:cubicBezTo>
                  <a:cubicBezTo>
                    <a:pt x="8569" y="16135"/>
                    <a:pt x="14400" y="9301"/>
                    <a:pt x="21600" y="355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57" name="Google Shape;1439;p8"/>
            <p:cNvGrpSpPr/>
            <p:nvPr/>
          </p:nvGrpSpPr>
          <p:grpSpPr>
            <a:xfrm>
              <a:off x="1084099" y="573190"/>
              <a:ext cx="12701" cy="1"/>
              <a:chOff x="0" y="0"/>
              <a:chExt cx="12700" cy="0"/>
            </a:xfrm>
          </p:grpSpPr>
          <p:sp>
            <p:nvSpPr>
              <p:cNvPr id="455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60" name="Google Shape;1440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455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61" name="Google Shape;1441;p8"/>
            <p:cNvSpPr/>
            <p:nvPr/>
          </p:nvSpPr>
          <p:spPr>
            <a:xfrm>
              <a:off x="1037256" y="6006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5" y="0"/>
                  </a:moveTo>
                  <a:cubicBezTo>
                    <a:pt x="7183" y="11946"/>
                    <a:pt x="7183" y="11946"/>
                    <a:pt x="0" y="11946"/>
                  </a:cubicBezTo>
                  <a:cubicBezTo>
                    <a:pt x="7183" y="11946"/>
                    <a:pt x="14365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62" name="Google Shape;1444;p8"/>
            <p:cNvSpPr/>
            <p:nvPr/>
          </p:nvSpPr>
          <p:spPr>
            <a:xfrm>
              <a:off x="1222064" y="672088"/>
              <a:ext cx="21556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0" y="1952"/>
                    <a:pt x="18647" y="3903"/>
                    <a:pt x="16965" y="5779"/>
                  </a:cubicBezTo>
                  <a:cubicBezTo>
                    <a:pt x="18410" y="4680"/>
                    <a:pt x="19962" y="3619"/>
                    <a:pt x="21600" y="2615"/>
                  </a:cubicBezTo>
                  <a:lnTo>
                    <a:pt x="21600" y="0"/>
                  </a:lnTo>
                  <a:close/>
                  <a:moveTo>
                    <a:pt x="16965" y="5779"/>
                  </a:moveTo>
                  <a:cubicBezTo>
                    <a:pt x="9895" y="11103"/>
                    <a:pt x="4937" y="17261"/>
                    <a:pt x="0" y="21600"/>
                  </a:cubicBezTo>
                  <a:cubicBezTo>
                    <a:pt x="4570" y="17583"/>
                    <a:pt x="11360" y="11994"/>
                    <a:pt x="16965" y="577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63" name="Google Shape;1445;p8"/>
            <p:cNvSpPr/>
            <p:nvPr/>
          </p:nvSpPr>
          <p:spPr>
            <a:xfrm>
              <a:off x="1066658" y="554607"/>
              <a:ext cx="46833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7145" y="2307"/>
                    <a:pt x="14397" y="3457"/>
                    <a:pt x="11658" y="6048"/>
                  </a:cubicBezTo>
                  <a:lnTo>
                    <a:pt x="11658" y="7197"/>
                  </a:lnTo>
                  <a:cubicBezTo>
                    <a:pt x="7203" y="9505"/>
                    <a:pt x="3086" y="13245"/>
                    <a:pt x="0" y="17851"/>
                  </a:cubicBezTo>
                  <a:lnTo>
                    <a:pt x="0" y="21600"/>
                  </a:lnTo>
                  <a:cubicBezTo>
                    <a:pt x="7203" y="15552"/>
                    <a:pt x="14397" y="9505"/>
                    <a:pt x="21600" y="2307"/>
                  </a:cubicBezTo>
                  <a:cubicBezTo>
                    <a:pt x="21600" y="1158"/>
                    <a:pt x="20231" y="0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66" name="Google Shape;1447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456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6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69" name="Google Shape;1448;p8"/>
            <p:cNvGrpSpPr/>
            <p:nvPr/>
          </p:nvGrpSpPr>
          <p:grpSpPr>
            <a:xfrm>
              <a:off x="938352" y="470593"/>
              <a:ext cx="12701" cy="1"/>
              <a:chOff x="0" y="0"/>
              <a:chExt cx="12700" cy="0"/>
            </a:xfrm>
          </p:grpSpPr>
          <p:sp>
            <p:nvSpPr>
              <p:cNvPr id="456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6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70" name="Google Shape;1449;p8"/>
            <p:cNvSpPr/>
            <p:nvPr/>
          </p:nvSpPr>
          <p:spPr>
            <a:xfrm>
              <a:off x="1219094" y="873562"/>
              <a:ext cx="40143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97"/>
                    <a:pt x="16403" y="3195"/>
                    <a:pt x="14794" y="4792"/>
                  </a:cubicBezTo>
                  <a:cubicBezTo>
                    <a:pt x="7999" y="10001"/>
                    <a:pt x="3195" y="14805"/>
                    <a:pt x="0" y="21600"/>
                  </a:cubicBezTo>
                  <a:cubicBezTo>
                    <a:pt x="6401" y="14805"/>
                    <a:pt x="13196" y="6795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1" name="Google Shape;1453;p8"/>
            <p:cNvSpPr/>
            <p:nvPr/>
          </p:nvSpPr>
          <p:spPr>
            <a:xfrm>
              <a:off x="824986" y="464656"/>
              <a:ext cx="71379" cy="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64" y="2681"/>
                    <a:pt x="4284" y="5130"/>
                    <a:pt x="6582" y="7459"/>
                  </a:cubicBezTo>
                  <a:cubicBezTo>
                    <a:pt x="4420" y="4939"/>
                    <a:pt x="2207" y="2409"/>
                    <a:pt x="0" y="0"/>
                  </a:cubicBezTo>
                  <a:close/>
                  <a:moveTo>
                    <a:pt x="6582" y="7459"/>
                  </a:moveTo>
                  <a:cubicBezTo>
                    <a:pt x="8170" y="9293"/>
                    <a:pt x="9732" y="11117"/>
                    <a:pt x="11249" y="12891"/>
                  </a:cubicBezTo>
                  <a:cubicBezTo>
                    <a:pt x="15077" y="17417"/>
                    <a:pt x="18000" y="20209"/>
                    <a:pt x="21600" y="21600"/>
                  </a:cubicBezTo>
                  <a:lnTo>
                    <a:pt x="21600" y="18808"/>
                  </a:lnTo>
                  <a:lnTo>
                    <a:pt x="18905" y="18808"/>
                  </a:lnTo>
                  <a:cubicBezTo>
                    <a:pt x="14771" y="15059"/>
                    <a:pt x="10553" y="11450"/>
                    <a:pt x="6582" y="745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74" name="Google Shape;1455;p8"/>
            <p:cNvGrpSpPr/>
            <p:nvPr/>
          </p:nvGrpSpPr>
          <p:grpSpPr>
            <a:xfrm>
              <a:off x="1238753" y="882467"/>
              <a:ext cx="12701" cy="1"/>
              <a:chOff x="0" y="0"/>
              <a:chExt cx="12700" cy="0"/>
            </a:xfrm>
          </p:grpSpPr>
          <p:sp>
            <p:nvSpPr>
              <p:cNvPr id="457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7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75" name="Google Shape;1456;p8"/>
            <p:cNvSpPr/>
            <p:nvPr/>
          </p:nvSpPr>
          <p:spPr>
            <a:xfrm>
              <a:off x="1361120" y="767975"/>
              <a:ext cx="40143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3" y="0"/>
                    <a:pt x="18405" y="1608"/>
                    <a:pt x="16796" y="3610"/>
                  </a:cubicBezTo>
                  <a:cubicBezTo>
                    <a:pt x="11599" y="8399"/>
                    <a:pt x="6795" y="13606"/>
                    <a:pt x="1597" y="20003"/>
                  </a:cubicBezTo>
                  <a:lnTo>
                    <a:pt x="0" y="21600"/>
                  </a:lnTo>
                  <a:cubicBezTo>
                    <a:pt x="8392" y="15202"/>
                    <a:pt x="15199" y="6803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6" name="Google Shape;1457;p8"/>
            <p:cNvSpPr/>
            <p:nvPr/>
          </p:nvSpPr>
          <p:spPr>
            <a:xfrm>
              <a:off x="1060699" y="975406"/>
              <a:ext cx="4685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8516" y="1613"/>
                    <a:pt x="17137" y="2901"/>
                    <a:pt x="15769" y="4188"/>
                  </a:cubicBezTo>
                  <a:lnTo>
                    <a:pt x="14400" y="4188"/>
                  </a:lnTo>
                  <a:cubicBezTo>
                    <a:pt x="9947" y="8058"/>
                    <a:pt x="5831" y="12255"/>
                    <a:pt x="2747" y="17730"/>
                  </a:cubicBezTo>
                  <a:cubicBezTo>
                    <a:pt x="1369" y="17730"/>
                    <a:pt x="0" y="19017"/>
                    <a:pt x="0" y="19017"/>
                  </a:cubicBezTo>
                  <a:lnTo>
                    <a:pt x="0" y="21600"/>
                  </a:lnTo>
                  <a:cubicBezTo>
                    <a:pt x="7200" y="14829"/>
                    <a:pt x="14400" y="677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7" name="Google Shape;1458;p8"/>
            <p:cNvSpPr/>
            <p:nvPr/>
          </p:nvSpPr>
          <p:spPr>
            <a:xfrm>
              <a:off x="97025" y="631931"/>
              <a:ext cx="996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73" y="6335"/>
                    <a:pt x="9508" y="12292"/>
                    <a:pt x="3385" y="15642"/>
                  </a:cubicBezTo>
                  <a:lnTo>
                    <a:pt x="2737" y="17129"/>
                  </a:lnTo>
                  <a:cubicBezTo>
                    <a:pt x="2094" y="17129"/>
                    <a:pt x="644" y="15642"/>
                    <a:pt x="0" y="13779"/>
                  </a:cubicBezTo>
                  <a:cubicBezTo>
                    <a:pt x="644" y="15642"/>
                    <a:pt x="644" y="17129"/>
                    <a:pt x="644" y="18616"/>
                  </a:cubicBezTo>
                  <a:cubicBezTo>
                    <a:pt x="2737" y="20113"/>
                    <a:pt x="5479" y="21600"/>
                    <a:pt x="7415" y="21600"/>
                  </a:cubicBezTo>
                  <a:cubicBezTo>
                    <a:pt x="12731" y="15642"/>
                    <a:pt x="16764" y="782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8" name="Google Shape;1459;p8"/>
            <p:cNvSpPr/>
            <p:nvPr/>
          </p:nvSpPr>
          <p:spPr>
            <a:xfrm>
              <a:off x="914951" y="454999"/>
              <a:ext cx="46856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8516" y="2592"/>
                    <a:pt x="15769" y="3742"/>
                    <a:pt x="13031" y="6042"/>
                  </a:cubicBezTo>
                  <a:cubicBezTo>
                    <a:pt x="8579" y="9792"/>
                    <a:pt x="4463" y="13250"/>
                    <a:pt x="0" y="18142"/>
                  </a:cubicBezTo>
                  <a:lnTo>
                    <a:pt x="0" y="21600"/>
                  </a:lnTo>
                  <a:lnTo>
                    <a:pt x="21600" y="3742"/>
                  </a:lnTo>
                  <a:lnTo>
                    <a:pt x="21600" y="2592"/>
                  </a:lnTo>
                  <a:cubicBezTo>
                    <a:pt x="21600" y="1433"/>
                    <a:pt x="20231" y="1433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9" name="Google Shape;1460;p8"/>
            <p:cNvSpPr/>
            <p:nvPr/>
          </p:nvSpPr>
          <p:spPr>
            <a:xfrm>
              <a:off x="1119449" y="663162"/>
              <a:ext cx="7138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2" y="3064"/>
                    <a:pt x="4726" y="5735"/>
                    <a:pt x="7200" y="8174"/>
                  </a:cubicBezTo>
                  <a:cubicBezTo>
                    <a:pt x="4837" y="5423"/>
                    <a:pt x="2422" y="2641"/>
                    <a:pt x="0" y="0"/>
                  </a:cubicBezTo>
                  <a:close/>
                  <a:moveTo>
                    <a:pt x="7200" y="8174"/>
                  </a:moveTo>
                  <a:cubicBezTo>
                    <a:pt x="8574" y="9767"/>
                    <a:pt x="9928" y="11349"/>
                    <a:pt x="11249" y="12891"/>
                  </a:cubicBezTo>
                  <a:cubicBezTo>
                    <a:pt x="15077" y="15673"/>
                    <a:pt x="17772" y="20209"/>
                    <a:pt x="21600" y="21600"/>
                  </a:cubicBezTo>
                  <a:lnTo>
                    <a:pt x="21600" y="20209"/>
                  </a:lnTo>
                  <a:lnTo>
                    <a:pt x="20702" y="20209"/>
                  </a:lnTo>
                  <a:cubicBezTo>
                    <a:pt x="16470" y="16369"/>
                    <a:pt x="11763" y="12670"/>
                    <a:pt x="7200" y="8174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0" name="Google Shape;1461;p8"/>
            <p:cNvSpPr/>
            <p:nvPr/>
          </p:nvSpPr>
          <p:spPr>
            <a:xfrm>
              <a:off x="140889" y="235673"/>
              <a:ext cx="1357052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3" y="2750"/>
                  </a:moveTo>
                  <a:cubicBezTo>
                    <a:pt x="11930" y="2750"/>
                    <a:pt x="11930" y="2816"/>
                    <a:pt x="11930" y="2816"/>
                  </a:cubicBezTo>
                  <a:cubicBezTo>
                    <a:pt x="12427" y="3164"/>
                    <a:pt x="12865" y="3644"/>
                    <a:pt x="13256" y="4141"/>
                  </a:cubicBezTo>
                  <a:cubicBezTo>
                    <a:pt x="13315" y="4207"/>
                    <a:pt x="13315" y="4274"/>
                    <a:pt x="13315" y="4340"/>
                  </a:cubicBezTo>
                  <a:cubicBezTo>
                    <a:pt x="13315" y="4555"/>
                    <a:pt x="13315" y="4820"/>
                    <a:pt x="13362" y="5036"/>
                  </a:cubicBezTo>
                  <a:cubicBezTo>
                    <a:pt x="13362" y="5036"/>
                    <a:pt x="13362" y="5102"/>
                    <a:pt x="13315" y="5102"/>
                  </a:cubicBezTo>
                  <a:cubicBezTo>
                    <a:pt x="13362" y="5168"/>
                    <a:pt x="13315" y="5234"/>
                    <a:pt x="13315" y="5301"/>
                  </a:cubicBezTo>
                  <a:cubicBezTo>
                    <a:pt x="13161" y="5582"/>
                    <a:pt x="12960" y="5798"/>
                    <a:pt x="12818" y="6063"/>
                  </a:cubicBezTo>
                  <a:lnTo>
                    <a:pt x="12368" y="6692"/>
                  </a:lnTo>
                  <a:cubicBezTo>
                    <a:pt x="12321" y="6758"/>
                    <a:pt x="12273" y="6758"/>
                    <a:pt x="12273" y="6758"/>
                  </a:cubicBezTo>
                  <a:cubicBezTo>
                    <a:pt x="12226" y="6692"/>
                    <a:pt x="12179" y="6692"/>
                    <a:pt x="12179" y="6692"/>
                  </a:cubicBezTo>
                  <a:cubicBezTo>
                    <a:pt x="12131" y="6692"/>
                    <a:pt x="12131" y="6692"/>
                    <a:pt x="12072" y="6626"/>
                  </a:cubicBezTo>
                  <a:cubicBezTo>
                    <a:pt x="11835" y="6543"/>
                    <a:pt x="11587" y="6344"/>
                    <a:pt x="11339" y="6129"/>
                  </a:cubicBezTo>
                  <a:cubicBezTo>
                    <a:pt x="11137" y="5930"/>
                    <a:pt x="10889" y="5649"/>
                    <a:pt x="10699" y="5450"/>
                  </a:cubicBezTo>
                  <a:cubicBezTo>
                    <a:pt x="10652" y="5384"/>
                    <a:pt x="10652" y="5384"/>
                    <a:pt x="10652" y="5301"/>
                  </a:cubicBezTo>
                  <a:cubicBezTo>
                    <a:pt x="10593" y="5301"/>
                    <a:pt x="10593" y="5234"/>
                    <a:pt x="10593" y="5168"/>
                  </a:cubicBezTo>
                  <a:cubicBezTo>
                    <a:pt x="10546" y="4969"/>
                    <a:pt x="10546" y="4754"/>
                    <a:pt x="10546" y="4472"/>
                  </a:cubicBezTo>
                  <a:cubicBezTo>
                    <a:pt x="10546" y="4406"/>
                    <a:pt x="10546" y="4340"/>
                    <a:pt x="10593" y="4340"/>
                  </a:cubicBezTo>
                  <a:cubicBezTo>
                    <a:pt x="10593" y="4274"/>
                    <a:pt x="10593" y="4141"/>
                    <a:pt x="10652" y="4141"/>
                  </a:cubicBezTo>
                  <a:lnTo>
                    <a:pt x="10747" y="3992"/>
                  </a:lnTo>
                  <a:lnTo>
                    <a:pt x="11185" y="3379"/>
                  </a:lnTo>
                  <a:cubicBezTo>
                    <a:pt x="11291" y="3313"/>
                    <a:pt x="11339" y="3164"/>
                    <a:pt x="11433" y="3098"/>
                  </a:cubicBezTo>
                  <a:cubicBezTo>
                    <a:pt x="11540" y="3031"/>
                    <a:pt x="11634" y="2965"/>
                    <a:pt x="11682" y="2899"/>
                  </a:cubicBezTo>
                  <a:lnTo>
                    <a:pt x="11776" y="2899"/>
                  </a:lnTo>
                  <a:cubicBezTo>
                    <a:pt x="11776" y="2816"/>
                    <a:pt x="11835" y="2750"/>
                    <a:pt x="11883" y="2750"/>
                  </a:cubicBezTo>
                  <a:close/>
                  <a:moveTo>
                    <a:pt x="14392" y="4969"/>
                  </a:moveTo>
                  <a:cubicBezTo>
                    <a:pt x="14842" y="5384"/>
                    <a:pt x="15280" y="5864"/>
                    <a:pt x="15682" y="6344"/>
                  </a:cubicBezTo>
                  <a:cubicBezTo>
                    <a:pt x="15729" y="6411"/>
                    <a:pt x="15729" y="6477"/>
                    <a:pt x="15729" y="6543"/>
                  </a:cubicBezTo>
                  <a:cubicBezTo>
                    <a:pt x="15729" y="6758"/>
                    <a:pt x="15729" y="6957"/>
                    <a:pt x="15777" y="7173"/>
                  </a:cubicBezTo>
                  <a:cubicBezTo>
                    <a:pt x="15777" y="7239"/>
                    <a:pt x="15777" y="7239"/>
                    <a:pt x="15729" y="7305"/>
                  </a:cubicBezTo>
                  <a:cubicBezTo>
                    <a:pt x="15777" y="7371"/>
                    <a:pt x="15729" y="7454"/>
                    <a:pt x="15729" y="7520"/>
                  </a:cubicBezTo>
                  <a:cubicBezTo>
                    <a:pt x="15576" y="7719"/>
                    <a:pt x="15386" y="8001"/>
                    <a:pt x="15232" y="8199"/>
                  </a:cubicBezTo>
                  <a:cubicBezTo>
                    <a:pt x="15090" y="8481"/>
                    <a:pt x="14936" y="8696"/>
                    <a:pt x="14795" y="8895"/>
                  </a:cubicBezTo>
                  <a:lnTo>
                    <a:pt x="14688" y="8895"/>
                  </a:lnTo>
                  <a:cubicBezTo>
                    <a:pt x="14640" y="8895"/>
                    <a:pt x="14593" y="8895"/>
                    <a:pt x="14593" y="8829"/>
                  </a:cubicBezTo>
                  <a:lnTo>
                    <a:pt x="14498" y="8829"/>
                  </a:lnTo>
                  <a:cubicBezTo>
                    <a:pt x="14250" y="8696"/>
                    <a:pt x="14002" y="8481"/>
                    <a:pt x="13753" y="8282"/>
                  </a:cubicBezTo>
                  <a:cubicBezTo>
                    <a:pt x="13552" y="8067"/>
                    <a:pt x="13315" y="7868"/>
                    <a:pt x="13114" y="7653"/>
                  </a:cubicBezTo>
                  <a:cubicBezTo>
                    <a:pt x="13066" y="7587"/>
                    <a:pt x="13066" y="7587"/>
                    <a:pt x="13066" y="7520"/>
                  </a:cubicBezTo>
                  <a:cubicBezTo>
                    <a:pt x="13019" y="7454"/>
                    <a:pt x="13019" y="7454"/>
                    <a:pt x="13019" y="7371"/>
                  </a:cubicBezTo>
                  <a:cubicBezTo>
                    <a:pt x="12960" y="7239"/>
                    <a:pt x="12960" y="7106"/>
                    <a:pt x="12960" y="7040"/>
                  </a:cubicBezTo>
                  <a:cubicBezTo>
                    <a:pt x="12913" y="6891"/>
                    <a:pt x="12913" y="6825"/>
                    <a:pt x="12960" y="6758"/>
                  </a:cubicBezTo>
                  <a:lnTo>
                    <a:pt x="12960" y="6692"/>
                  </a:lnTo>
                  <a:cubicBezTo>
                    <a:pt x="12960" y="6626"/>
                    <a:pt x="12960" y="6543"/>
                    <a:pt x="13019" y="6477"/>
                  </a:cubicBezTo>
                  <a:cubicBezTo>
                    <a:pt x="13019" y="6411"/>
                    <a:pt x="13019" y="6344"/>
                    <a:pt x="13066" y="6278"/>
                  </a:cubicBezTo>
                  <a:cubicBezTo>
                    <a:pt x="13114" y="6278"/>
                    <a:pt x="13161" y="6212"/>
                    <a:pt x="13161" y="6129"/>
                  </a:cubicBezTo>
                  <a:cubicBezTo>
                    <a:pt x="13315" y="5996"/>
                    <a:pt x="13457" y="5798"/>
                    <a:pt x="13611" y="5582"/>
                  </a:cubicBezTo>
                  <a:cubicBezTo>
                    <a:pt x="13706" y="5450"/>
                    <a:pt x="13753" y="5384"/>
                    <a:pt x="13847" y="5301"/>
                  </a:cubicBezTo>
                  <a:cubicBezTo>
                    <a:pt x="13954" y="5234"/>
                    <a:pt x="14049" y="5102"/>
                    <a:pt x="14143" y="5102"/>
                  </a:cubicBezTo>
                  <a:cubicBezTo>
                    <a:pt x="14143" y="5036"/>
                    <a:pt x="14143" y="5036"/>
                    <a:pt x="14203" y="5036"/>
                  </a:cubicBezTo>
                  <a:cubicBezTo>
                    <a:pt x="14203" y="5036"/>
                    <a:pt x="14250" y="4969"/>
                    <a:pt x="14297" y="4969"/>
                  </a:cubicBezTo>
                  <a:close/>
                  <a:moveTo>
                    <a:pt x="9658" y="5168"/>
                  </a:moveTo>
                  <a:cubicBezTo>
                    <a:pt x="10155" y="5516"/>
                    <a:pt x="10546" y="5996"/>
                    <a:pt x="10948" y="6543"/>
                  </a:cubicBezTo>
                  <a:cubicBezTo>
                    <a:pt x="10995" y="6543"/>
                    <a:pt x="11042" y="6626"/>
                    <a:pt x="10995" y="6692"/>
                  </a:cubicBezTo>
                  <a:cubicBezTo>
                    <a:pt x="10995" y="6758"/>
                    <a:pt x="11042" y="6758"/>
                    <a:pt x="11042" y="6758"/>
                  </a:cubicBezTo>
                  <a:lnTo>
                    <a:pt x="11042" y="7520"/>
                  </a:lnTo>
                  <a:cubicBezTo>
                    <a:pt x="11042" y="7587"/>
                    <a:pt x="11042" y="7653"/>
                    <a:pt x="10995" y="7719"/>
                  </a:cubicBezTo>
                  <a:cubicBezTo>
                    <a:pt x="10841" y="7934"/>
                    <a:pt x="10699" y="8199"/>
                    <a:pt x="10546" y="8415"/>
                  </a:cubicBezTo>
                  <a:cubicBezTo>
                    <a:pt x="10403" y="8614"/>
                    <a:pt x="10250" y="8895"/>
                    <a:pt x="10060" y="9111"/>
                  </a:cubicBezTo>
                  <a:lnTo>
                    <a:pt x="9954" y="9111"/>
                  </a:lnTo>
                  <a:cubicBezTo>
                    <a:pt x="9906" y="9111"/>
                    <a:pt x="9906" y="9111"/>
                    <a:pt x="9859" y="9028"/>
                  </a:cubicBezTo>
                  <a:lnTo>
                    <a:pt x="9812" y="9028"/>
                  </a:lnTo>
                  <a:cubicBezTo>
                    <a:pt x="9516" y="8895"/>
                    <a:pt x="9267" y="8696"/>
                    <a:pt x="9066" y="8481"/>
                  </a:cubicBezTo>
                  <a:cubicBezTo>
                    <a:pt x="8817" y="8282"/>
                    <a:pt x="8628" y="8067"/>
                    <a:pt x="8379" y="7785"/>
                  </a:cubicBezTo>
                  <a:cubicBezTo>
                    <a:pt x="8379" y="7785"/>
                    <a:pt x="8379" y="7719"/>
                    <a:pt x="8332" y="7719"/>
                  </a:cubicBezTo>
                  <a:cubicBezTo>
                    <a:pt x="8332" y="7653"/>
                    <a:pt x="8285" y="7587"/>
                    <a:pt x="8285" y="7587"/>
                  </a:cubicBezTo>
                  <a:cubicBezTo>
                    <a:pt x="8285" y="7305"/>
                    <a:pt x="8226" y="7106"/>
                    <a:pt x="8226" y="6891"/>
                  </a:cubicBezTo>
                  <a:cubicBezTo>
                    <a:pt x="8226" y="6825"/>
                    <a:pt x="8285" y="6758"/>
                    <a:pt x="8285" y="6692"/>
                  </a:cubicBezTo>
                  <a:cubicBezTo>
                    <a:pt x="8285" y="6626"/>
                    <a:pt x="8285" y="6543"/>
                    <a:pt x="8332" y="6477"/>
                  </a:cubicBezTo>
                  <a:cubicBezTo>
                    <a:pt x="8379" y="6411"/>
                    <a:pt x="8427" y="6411"/>
                    <a:pt x="8474" y="6344"/>
                  </a:cubicBezTo>
                  <a:cubicBezTo>
                    <a:pt x="8628" y="6129"/>
                    <a:pt x="8723" y="5930"/>
                    <a:pt x="8877" y="5798"/>
                  </a:cubicBezTo>
                  <a:cubicBezTo>
                    <a:pt x="8972" y="5649"/>
                    <a:pt x="9066" y="5582"/>
                    <a:pt x="9113" y="5516"/>
                  </a:cubicBezTo>
                  <a:cubicBezTo>
                    <a:pt x="9220" y="5384"/>
                    <a:pt x="9315" y="5301"/>
                    <a:pt x="9409" y="5234"/>
                  </a:cubicBezTo>
                  <a:lnTo>
                    <a:pt x="9468" y="5234"/>
                  </a:lnTo>
                  <a:cubicBezTo>
                    <a:pt x="9516" y="5168"/>
                    <a:pt x="9563" y="5168"/>
                    <a:pt x="9610" y="5168"/>
                  </a:cubicBezTo>
                  <a:close/>
                  <a:moveTo>
                    <a:pt x="9563" y="1574"/>
                  </a:moveTo>
                  <a:cubicBezTo>
                    <a:pt x="9658" y="1574"/>
                    <a:pt x="9705" y="1574"/>
                    <a:pt x="9812" y="1656"/>
                  </a:cubicBezTo>
                  <a:cubicBezTo>
                    <a:pt x="9812" y="1656"/>
                    <a:pt x="9859" y="1656"/>
                    <a:pt x="9859" y="1723"/>
                  </a:cubicBezTo>
                  <a:cubicBezTo>
                    <a:pt x="9906" y="1723"/>
                    <a:pt x="10001" y="1723"/>
                    <a:pt x="10001" y="1789"/>
                  </a:cubicBezTo>
                  <a:cubicBezTo>
                    <a:pt x="10108" y="1855"/>
                    <a:pt x="10108" y="1988"/>
                    <a:pt x="10108" y="2071"/>
                  </a:cubicBezTo>
                  <a:cubicBezTo>
                    <a:pt x="10155" y="2203"/>
                    <a:pt x="10108" y="2269"/>
                    <a:pt x="10108" y="2402"/>
                  </a:cubicBezTo>
                  <a:cubicBezTo>
                    <a:pt x="10108" y="2485"/>
                    <a:pt x="10060" y="2617"/>
                    <a:pt x="10001" y="2683"/>
                  </a:cubicBezTo>
                  <a:cubicBezTo>
                    <a:pt x="9954" y="2899"/>
                    <a:pt x="9859" y="3098"/>
                    <a:pt x="9705" y="3313"/>
                  </a:cubicBezTo>
                  <a:cubicBezTo>
                    <a:pt x="9563" y="3445"/>
                    <a:pt x="9409" y="3644"/>
                    <a:pt x="9267" y="3793"/>
                  </a:cubicBezTo>
                  <a:cubicBezTo>
                    <a:pt x="9173" y="3860"/>
                    <a:pt x="9066" y="3926"/>
                    <a:pt x="8972" y="4058"/>
                  </a:cubicBezTo>
                  <a:cubicBezTo>
                    <a:pt x="8924" y="4141"/>
                    <a:pt x="8817" y="4207"/>
                    <a:pt x="8723" y="4340"/>
                  </a:cubicBezTo>
                  <a:cubicBezTo>
                    <a:pt x="8522" y="4555"/>
                    <a:pt x="8332" y="4688"/>
                    <a:pt x="8131" y="4887"/>
                  </a:cubicBezTo>
                  <a:cubicBezTo>
                    <a:pt x="7741" y="5301"/>
                    <a:pt x="7338" y="5715"/>
                    <a:pt x="6948" y="6129"/>
                  </a:cubicBezTo>
                  <a:cubicBezTo>
                    <a:pt x="6557" y="6543"/>
                    <a:pt x="6155" y="7040"/>
                    <a:pt x="5764" y="7454"/>
                  </a:cubicBezTo>
                  <a:cubicBezTo>
                    <a:pt x="5421" y="7934"/>
                    <a:pt x="5078" y="8415"/>
                    <a:pt x="4675" y="8895"/>
                  </a:cubicBezTo>
                  <a:cubicBezTo>
                    <a:pt x="4438" y="9309"/>
                    <a:pt x="4142" y="9657"/>
                    <a:pt x="3847" y="10005"/>
                  </a:cubicBezTo>
                  <a:cubicBezTo>
                    <a:pt x="3693" y="10137"/>
                    <a:pt x="3551" y="10353"/>
                    <a:pt x="3349" y="10419"/>
                  </a:cubicBezTo>
                  <a:cubicBezTo>
                    <a:pt x="3196" y="10552"/>
                    <a:pt x="3006" y="10618"/>
                    <a:pt x="2805" y="10618"/>
                  </a:cubicBezTo>
                  <a:lnTo>
                    <a:pt x="2509" y="10618"/>
                  </a:lnTo>
                  <a:cubicBezTo>
                    <a:pt x="2462" y="10618"/>
                    <a:pt x="2414" y="10552"/>
                    <a:pt x="2367" y="10552"/>
                  </a:cubicBezTo>
                  <a:cubicBezTo>
                    <a:pt x="2261" y="10485"/>
                    <a:pt x="2166" y="10419"/>
                    <a:pt x="2118" y="10270"/>
                  </a:cubicBezTo>
                  <a:cubicBezTo>
                    <a:pt x="2012" y="10005"/>
                    <a:pt x="2071" y="9657"/>
                    <a:pt x="2166" y="9442"/>
                  </a:cubicBezTo>
                  <a:cubicBezTo>
                    <a:pt x="2261" y="9243"/>
                    <a:pt x="2308" y="9111"/>
                    <a:pt x="2367" y="8961"/>
                  </a:cubicBezTo>
                  <a:cubicBezTo>
                    <a:pt x="2462" y="8829"/>
                    <a:pt x="2556" y="8614"/>
                    <a:pt x="2663" y="8481"/>
                  </a:cubicBezTo>
                  <a:cubicBezTo>
                    <a:pt x="2852" y="8133"/>
                    <a:pt x="3101" y="7868"/>
                    <a:pt x="3349" y="7587"/>
                  </a:cubicBezTo>
                  <a:cubicBezTo>
                    <a:pt x="3551" y="7305"/>
                    <a:pt x="3740" y="7106"/>
                    <a:pt x="3941" y="6825"/>
                  </a:cubicBezTo>
                  <a:cubicBezTo>
                    <a:pt x="4142" y="6626"/>
                    <a:pt x="4332" y="6411"/>
                    <a:pt x="4533" y="6212"/>
                  </a:cubicBezTo>
                  <a:cubicBezTo>
                    <a:pt x="5078" y="5649"/>
                    <a:pt x="5622" y="5102"/>
                    <a:pt x="6155" y="4622"/>
                  </a:cubicBezTo>
                  <a:cubicBezTo>
                    <a:pt x="6403" y="4340"/>
                    <a:pt x="6699" y="4058"/>
                    <a:pt x="6948" y="3793"/>
                  </a:cubicBezTo>
                  <a:cubicBezTo>
                    <a:pt x="7196" y="3578"/>
                    <a:pt x="7397" y="3379"/>
                    <a:pt x="7634" y="3098"/>
                  </a:cubicBezTo>
                  <a:cubicBezTo>
                    <a:pt x="7989" y="2750"/>
                    <a:pt x="8285" y="2336"/>
                    <a:pt x="8628" y="2071"/>
                  </a:cubicBezTo>
                  <a:cubicBezTo>
                    <a:pt x="8817" y="1921"/>
                    <a:pt x="9019" y="1723"/>
                    <a:pt x="9220" y="1656"/>
                  </a:cubicBezTo>
                  <a:cubicBezTo>
                    <a:pt x="9315" y="1656"/>
                    <a:pt x="9409" y="1574"/>
                    <a:pt x="9516" y="1574"/>
                  </a:cubicBezTo>
                  <a:close/>
                  <a:moveTo>
                    <a:pt x="16570" y="7173"/>
                  </a:moveTo>
                  <a:cubicBezTo>
                    <a:pt x="16617" y="7173"/>
                    <a:pt x="16617" y="7239"/>
                    <a:pt x="16664" y="7239"/>
                  </a:cubicBezTo>
                  <a:cubicBezTo>
                    <a:pt x="17102" y="7587"/>
                    <a:pt x="17552" y="8067"/>
                    <a:pt x="17943" y="8547"/>
                  </a:cubicBezTo>
                  <a:cubicBezTo>
                    <a:pt x="17990" y="8614"/>
                    <a:pt x="17990" y="8696"/>
                    <a:pt x="17990" y="8763"/>
                  </a:cubicBezTo>
                  <a:cubicBezTo>
                    <a:pt x="17990" y="8961"/>
                    <a:pt x="18049" y="9177"/>
                    <a:pt x="18049" y="9376"/>
                  </a:cubicBezTo>
                  <a:cubicBezTo>
                    <a:pt x="18049" y="9442"/>
                    <a:pt x="18049" y="9525"/>
                    <a:pt x="17990" y="9525"/>
                  </a:cubicBezTo>
                  <a:cubicBezTo>
                    <a:pt x="18049" y="9591"/>
                    <a:pt x="18049" y="9657"/>
                    <a:pt x="17990" y="9723"/>
                  </a:cubicBezTo>
                  <a:cubicBezTo>
                    <a:pt x="17848" y="10005"/>
                    <a:pt x="17694" y="10204"/>
                    <a:pt x="17505" y="10485"/>
                  </a:cubicBezTo>
                  <a:lnTo>
                    <a:pt x="17055" y="11098"/>
                  </a:lnTo>
                  <a:cubicBezTo>
                    <a:pt x="17031" y="11140"/>
                    <a:pt x="17008" y="11160"/>
                    <a:pt x="16990" y="11160"/>
                  </a:cubicBezTo>
                  <a:cubicBezTo>
                    <a:pt x="16972" y="11160"/>
                    <a:pt x="16960" y="11140"/>
                    <a:pt x="16960" y="11098"/>
                  </a:cubicBezTo>
                  <a:lnTo>
                    <a:pt x="16865" y="11098"/>
                  </a:lnTo>
                  <a:cubicBezTo>
                    <a:pt x="16865" y="11098"/>
                    <a:pt x="16807" y="11098"/>
                    <a:pt x="16807" y="11032"/>
                  </a:cubicBezTo>
                  <a:cubicBezTo>
                    <a:pt x="16510" y="10966"/>
                    <a:pt x="16274" y="10767"/>
                    <a:pt x="16025" y="10485"/>
                  </a:cubicBezTo>
                  <a:cubicBezTo>
                    <a:pt x="15824" y="10270"/>
                    <a:pt x="15576" y="10071"/>
                    <a:pt x="15386" y="9856"/>
                  </a:cubicBezTo>
                  <a:cubicBezTo>
                    <a:pt x="15327" y="9790"/>
                    <a:pt x="15327" y="9790"/>
                    <a:pt x="15327" y="9723"/>
                  </a:cubicBezTo>
                  <a:cubicBezTo>
                    <a:pt x="15280" y="9723"/>
                    <a:pt x="15280" y="9657"/>
                    <a:pt x="15280" y="9591"/>
                  </a:cubicBezTo>
                  <a:cubicBezTo>
                    <a:pt x="15232" y="9376"/>
                    <a:pt x="15232" y="9177"/>
                    <a:pt x="15232" y="8895"/>
                  </a:cubicBezTo>
                  <a:cubicBezTo>
                    <a:pt x="15232" y="8829"/>
                    <a:pt x="15232" y="8763"/>
                    <a:pt x="15280" y="8763"/>
                  </a:cubicBezTo>
                  <a:cubicBezTo>
                    <a:pt x="15280" y="8696"/>
                    <a:pt x="15280" y="8547"/>
                    <a:pt x="15327" y="8547"/>
                  </a:cubicBezTo>
                  <a:cubicBezTo>
                    <a:pt x="15386" y="8481"/>
                    <a:pt x="15434" y="8415"/>
                    <a:pt x="15481" y="8415"/>
                  </a:cubicBezTo>
                  <a:cubicBezTo>
                    <a:pt x="15576" y="8199"/>
                    <a:pt x="15729" y="8001"/>
                    <a:pt x="15871" y="7785"/>
                  </a:cubicBezTo>
                  <a:cubicBezTo>
                    <a:pt x="15978" y="7719"/>
                    <a:pt x="16025" y="7587"/>
                    <a:pt x="16120" y="7520"/>
                  </a:cubicBezTo>
                  <a:cubicBezTo>
                    <a:pt x="16215" y="7454"/>
                    <a:pt x="16321" y="7371"/>
                    <a:pt x="16416" y="7305"/>
                  </a:cubicBezTo>
                  <a:lnTo>
                    <a:pt x="16463" y="7305"/>
                  </a:lnTo>
                  <a:cubicBezTo>
                    <a:pt x="16510" y="7239"/>
                    <a:pt x="16510" y="7173"/>
                    <a:pt x="16570" y="7173"/>
                  </a:cubicBezTo>
                  <a:close/>
                  <a:moveTo>
                    <a:pt x="12072" y="7371"/>
                  </a:moveTo>
                  <a:cubicBezTo>
                    <a:pt x="12569" y="7719"/>
                    <a:pt x="12960" y="8199"/>
                    <a:pt x="13362" y="8696"/>
                  </a:cubicBezTo>
                  <a:cubicBezTo>
                    <a:pt x="13410" y="8763"/>
                    <a:pt x="13457" y="8829"/>
                    <a:pt x="13410" y="8895"/>
                  </a:cubicBezTo>
                  <a:cubicBezTo>
                    <a:pt x="13410" y="8895"/>
                    <a:pt x="13457" y="8895"/>
                    <a:pt x="13457" y="8961"/>
                  </a:cubicBezTo>
                  <a:lnTo>
                    <a:pt x="13457" y="9657"/>
                  </a:lnTo>
                  <a:cubicBezTo>
                    <a:pt x="13457" y="9723"/>
                    <a:pt x="13457" y="9856"/>
                    <a:pt x="13410" y="9856"/>
                  </a:cubicBezTo>
                  <a:cubicBezTo>
                    <a:pt x="13256" y="10137"/>
                    <a:pt x="13114" y="10353"/>
                    <a:pt x="12960" y="10618"/>
                  </a:cubicBezTo>
                  <a:cubicBezTo>
                    <a:pt x="12818" y="10833"/>
                    <a:pt x="12664" y="11032"/>
                    <a:pt x="12475" y="11247"/>
                  </a:cubicBezTo>
                  <a:cubicBezTo>
                    <a:pt x="12475" y="11313"/>
                    <a:pt x="12427" y="11313"/>
                    <a:pt x="12368" y="11313"/>
                  </a:cubicBezTo>
                  <a:cubicBezTo>
                    <a:pt x="12321" y="11313"/>
                    <a:pt x="12321" y="11247"/>
                    <a:pt x="12273" y="11247"/>
                  </a:cubicBezTo>
                  <a:lnTo>
                    <a:pt x="12226" y="11247"/>
                  </a:lnTo>
                  <a:cubicBezTo>
                    <a:pt x="11930" y="11098"/>
                    <a:pt x="11682" y="10899"/>
                    <a:pt x="11480" y="10684"/>
                  </a:cubicBezTo>
                  <a:cubicBezTo>
                    <a:pt x="11244" y="10485"/>
                    <a:pt x="11042" y="10204"/>
                    <a:pt x="10794" y="10005"/>
                  </a:cubicBezTo>
                  <a:cubicBezTo>
                    <a:pt x="10794" y="10005"/>
                    <a:pt x="10794" y="9939"/>
                    <a:pt x="10747" y="9856"/>
                  </a:cubicBezTo>
                  <a:cubicBezTo>
                    <a:pt x="10747" y="9856"/>
                    <a:pt x="10699" y="9790"/>
                    <a:pt x="10699" y="9723"/>
                  </a:cubicBezTo>
                  <a:lnTo>
                    <a:pt x="10699" y="9442"/>
                  </a:lnTo>
                  <a:lnTo>
                    <a:pt x="10652" y="9442"/>
                  </a:lnTo>
                  <a:cubicBezTo>
                    <a:pt x="10593" y="9376"/>
                    <a:pt x="10593" y="9177"/>
                    <a:pt x="10652" y="9111"/>
                  </a:cubicBezTo>
                  <a:lnTo>
                    <a:pt x="10652" y="9028"/>
                  </a:lnTo>
                  <a:cubicBezTo>
                    <a:pt x="10652" y="8961"/>
                    <a:pt x="10699" y="8961"/>
                    <a:pt x="10699" y="8895"/>
                  </a:cubicBezTo>
                  <a:cubicBezTo>
                    <a:pt x="10699" y="8829"/>
                    <a:pt x="10747" y="8763"/>
                    <a:pt x="10747" y="8696"/>
                  </a:cubicBezTo>
                  <a:cubicBezTo>
                    <a:pt x="10794" y="8614"/>
                    <a:pt x="10841" y="8547"/>
                    <a:pt x="10889" y="8547"/>
                  </a:cubicBezTo>
                  <a:cubicBezTo>
                    <a:pt x="11042" y="8349"/>
                    <a:pt x="11137" y="8133"/>
                    <a:pt x="11291" y="7934"/>
                  </a:cubicBezTo>
                  <a:cubicBezTo>
                    <a:pt x="11386" y="7868"/>
                    <a:pt x="11480" y="7719"/>
                    <a:pt x="11540" y="7653"/>
                  </a:cubicBezTo>
                  <a:cubicBezTo>
                    <a:pt x="11634" y="7587"/>
                    <a:pt x="11729" y="7520"/>
                    <a:pt x="11835" y="7454"/>
                  </a:cubicBezTo>
                  <a:lnTo>
                    <a:pt x="11883" y="7454"/>
                  </a:lnTo>
                  <a:cubicBezTo>
                    <a:pt x="11930" y="7371"/>
                    <a:pt x="11978" y="7371"/>
                    <a:pt x="12025" y="7371"/>
                  </a:cubicBezTo>
                  <a:close/>
                  <a:moveTo>
                    <a:pt x="7101" y="7587"/>
                  </a:moveTo>
                  <a:cubicBezTo>
                    <a:pt x="7101" y="7587"/>
                    <a:pt x="7149" y="7587"/>
                    <a:pt x="7149" y="7653"/>
                  </a:cubicBezTo>
                  <a:cubicBezTo>
                    <a:pt x="7634" y="8001"/>
                    <a:pt x="8036" y="8481"/>
                    <a:pt x="8474" y="8961"/>
                  </a:cubicBezTo>
                  <a:cubicBezTo>
                    <a:pt x="8474" y="9028"/>
                    <a:pt x="8522" y="9111"/>
                    <a:pt x="8522" y="9177"/>
                  </a:cubicBezTo>
                  <a:lnTo>
                    <a:pt x="8522" y="9939"/>
                  </a:lnTo>
                  <a:cubicBezTo>
                    <a:pt x="8522" y="10005"/>
                    <a:pt x="8522" y="10071"/>
                    <a:pt x="8474" y="10137"/>
                  </a:cubicBezTo>
                  <a:cubicBezTo>
                    <a:pt x="8332" y="10353"/>
                    <a:pt x="8178" y="10618"/>
                    <a:pt x="8036" y="10833"/>
                  </a:cubicBezTo>
                  <a:cubicBezTo>
                    <a:pt x="7883" y="11098"/>
                    <a:pt x="7741" y="11313"/>
                    <a:pt x="7539" y="11512"/>
                  </a:cubicBezTo>
                  <a:lnTo>
                    <a:pt x="7445" y="11512"/>
                  </a:lnTo>
                  <a:cubicBezTo>
                    <a:pt x="7445" y="11512"/>
                    <a:pt x="7397" y="11512"/>
                    <a:pt x="7397" y="11446"/>
                  </a:cubicBezTo>
                  <a:lnTo>
                    <a:pt x="7291" y="11446"/>
                  </a:lnTo>
                  <a:cubicBezTo>
                    <a:pt x="7042" y="11313"/>
                    <a:pt x="6805" y="11098"/>
                    <a:pt x="6557" y="10899"/>
                  </a:cubicBezTo>
                  <a:cubicBezTo>
                    <a:pt x="6308" y="10684"/>
                    <a:pt x="6107" y="10485"/>
                    <a:pt x="5859" y="10270"/>
                  </a:cubicBezTo>
                  <a:lnTo>
                    <a:pt x="5859" y="10137"/>
                  </a:lnTo>
                  <a:lnTo>
                    <a:pt x="5811" y="10137"/>
                  </a:lnTo>
                  <a:cubicBezTo>
                    <a:pt x="5811" y="10071"/>
                    <a:pt x="5764" y="10071"/>
                    <a:pt x="5764" y="10005"/>
                  </a:cubicBezTo>
                  <a:cubicBezTo>
                    <a:pt x="5764" y="9790"/>
                    <a:pt x="5717" y="9525"/>
                    <a:pt x="5717" y="9309"/>
                  </a:cubicBezTo>
                  <a:cubicBezTo>
                    <a:pt x="5717" y="9243"/>
                    <a:pt x="5764" y="9177"/>
                    <a:pt x="5764" y="9111"/>
                  </a:cubicBezTo>
                  <a:cubicBezTo>
                    <a:pt x="5764" y="9028"/>
                    <a:pt x="5811" y="8961"/>
                    <a:pt x="5859" y="8895"/>
                  </a:cubicBezTo>
                  <a:cubicBezTo>
                    <a:pt x="5859" y="8895"/>
                    <a:pt x="5918" y="8829"/>
                    <a:pt x="5965" y="8763"/>
                  </a:cubicBezTo>
                  <a:cubicBezTo>
                    <a:pt x="6107" y="8614"/>
                    <a:pt x="6261" y="8415"/>
                    <a:pt x="6403" y="8199"/>
                  </a:cubicBezTo>
                  <a:cubicBezTo>
                    <a:pt x="6450" y="8067"/>
                    <a:pt x="6557" y="8001"/>
                    <a:pt x="6652" y="7934"/>
                  </a:cubicBezTo>
                  <a:cubicBezTo>
                    <a:pt x="6699" y="7868"/>
                    <a:pt x="6805" y="7719"/>
                    <a:pt x="6900" y="7719"/>
                  </a:cubicBezTo>
                  <a:cubicBezTo>
                    <a:pt x="6900" y="7653"/>
                    <a:pt x="6948" y="7653"/>
                    <a:pt x="6948" y="7653"/>
                  </a:cubicBezTo>
                  <a:cubicBezTo>
                    <a:pt x="6995" y="7653"/>
                    <a:pt x="7042" y="7587"/>
                    <a:pt x="7101" y="7587"/>
                  </a:cubicBezTo>
                  <a:close/>
                  <a:moveTo>
                    <a:pt x="19079" y="9376"/>
                  </a:moveTo>
                  <a:cubicBezTo>
                    <a:pt x="19529" y="9790"/>
                    <a:pt x="19967" y="10270"/>
                    <a:pt x="20357" y="10767"/>
                  </a:cubicBezTo>
                  <a:cubicBezTo>
                    <a:pt x="20416" y="10833"/>
                    <a:pt x="20416" y="10899"/>
                    <a:pt x="20416" y="10966"/>
                  </a:cubicBezTo>
                  <a:cubicBezTo>
                    <a:pt x="20416" y="11181"/>
                    <a:pt x="20464" y="11380"/>
                    <a:pt x="20464" y="11595"/>
                  </a:cubicBezTo>
                  <a:cubicBezTo>
                    <a:pt x="20464" y="11661"/>
                    <a:pt x="20464" y="11661"/>
                    <a:pt x="20416" y="11728"/>
                  </a:cubicBezTo>
                  <a:cubicBezTo>
                    <a:pt x="20464" y="11794"/>
                    <a:pt x="20464" y="11860"/>
                    <a:pt x="20416" y="11926"/>
                  </a:cubicBezTo>
                  <a:cubicBezTo>
                    <a:pt x="20263" y="12142"/>
                    <a:pt x="20120" y="12423"/>
                    <a:pt x="19919" y="12622"/>
                  </a:cubicBezTo>
                  <a:cubicBezTo>
                    <a:pt x="19765" y="12904"/>
                    <a:pt x="19623" y="13102"/>
                    <a:pt x="19470" y="13318"/>
                  </a:cubicBezTo>
                  <a:lnTo>
                    <a:pt x="19375" y="13318"/>
                  </a:lnTo>
                  <a:cubicBezTo>
                    <a:pt x="19327" y="13318"/>
                    <a:pt x="19327" y="13318"/>
                    <a:pt x="19280" y="13251"/>
                  </a:cubicBezTo>
                  <a:lnTo>
                    <a:pt x="19233" y="13251"/>
                  </a:lnTo>
                  <a:cubicBezTo>
                    <a:pt x="18937" y="13102"/>
                    <a:pt x="18688" y="12904"/>
                    <a:pt x="18440" y="12688"/>
                  </a:cubicBezTo>
                  <a:cubicBezTo>
                    <a:pt x="18239" y="12489"/>
                    <a:pt x="17990" y="12274"/>
                    <a:pt x="17801" y="12009"/>
                  </a:cubicBezTo>
                  <a:cubicBezTo>
                    <a:pt x="17753" y="12009"/>
                    <a:pt x="17753" y="12009"/>
                    <a:pt x="17753" y="11926"/>
                  </a:cubicBezTo>
                  <a:cubicBezTo>
                    <a:pt x="17694" y="11860"/>
                    <a:pt x="17694" y="11860"/>
                    <a:pt x="17694" y="11794"/>
                  </a:cubicBezTo>
                  <a:cubicBezTo>
                    <a:pt x="17647" y="11512"/>
                    <a:pt x="17647" y="11313"/>
                    <a:pt x="17647" y="11098"/>
                  </a:cubicBezTo>
                  <a:cubicBezTo>
                    <a:pt x="17647" y="11032"/>
                    <a:pt x="17647" y="10966"/>
                    <a:pt x="17694" y="10899"/>
                  </a:cubicBezTo>
                  <a:cubicBezTo>
                    <a:pt x="17694" y="10833"/>
                    <a:pt x="17694" y="10767"/>
                    <a:pt x="17753" y="10684"/>
                  </a:cubicBezTo>
                  <a:cubicBezTo>
                    <a:pt x="17801" y="10684"/>
                    <a:pt x="17848" y="10618"/>
                    <a:pt x="17895" y="10552"/>
                  </a:cubicBezTo>
                  <a:lnTo>
                    <a:pt x="18286" y="10005"/>
                  </a:lnTo>
                  <a:cubicBezTo>
                    <a:pt x="18392" y="9856"/>
                    <a:pt x="18440" y="9790"/>
                    <a:pt x="18534" y="9723"/>
                  </a:cubicBezTo>
                  <a:cubicBezTo>
                    <a:pt x="18641" y="9591"/>
                    <a:pt x="18736" y="9525"/>
                    <a:pt x="18830" y="9442"/>
                  </a:cubicBezTo>
                  <a:lnTo>
                    <a:pt x="18878" y="9442"/>
                  </a:lnTo>
                  <a:cubicBezTo>
                    <a:pt x="18937" y="9442"/>
                    <a:pt x="18937" y="9376"/>
                    <a:pt x="18984" y="9376"/>
                  </a:cubicBezTo>
                  <a:close/>
                  <a:moveTo>
                    <a:pt x="14345" y="9591"/>
                  </a:moveTo>
                  <a:cubicBezTo>
                    <a:pt x="14842" y="9939"/>
                    <a:pt x="15232" y="10419"/>
                    <a:pt x="15682" y="10966"/>
                  </a:cubicBezTo>
                  <a:cubicBezTo>
                    <a:pt x="15682" y="10966"/>
                    <a:pt x="15729" y="11032"/>
                    <a:pt x="15729" y="11098"/>
                  </a:cubicBezTo>
                  <a:lnTo>
                    <a:pt x="15729" y="11926"/>
                  </a:lnTo>
                  <a:cubicBezTo>
                    <a:pt x="15729" y="12009"/>
                    <a:pt x="15729" y="12075"/>
                    <a:pt x="15682" y="12142"/>
                  </a:cubicBezTo>
                  <a:cubicBezTo>
                    <a:pt x="15528" y="12340"/>
                    <a:pt x="15386" y="12622"/>
                    <a:pt x="15232" y="12837"/>
                  </a:cubicBezTo>
                  <a:cubicBezTo>
                    <a:pt x="15090" y="13036"/>
                    <a:pt x="14936" y="13251"/>
                    <a:pt x="14735" y="13450"/>
                  </a:cubicBezTo>
                  <a:cubicBezTo>
                    <a:pt x="14735" y="13516"/>
                    <a:pt x="14688" y="13516"/>
                    <a:pt x="14640" y="13516"/>
                  </a:cubicBezTo>
                  <a:lnTo>
                    <a:pt x="14593" y="13450"/>
                  </a:lnTo>
                  <a:lnTo>
                    <a:pt x="14498" y="13450"/>
                  </a:lnTo>
                  <a:cubicBezTo>
                    <a:pt x="14250" y="13318"/>
                    <a:pt x="14002" y="13102"/>
                    <a:pt x="13753" y="12904"/>
                  </a:cubicBezTo>
                  <a:cubicBezTo>
                    <a:pt x="13504" y="12688"/>
                    <a:pt x="13315" y="12489"/>
                    <a:pt x="13066" y="12208"/>
                  </a:cubicBezTo>
                  <a:lnTo>
                    <a:pt x="13066" y="12142"/>
                  </a:lnTo>
                  <a:lnTo>
                    <a:pt x="13019" y="12142"/>
                  </a:lnTo>
                  <a:cubicBezTo>
                    <a:pt x="13019" y="12075"/>
                    <a:pt x="12960" y="12009"/>
                    <a:pt x="12960" y="12009"/>
                  </a:cubicBezTo>
                  <a:cubicBezTo>
                    <a:pt x="12960" y="11728"/>
                    <a:pt x="12913" y="11512"/>
                    <a:pt x="12913" y="11313"/>
                  </a:cubicBezTo>
                  <a:cubicBezTo>
                    <a:pt x="12913" y="11247"/>
                    <a:pt x="12960" y="11181"/>
                    <a:pt x="12960" y="11098"/>
                  </a:cubicBezTo>
                  <a:cubicBezTo>
                    <a:pt x="12960" y="11032"/>
                    <a:pt x="13019" y="10966"/>
                    <a:pt x="13066" y="10899"/>
                  </a:cubicBezTo>
                  <a:cubicBezTo>
                    <a:pt x="13066" y="10833"/>
                    <a:pt x="13114" y="10833"/>
                    <a:pt x="13161" y="10767"/>
                  </a:cubicBezTo>
                  <a:cubicBezTo>
                    <a:pt x="13315" y="10552"/>
                    <a:pt x="13457" y="10353"/>
                    <a:pt x="13611" y="10204"/>
                  </a:cubicBezTo>
                  <a:cubicBezTo>
                    <a:pt x="13658" y="10071"/>
                    <a:pt x="13753" y="10005"/>
                    <a:pt x="13847" y="9939"/>
                  </a:cubicBezTo>
                  <a:cubicBezTo>
                    <a:pt x="13907" y="9790"/>
                    <a:pt x="14002" y="9723"/>
                    <a:pt x="14096" y="9657"/>
                  </a:cubicBezTo>
                  <a:lnTo>
                    <a:pt x="14143" y="9657"/>
                  </a:lnTo>
                  <a:cubicBezTo>
                    <a:pt x="14203" y="9591"/>
                    <a:pt x="14250" y="9591"/>
                    <a:pt x="14297" y="9591"/>
                  </a:cubicBezTo>
                  <a:close/>
                  <a:moveTo>
                    <a:pt x="9563" y="9790"/>
                  </a:moveTo>
                  <a:cubicBezTo>
                    <a:pt x="10060" y="10137"/>
                    <a:pt x="10451" y="10618"/>
                    <a:pt x="10889" y="11181"/>
                  </a:cubicBezTo>
                  <a:cubicBezTo>
                    <a:pt x="10889" y="11181"/>
                    <a:pt x="10948" y="11247"/>
                    <a:pt x="10948" y="11313"/>
                  </a:cubicBezTo>
                  <a:lnTo>
                    <a:pt x="10948" y="12142"/>
                  </a:lnTo>
                  <a:cubicBezTo>
                    <a:pt x="10948" y="12208"/>
                    <a:pt x="10948" y="12274"/>
                    <a:pt x="10889" y="12340"/>
                  </a:cubicBezTo>
                  <a:cubicBezTo>
                    <a:pt x="10747" y="12556"/>
                    <a:pt x="10593" y="12837"/>
                    <a:pt x="10451" y="13036"/>
                  </a:cubicBezTo>
                  <a:lnTo>
                    <a:pt x="10001" y="13666"/>
                  </a:lnTo>
                  <a:cubicBezTo>
                    <a:pt x="9954" y="13732"/>
                    <a:pt x="9906" y="13732"/>
                    <a:pt x="9859" y="13732"/>
                  </a:cubicBezTo>
                  <a:lnTo>
                    <a:pt x="9812" y="13666"/>
                  </a:lnTo>
                  <a:lnTo>
                    <a:pt x="9705" y="13666"/>
                  </a:lnTo>
                  <a:cubicBezTo>
                    <a:pt x="9468" y="13516"/>
                    <a:pt x="9220" y="13318"/>
                    <a:pt x="8972" y="13102"/>
                  </a:cubicBezTo>
                  <a:cubicBezTo>
                    <a:pt x="8723" y="12904"/>
                    <a:pt x="8522" y="12688"/>
                    <a:pt x="8285" y="12423"/>
                  </a:cubicBezTo>
                  <a:lnTo>
                    <a:pt x="8285" y="12340"/>
                  </a:lnTo>
                  <a:lnTo>
                    <a:pt x="8226" y="12340"/>
                  </a:lnTo>
                  <a:cubicBezTo>
                    <a:pt x="8226" y="12274"/>
                    <a:pt x="8178" y="12208"/>
                    <a:pt x="8178" y="12208"/>
                  </a:cubicBezTo>
                  <a:cubicBezTo>
                    <a:pt x="8178" y="11926"/>
                    <a:pt x="8131" y="11728"/>
                    <a:pt x="8131" y="11512"/>
                  </a:cubicBezTo>
                  <a:cubicBezTo>
                    <a:pt x="8131" y="11446"/>
                    <a:pt x="8178" y="11380"/>
                    <a:pt x="8178" y="11313"/>
                  </a:cubicBezTo>
                  <a:cubicBezTo>
                    <a:pt x="8178" y="11247"/>
                    <a:pt x="8226" y="11181"/>
                    <a:pt x="8285" y="11098"/>
                  </a:cubicBezTo>
                  <a:cubicBezTo>
                    <a:pt x="8285" y="11032"/>
                    <a:pt x="8332" y="11032"/>
                    <a:pt x="8379" y="10966"/>
                  </a:cubicBezTo>
                  <a:cubicBezTo>
                    <a:pt x="8522" y="10767"/>
                    <a:pt x="8675" y="10552"/>
                    <a:pt x="8817" y="10419"/>
                  </a:cubicBezTo>
                  <a:cubicBezTo>
                    <a:pt x="8877" y="10270"/>
                    <a:pt x="8972" y="10204"/>
                    <a:pt x="9066" y="10071"/>
                  </a:cubicBezTo>
                  <a:cubicBezTo>
                    <a:pt x="9113" y="10005"/>
                    <a:pt x="9220" y="9939"/>
                    <a:pt x="9315" y="9856"/>
                  </a:cubicBezTo>
                  <a:lnTo>
                    <a:pt x="9362" y="9856"/>
                  </a:lnTo>
                  <a:cubicBezTo>
                    <a:pt x="9409" y="9790"/>
                    <a:pt x="9468" y="9790"/>
                    <a:pt x="9516" y="9790"/>
                  </a:cubicBezTo>
                  <a:close/>
                  <a:moveTo>
                    <a:pt x="4876" y="10005"/>
                  </a:moveTo>
                  <a:cubicBezTo>
                    <a:pt x="4924" y="10005"/>
                    <a:pt x="4924" y="10071"/>
                    <a:pt x="4971" y="10071"/>
                  </a:cubicBezTo>
                  <a:lnTo>
                    <a:pt x="4971" y="10137"/>
                  </a:lnTo>
                  <a:cubicBezTo>
                    <a:pt x="5373" y="10419"/>
                    <a:pt x="5717" y="10767"/>
                    <a:pt x="6012" y="11181"/>
                  </a:cubicBezTo>
                  <a:cubicBezTo>
                    <a:pt x="6060" y="11181"/>
                    <a:pt x="6060" y="11247"/>
                    <a:pt x="6107" y="11247"/>
                  </a:cubicBezTo>
                  <a:lnTo>
                    <a:pt x="6107" y="11313"/>
                  </a:lnTo>
                  <a:lnTo>
                    <a:pt x="6155" y="11313"/>
                  </a:lnTo>
                  <a:cubicBezTo>
                    <a:pt x="6214" y="11380"/>
                    <a:pt x="6214" y="11446"/>
                    <a:pt x="6214" y="11512"/>
                  </a:cubicBezTo>
                  <a:lnTo>
                    <a:pt x="6214" y="11595"/>
                  </a:lnTo>
                  <a:cubicBezTo>
                    <a:pt x="6214" y="11794"/>
                    <a:pt x="6214" y="12009"/>
                    <a:pt x="6261" y="12208"/>
                  </a:cubicBezTo>
                  <a:cubicBezTo>
                    <a:pt x="6261" y="12208"/>
                    <a:pt x="6261" y="12274"/>
                    <a:pt x="6214" y="12274"/>
                  </a:cubicBezTo>
                  <a:cubicBezTo>
                    <a:pt x="6261" y="12340"/>
                    <a:pt x="6214" y="12489"/>
                    <a:pt x="6214" y="12489"/>
                  </a:cubicBezTo>
                  <a:cubicBezTo>
                    <a:pt x="6060" y="12755"/>
                    <a:pt x="5918" y="12970"/>
                    <a:pt x="5717" y="13251"/>
                  </a:cubicBezTo>
                  <a:lnTo>
                    <a:pt x="5267" y="13864"/>
                  </a:lnTo>
                  <a:cubicBezTo>
                    <a:pt x="5219" y="13931"/>
                    <a:pt x="5172" y="13931"/>
                    <a:pt x="5172" y="13931"/>
                  </a:cubicBezTo>
                  <a:cubicBezTo>
                    <a:pt x="5125" y="13931"/>
                    <a:pt x="5078" y="13864"/>
                    <a:pt x="5078" y="13864"/>
                  </a:cubicBezTo>
                  <a:lnTo>
                    <a:pt x="4971" y="13864"/>
                  </a:lnTo>
                  <a:cubicBezTo>
                    <a:pt x="4734" y="13732"/>
                    <a:pt x="4486" y="13516"/>
                    <a:pt x="4237" y="13318"/>
                  </a:cubicBezTo>
                  <a:cubicBezTo>
                    <a:pt x="4036" y="13102"/>
                    <a:pt x="3787" y="12837"/>
                    <a:pt x="3598" y="12622"/>
                  </a:cubicBezTo>
                  <a:cubicBezTo>
                    <a:pt x="3551" y="12622"/>
                    <a:pt x="3551" y="12556"/>
                    <a:pt x="3551" y="12489"/>
                  </a:cubicBezTo>
                  <a:cubicBezTo>
                    <a:pt x="3492" y="12489"/>
                    <a:pt x="3492" y="12423"/>
                    <a:pt x="3492" y="12340"/>
                  </a:cubicBezTo>
                  <a:cubicBezTo>
                    <a:pt x="3444" y="12142"/>
                    <a:pt x="3444" y="11926"/>
                    <a:pt x="3444" y="11661"/>
                  </a:cubicBezTo>
                  <a:cubicBezTo>
                    <a:pt x="3444" y="11595"/>
                    <a:pt x="3444" y="11595"/>
                    <a:pt x="3492" y="11512"/>
                  </a:cubicBezTo>
                  <a:cubicBezTo>
                    <a:pt x="3492" y="11446"/>
                    <a:pt x="3492" y="11380"/>
                    <a:pt x="3551" y="11313"/>
                  </a:cubicBezTo>
                  <a:cubicBezTo>
                    <a:pt x="3598" y="11247"/>
                    <a:pt x="3645" y="11181"/>
                    <a:pt x="3645" y="11181"/>
                  </a:cubicBezTo>
                  <a:lnTo>
                    <a:pt x="4083" y="10552"/>
                  </a:lnTo>
                  <a:cubicBezTo>
                    <a:pt x="4190" y="10485"/>
                    <a:pt x="4237" y="10419"/>
                    <a:pt x="4332" y="10270"/>
                  </a:cubicBezTo>
                  <a:cubicBezTo>
                    <a:pt x="4438" y="10204"/>
                    <a:pt x="4533" y="10137"/>
                    <a:pt x="4628" y="10071"/>
                  </a:cubicBezTo>
                  <a:cubicBezTo>
                    <a:pt x="4675" y="10071"/>
                    <a:pt x="4675" y="10005"/>
                    <a:pt x="4675" y="10005"/>
                  </a:cubicBezTo>
                  <a:close/>
                  <a:moveTo>
                    <a:pt x="16759" y="11794"/>
                  </a:moveTo>
                  <a:cubicBezTo>
                    <a:pt x="17256" y="12142"/>
                    <a:pt x="17647" y="12622"/>
                    <a:pt x="18096" y="13102"/>
                  </a:cubicBezTo>
                  <a:cubicBezTo>
                    <a:pt x="18096" y="13169"/>
                    <a:pt x="18144" y="13251"/>
                    <a:pt x="18144" y="13318"/>
                  </a:cubicBezTo>
                  <a:lnTo>
                    <a:pt x="18144" y="14080"/>
                  </a:lnTo>
                  <a:cubicBezTo>
                    <a:pt x="18144" y="14146"/>
                    <a:pt x="18144" y="14212"/>
                    <a:pt x="18096" y="14278"/>
                  </a:cubicBezTo>
                  <a:cubicBezTo>
                    <a:pt x="17943" y="14560"/>
                    <a:pt x="17801" y="14759"/>
                    <a:pt x="17647" y="15040"/>
                  </a:cubicBezTo>
                  <a:cubicBezTo>
                    <a:pt x="17505" y="15239"/>
                    <a:pt x="17351" y="15454"/>
                    <a:pt x="17162" y="15653"/>
                  </a:cubicBezTo>
                  <a:cubicBezTo>
                    <a:pt x="17162" y="15736"/>
                    <a:pt x="17102" y="15736"/>
                    <a:pt x="17055" y="15736"/>
                  </a:cubicBezTo>
                  <a:lnTo>
                    <a:pt x="17008" y="15653"/>
                  </a:lnTo>
                  <a:cubicBezTo>
                    <a:pt x="16960" y="15653"/>
                    <a:pt x="16960" y="15653"/>
                    <a:pt x="16913" y="15587"/>
                  </a:cubicBezTo>
                  <a:cubicBezTo>
                    <a:pt x="16664" y="15521"/>
                    <a:pt x="16416" y="15322"/>
                    <a:pt x="16167" y="15107"/>
                  </a:cubicBezTo>
                  <a:cubicBezTo>
                    <a:pt x="15919" y="14908"/>
                    <a:pt x="15729" y="14626"/>
                    <a:pt x="15481" y="14411"/>
                  </a:cubicBezTo>
                  <a:lnTo>
                    <a:pt x="15481" y="14278"/>
                  </a:lnTo>
                  <a:lnTo>
                    <a:pt x="15434" y="14278"/>
                  </a:lnTo>
                  <a:cubicBezTo>
                    <a:pt x="15434" y="14278"/>
                    <a:pt x="15386" y="14212"/>
                    <a:pt x="15386" y="14146"/>
                  </a:cubicBezTo>
                  <a:cubicBezTo>
                    <a:pt x="15386" y="13931"/>
                    <a:pt x="15327" y="13732"/>
                    <a:pt x="15327" y="13450"/>
                  </a:cubicBezTo>
                  <a:cubicBezTo>
                    <a:pt x="15327" y="13384"/>
                    <a:pt x="15386" y="13318"/>
                    <a:pt x="15386" y="13318"/>
                  </a:cubicBezTo>
                  <a:cubicBezTo>
                    <a:pt x="15386" y="13251"/>
                    <a:pt x="15434" y="13169"/>
                    <a:pt x="15481" y="13102"/>
                  </a:cubicBezTo>
                  <a:cubicBezTo>
                    <a:pt x="15481" y="13036"/>
                    <a:pt x="15528" y="12970"/>
                    <a:pt x="15576" y="12970"/>
                  </a:cubicBezTo>
                  <a:lnTo>
                    <a:pt x="16025" y="12340"/>
                  </a:lnTo>
                  <a:cubicBezTo>
                    <a:pt x="16073" y="12274"/>
                    <a:pt x="16167" y="12142"/>
                    <a:pt x="16274" y="12075"/>
                  </a:cubicBezTo>
                  <a:cubicBezTo>
                    <a:pt x="16321" y="12009"/>
                    <a:pt x="16416" y="11926"/>
                    <a:pt x="16510" y="11860"/>
                  </a:cubicBezTo>
                  <a:lnTo>
                    <a:pt x="16570" y="11860"/>
                  </a:lnTo>
                  <a:cubicBezTo>
                    <a:pt x="16617" y="11794"/>
                    <a:pt x="16664" y="11794"/>
                    <a:pt x="16712" y="11794"/>
                  </a:cubicBezTo>
                  <a:close/>
                  <a:moveTo>
                    <a:pt x="11835" y="12009"/>
                  </a:moveTo>
                  <a:cubicBezTo>
                    <a:pt x="12321" y="12423"/>
                    <a:pt x="12771" y="12904"/>
                    <a:pt x="13161" y="13384"/>
                  </a:cubicBezTo>
                  <a:cubicBezTo>
                    <a:pt x="13161" y="13384"/>
                    <a:pt x="13161" y="13450"/>
                    <a:pt x="13209" y="13450"/>
                  </a:cubicBezTo>
                  <a:cubicBezTo>
                    <a:pt x="13209" y="13516"/>
                    <a:pt x="13256" y="13583"/>
                    <a:pt x="13209" y="13666"/>
                  </a:cubicBezTo>
                  <a:cubicBezTo>
                    <a:pt x="13256" y="13732"/>
                    <a:pt x="13256" y="13798"/>
                    <a:pt x="13256" y="13864"/>
                  </a:cubicBezTo>
                  <a:lnTo>
                    <a:pt x="13209" y="13931"/>
                  </a:lnTo>
                  <a:lnTo>
                    <a:pt x="13209" y="14345"/>
                  </a:lnTo>
                  <a:cubicBezTo>
                    <a:pt x="13209" y="14411"/>
                    <a:pt x="13209" y="14494"/>
                    <a:pt x="13161" y="14560"/>
                  </a:cubicBezTo>
                  <a:cubicBezTo>
                    <a:pt x="13019" y="14759"/>
                    <a:pt x="12865" y="15040"/>
                    <a:pt x="12723" y="15239"/>
                  </a:cubicBezTo>
                  <a:cubicBezTo>
                    <a:pt x="12569" y="15521"/>
                    <a:pt x="12427" y="15736"/>
                    <a:pt x="12273" y="15935"/>
                  </a:cubicBezTo>
                  <a:lnTo>
                    <a:pt x="12131" y="15935"/>
                  </a:lnTo>
                  <a:cubicBezTo>
                    <a:pt x="12131" y="15935"/>
                    <a:pt x="12072" y="15935"/>
                    <a:pt x="12072" y="15868"/>
                  </a:cubicBezTo>
                  <a:lnTo>
                    <a:pt x="11978" y="15868"/>
                  </a:lnTo>
                  <a:cubicBezTo>
                    <a:pt x="11729" y="15736"/>
                    <a:pt x="11480" y="15521"/>
                    <a:pt x="11244" y="15322"/>
                  </a:cubicBezTo>
                  <a:cubicBezTo>
                    <a:pt x="10995" y="15107"/>
                    <a:pt x="10794" y="14908"/>
                    <a:pt x="10593" y="14626"/>
                  </a:cubicBezTo>
                  <a:cubicBezTo>
                    <a:pt x="10546" y="14626"/>
                    <a:pt x="10546" y="14626"/>
                    <a:pt x="10546" y="14560"/>
                  </a:cubicBezTo>
                  <a:lnTo>
                    <a:pt x="10451" y="14411"/>
                  </a:lnTo>
                  <a:cubicBezTo>
                    <a:pt x="10451" y="14212"/>
                    <a:pt x="10403" y="13931"/>
                    <a:pt x="10403" y="13732"/>
                  </a:cubicBezTo>
                  <a:cubicBezTo>
                    <a:pt x="10403" y="13666"/>
                    <a:pt x="10451" y="13583"/>
                    <a:pt x="10498" y="13516"/>
                  </a:cubicBezTo>
                  <a:cubicBezTo>
                    <a:pt x="10451" y="13450"/>
                    <a:pt x="10498" y="13384"/>
                    <a:pt x="10546" y="13318"/>
                  </a:cubicBezTo>
                  <a:cubicBezTo>
                    <a:pt x="10593" y="13318"/>
                    <a:pt x="10593" y="13251"/>
                    <a:pt x="10652" y="13169"/>
                  </a:cubicBezTo>
                  <a:cubicBezTo>
                    <a:pt x="10794" y="13036"/>
                    <a:pt x="10948" y="12837"/>
                    <a:pt x="11090" y="12622"/>
                  </a:cubicBezTo>
                  <a:cubicBezTo>
                    <a:pt x="11137" y="12489"/>
                    <a:pt x="11244" y="12423"/>
                    <a:pt x="11339" y="12340"/>
                  </a:cubicBezTo>
                  <a:cubicBezTo>
                    <a:pt x="11386" y="12208"/>
                    <a:pt x="11480" y="12142"/>
                    <a:pt x="11587" y="12142"/>
                  </a:cubicBezTo>
                  <a:lnTo>
                    <a:pt x="11634" y="12075"/>
                  </a:lnTo>
                  <a:lnTo>
                    <a:pt x="11682" y="12075"/>
                  </a:lnTo>
                  <a:cubicBezTo>
                    <a:pt x="11682" y="12075"/>
                    <a:pt x="11729" y="12009"/>
                    <a:pt x="11776" y="12009"/>
                  </a:cubicBezTo>
                  <a:close/>
                  <a:moveTo>
                    <a:pt x="7196" y="12142"/>
                  </a:moveTo>
                  <a:cubicBezTo>
                    <a:pt x="7243" y="12142"/>
                    <a:pt x="7243" y="12142"/>
                    <a:pt x="7291" y="12208"/>
                  </a:cubicBezTo>
                  <a:cubicBezTo>
                    <a:pt x="7741" y="12556"/>
                    <a:pt x="8178" y="13036"/>
                    <a:pt x="8581" y="13516"/>
                  </a:cubicBezTo>
                  <a:cubicBezTo>
                    <a:pt x="8628" y="13583"/>
                    <a:pt x="8628" y="13666"/>
                    <a:pt x="8628" y="13732"/>
                  </a:cubicBezTo>
                  <a:cubicBezTo>
                    <a:pt x="8628" y="13931"/>
                    <a:pt x="8628" y="14146"/>
                    <a:pt x="8675" y="14345"/>
                  </a:cubicBezTo>
                  <a:cubicBezTo>
                    <a:pt x="8675" y="14411"/>
                    <a:pt x="8675" y="14494"/>
                    <a:pt x="8628" y="14494"/>
                  </a:cubicBezTo>
                  <a:cubicBezTo>
                    <a:pt x="8675" y="14560"/>
                    <a:pt x="8675" y="14626"/>
                    <a:pt x="8628" y="14692"/>
                  </a:cubicBezTo>
                  <a:cubicBezTo>
                    <a:pt x="8474" y="14908"/>
                    <a:pt x="8332" y="15173"/>
                    <a:pt x="8131" y="15388"/>
                  </a:cubicBezTo>
                  <a:cubicBezTo>
                    <a:pt x="7989" y="15653"/>
                    <a:pt x="7835" y="15868"/>
                    <a:pt x="7693" y="16067"/>
                  </a:cubicBezTo>
                  <a:cubicBezTo>
                    <a:pt x="7654" y="16067"/>
                    <a:pt x="7619" y="16104"/>
                    <a:pt x="7601" y="16104"/>
                  </a:cubicBezTo>
                  <a:cubicBezTo>
                    <a:pt x="7592" y="16104"/>
                    <a:pt x="7586" y="16095"/>
                    <a:pt x="7586" y="16067"/>
                  </a:cubicBezTo>
                  <a:cubicBezTo>
                    <a:pt x="7539" y="16067"/>
                    <a:pt x="7492" y="16067"/>
                    <a:pt x="7492" y="16001"/>
                  </a:cubicBezTo>
                  <a:cubicBezTo>
                    <a:pt x="7492" y="16023"/>
                    <a:pt x="7487" y="16030"/>
                    <a:pt x="7478" y="16030"/>
                  </a:cubicBezTo>
                  <a:cubicBezTo>
                    <a:pt x="7460" y="16030"/>
                    <a:pt x="7429" y="16001"/>
                    <a:pt x="7397" y="16001"/>
                  </a:cubicBezTo>
                  <a:cubicBezTo>
                    <a:pt x="7149" y="15868"/>
                    <a:pt x="6900" y="15736"/>
                    <a:pt x="6652" y="15454"/>
                  </a:cubicBezTo>
                  <a:cubicBezTo>
                    <a:pt x="6450" y="15239"/>
                    <a:pt x="6214" y="15040"/>
                    <a:pt x="6012" y="14825"/>
                  </a:cubicBezTo>
                  <a:cubicBezTo>
                    <a:pt x="5965" y="14759"/>
                    <a:pt x="5965" y="14759"/>
                    <a:pt x="5965" y="14692"/>
                  </a:cubicBezTo>
                  <a:cubicBezTo>
                    <a:pt x="5918" y="14626"/>
                    <a:pt x="5918" y="14626"/>
                    <a:pt x="5918" y="14560"/>
                  </a:cubicBezTo>
                  <a:cubicBezTo>
                    <a:pt x="5859" y="14345"/>
                    <a:pt x="5859" y="14080"/>
                    <a:pt x="5859" y="13864"/>
                  </a:cubicBezTo>
                  <a:cubicBezTo>
                    <a:pt x="5859" y="13798"/>
                    <a:pt x="5859" y="13732"/>
                    <a:pt x="5918" y="13732"/>
                  </a:cubicBezTo>
                  <a:cubicBezTo>
                    <a:pt x="5918" y="13583"/>
                    <a:pt x="5918" y="13516"/>
                    <a:pt x="5965" y="13450"/>
                  </a:cubicBezTo>
                  <a:cubicBezTo>
                    <a:pt x="6012" y="13450"/>
                    <a:pt x="6060" y="13384"/>
                    <a:pt x="6060" y="13318"/>
                  </a:cubicBezTo>
                  <a:cubicBezTo>
                    <a:pt x="6107" y="13318"/>
                    <a:pt x="6107" y="13318"/>
                    <a:pt x="6155" y="13251"/>
                  </a:cubicBezTo>
                  <a:cubicBezTo>
                    <a:pt x="6155" y="13251"/>
                    <a:pt x="6155" y="13169"/>
                    <a:pt x="6214" y="13169"/>
                  </a:cubicBezTo>
                  <a:cubicBezTo>
                    <a:pt x="6261" y="13036"/>
                    <a:pt x="6356" y="12970"/>
                    <a:pt x="6450" y="12837"/>
                  </a:cubicBezTo>
                  <a:lnTo>
                    <a:pt x="6510" y="12755"/>
                  </a:lnTo>
                  <a:cubicBezTo>
                    <a:pt x="6604" y="12688"/>
                    <a:pt x="6652" y="12556"/>
                    <a:pt x="6746" y="12489"/>
                  </a:cubicBezTo>
                  <a:cubicBezTo>
                    <a:pt x="6853" y="12423"/>
                    <a:pt x="6948" y="12340"/>
                    <a:pt x="7042" y="12274"/>
                  </a:cubicBezTo>
                  <a:cubicBezTo>
                    <a:pt x="7042" y="12274"/>
                    <a:pt x="7042" y="12208"/>
                    <a:pt x="7101" y="12208"/>
                  </a:cubicBezTo>
                  <a:lnTo>
                    <a:pt x="7101" y="12274"/>
                  </a:lnTo>
                  <a:cubicBezTo>
                    <a:pt x="7101" y="12208"/>
                    <a:pt x="7149" y="12142"/>
                    <a:pt x="7196" y="12142"/>
                  </a:cubicBezTo>
                  <a:close/>
                  <a:moveTo>
                    <a:pt x="14250" y="14212"/>
                  </a:moveTo>
                  <a:cubicBezTo>
                    <a:pt x="14735" y="14560"/>
                    <a:pt x="15185" y="15040"/>
                    <a:pt x="15576" y="15587"/>
                  </a:cubicBezTo>
                  <a:cubicBezTo>
                    <a:pt x="15623" y="15587"/>
                    <a:pt x="15623" y="15653"/>
                    <a:pt x="15623" y="15736"/>
                  </a:cubicBezTo>
                  <a:lnTo>
                    <a:pt x="15623" y="16415"/>
                  </a:lnTo>
                  <a:cubicBezTo>
                    <a:pt x="15682" y="16481"/>
                    <a:pt x="15623" y="16481"/>
                    <a:pt x="15623" y="16564"/>
                  </a:cubicBezTo>
                  <a:cubicBezTo>
                    <a:pt x="15623" y="16630"/>
                    <a:pt x="15623" y="16697"/>
                    <a:pt x="15576" y="16763"/>
                  </a:cubicBezTo>
                  <a:cubicBezTo>
                    <a:pt x="15434" y="16978"/>
                    <a:pt x="15280" y="17177"/>
                    <a:pt x="15138" y="17459"/>
                  </a:cubicBezTo>
                  <a:lnTo>
                    <a:pt x="14688" y="18071"/>
                  </a:lnTo>
                  <a:cubicBezTo>
                    <a:pt x="14640" y="18138"/>
                    <a:pt x="14593" y="18138"/>
                    <a:pt x="14546" y="18138"/>
                  </a:cubicBezTo>
                  <a:lnTo>
                    <a:pt x="14498" y="18071"/>
                  </a:lnTo>
                  <a:lnTo>
                    <a:pt x="14392" y="18071"/>
                  </a:lnTo>
                  <a:cubicBezTo>
                    <a:pt x="14143" y="17939"/>
                    <a:pt x="13907" y="17724"/>
                    <a:pt x="13658" y="17525"/>
                  </a:cubicBezTo>
                  <a:cubicBezTo>
                    <a:pt x="13410" y="17310"/>
                    <a:pt x="13209" y="17111"/>
                    <a:pt x="13019" y="16829"/>
                  </a:cubicBezTo>
                  <a:cubicBezTo>
                    <a:pt x="12960" y="16829"/>
                    <a:pt x="12960" y="16763"/>
                    <a:pt x="12960" y="16763"/>
                  </a:cubicBezTo>
                  <a:cubicBezTo>
                    <a:pt x="12913" y="16697"/>
                    <a:pt x="12913" y="16630"/>
                    <a:pt x="12865" y="16564"/>
                  </a:cubicBezTo>
                  <a:cubicBezTo>
                    <a:pt x="12865" y="16349"/>
                    <a:pt x="12865" y="16150"/>
                    <a:pt x="12818" y="15935"/>
                  </a:cubicBezTo>
                  <a:cubicBezTo>
                    <a:pt x="12818" y="15868"/>
                    <a:pt x="12865" y="15802"/>
                    <a:pt x="12913" y="15736"/>
                  </a:cubicBezTo>
                  <a:cubicBezTo>
                    <a:pt x="12865" y="15653"/>
                    <a:pt x="12913" y="15587"/>
                    <a:pt x="12960" y="15521"/>
                  </a:cubicBezTo>
                  <a:cubicBezTo>
                    <a:pt x="13019" y="15454"/>
                    <a:pt x="13019" y="15454"/>
                    <a:pt x="13066" y="15388"/>
                  </a:cubicBezTo>
                  <a:cubicBezTo>
                    <a:pt x="13209" y="15173"/>
                    <a:pt x="13362" y="14974"/>
                    <a:pt x="13504" y="14825"/>
                  </a:cubicBezTo>
                  <a:cubicBezTo>
                    <a:pt x="13552" y="14692"/>
                    <a:pt x="13658" y="14626"/>
                    <a:pt x="13753" y="14494"/>
                  </a:cubicBezTo>
                  <a:cubicBezTo>
                    <a:pt x="13800" y="14411"/>
                    <a:pt x="13907" y="14345"/>
                    <a:pt x="14002" y="14278"/>
                  </a:cubicBezTo>
                  <a:lnTo>
                    <a:pt x="14096" y="14278"/>
                  </a:lnTo>
                  <a:cubicBezTo>
                    <a:pt x="14096" y="14212"/>
                    <a:pt x="14143" y="14212"/>
                    <a:pt x="14203" y="14212"/>
                  </a:cubicBezTo>
                  <a:close/>
                  <a:moveTo>
                    <a:pt x="9563" y="14411"/>
                  </a:moveTo>
                  <a:cubicBezTo>
                    <a:pt x="9954" y="14759"/>
                    <a:pt x="10356" y="15107"/>
                    <a:pt x="10699" y="15587"/>
                  </a:cubicBezTo>
                  <a:cubicBezTo>
                    <a:pt x="10747" y="15653"/>
                    <a:pt x="10841" y="15736"/>
                    <a:pt x="10889" y="15802"/>
                  </a:cubicBezTo>
                  <a:cubicBezTo>
                    <a:pt x="10948" y="15802"/>
                    <a:pt x="10948" y="15935"/>
                    <a:pt x="10948" y="16001"/>
                  </a:cubicBezTo>
                  <a:cubicBezTo>
                    <a:pt x="10948" y="16067"/>
                    <a:pt x="10995" y="16150"/>
                    <a:pt x="10948" y="16150"/>
                  </a:cubicBezTo>
                  <a:lnTo>
                    <a:pt x="10948" y="16630"/>
                  </a:lnTo>
                  <a:cubicBezTo>
                    <a:pt x="10948" y="16630"/>
                    <a:pt x="10948" y="16697"/>
                    <a:pt x="10889" y="16697"/>
                  </a:cubicBezTo>
                  <a:cubicBezTo>
                    <a:pt x="10948" y="16763"/>
                    <a:pt x="10948" y="16895"/>
                    <a:pt x="10889" y="16895"/>
                  </a:cubicBezTo>
                  <a:cubicBezTo>
                    <a:pt x="10747" y="17177"/>
                    <a:pt x="10593" y="17392"/>
                    <a:pt x="10451" y="17657"/>
                  </a:cubicBezTo>
                  <a:cubicBezTo>
                    <a:pt x="10297" y="17873"/>
                    <a:pt x="10108" y="18071"/>
                    <a:pt x="9954" y="18287"/>
                  </a:cubicBezTo>
                  <a:cubicBezTo>
                    <a:pt x="9954" y="18353"/>
                    <a:pt x="9859" y="18353"/>
                    <a:pt x="9859" y="18353"/>
                  </a:cubicBezTo>
                  <a:cubicBezTo>
                    <a:pt x="9812" y="18353"/>
                    <a:pt x="9812" y="18287"/>
                    <a:pt x="9764" y="18287"/>
                  </a:cubicBezTo>
                  <a:lnTo>
                    <a:pt x="9705" y="18287"/>
                  </a:lnTo>
                  <a:cubicBezTo>
                    <a:pt x="9409" y="18138"/>
                    <a:pt x="9173" y="17939"/>
                    <a:pt x="8924" y="17724"/>
                  </a:cubicBezTo>
                  <a:cubicBezTo>
                    <a:pt x="8723" y="17525"/>
                    <a:pt x="8474" y="17243"/>
                    <a:pt x="8285" y="17045"/>
                  </a:cubicBezTo>
                  <a:cubicBezTo>
                    <a:pt x="8285" y="17045"/>
                    <a:pt x="8226" y="16978"/>
                    <a:pt x="8226" y="16895"/>
                  </a:cubicBezTo>
                  <a:cubicBezTo>
                    <a:pt x="8178" y="16895"/>
                    <a:pt x="8178" y="16829"/>
                    <a:pt x="8178" y="16763"/>
                  </a:cubicBezTo>
                  <a:cubicBezTo>
                    <a:pt x="8131" y="16564"/>
                    <a:pt x="8131" y="16349"/>
                    <a:pt x="8131" y="16067"/>
                  </a:cubicBezTo>
                  <a:cubicBezTo>
                    <a:pt x="8131" y="16001"/>
                    <a:pt x="8131" y="15935"/>
                    <a:pt x="8178" y="15935"/>
                  </a:cubicBezTo>
                  <a:cubicBezTo>
                    <a:pt x="8178" y="15868"/>
                    <a:pt x="8178" y="15802"/>
                    <a:pt x="8226" y="15736"/>
                  </a:cubicBezTo>
                  <a:cubicBezTo>
                    <a:pt x="8285" y="15653"/>
                    <a:pt x="8332" y="15587"/>
                    <a:pt x="8379" y="15587"/>
                  </a:cubicBezTo>
                  <a:cubicBezTo>
                    <a:pt x="8522" y="15388"/>
                    <a:pt x="8628" y="15173"/>
                    <a:pt x="8770" y="14974"/>
                  </a:cubicBezTo>
                  <a:cubicBezTo>
                    <a:pt x="8877" y="14908"/>
                    <a:pt x="8924" y="14759"/>
                    <a:pt x="9019" y="14692"/>
                  </a:cubicBezTo>
                  <a:cubicBezTo>
                    <a:pt x="9113" y="14626"/>
                    <a:pt x="9220" y="14560"/>
                    <a:pt x="9315" y="14494"/>
                  </a:cubicBezTo>
                  <a:lnTo>
                    <a:pt x="9362" y="14494"/>
                  </a:lnTo>
                  <a:cubicBezTo>
                    <a:pt x="9409" y="14411"/>
                    <a:pt x="9409" y="14411"/>
                    <a:pt x="9468" y="14411"/>
                  </a:cubicBezTo>
                  <a:close/>
                  <a:moveTo>
                    <a:pt x="11883" y="16564"/>
                  </a:moveTo>
                  <a:cubicBezTo>
                    <a:pt x="11930" y="16564"/>
                    <a:pt x="11930" y="16564"/>
                    <a:pt x="11978" y="16630"/>
                  </a:cubicBezTo>
                  <a:cubicBezTo>
                    <a:pt x="12427" y="16978"/>
                    <a:pt x="12865" y="17459"/>
                    <a:pt x="13256" y="17939"/>
                  </a:cubicBezTo>
                  <a:cubicBezTo>
                    <a:pt x="13315" y="18005"/>
                    <a:pt x="13315" y="18071"/>
                    <a:pt x="13315" y="18138"/>
                  </a:cubicBezTo>
                  <a:cubicBezTo>
                    <a:pt x="13315" y="18353"/>
                    <a:pt x="13362" y="18552"/>
                    <a:pt x="13362" y="18767"/>
                  </a:cubicBezTo>
                  <a:cubicBezTo>
                    <a:pt x="13362" y="18833"/>
                    <a:pt x="13362" y="18900"/>
                    <a:pt x="13315" y="18900"/>
                  </a:cubicBezTo>
                  <a:cubicBezTo>
                    <a:pt x="13362" y="18966"/>
                    <a:pt x="13362" y="19049"/>
                    <a:pt x="13315" y="19115"/>
                  </a:cubicBezTo>
                  <a:cubicBezTo>
                    <a:pt x="13161" y="19314"/>
                    <a:pt x="13019" y="19595"/>
                    <a:pt x="12865" y="19794"/>
                  </a:cubicBezTo>
                  <a:cubicBezTo>
                    <a:pt x="12723" y="20076"/>
                    <a:pt x="12522" y="20291"/>
                    <a:pt x="12368" y="20490"/>
                  </a:cubicBezTo>
                  <a:lnTo>
                    <a:pt x="12273" y="20490"/>
                  </a:lnTo>
                  <a:cubicBezTo>
                    <a:pt x="12226" y="20490"/>
                    <a:pt x="12226" y="20490"/>
                    <a:pt x="12179" y="20424"/>
                  </a:cubicBezTo>
                  <a:lnTo>
                    <a:pt x="12131" y="20424"/>
                  </a:lnTo>
                  <a:cubicBezTo>
                    <a:pt x="11835" y="20291"/>
                    <a:pt x="11587" y="20076"/>
                    <a:pt x="11339" y="19877"/>
                  </a:cubicBezTo>
                  <a:cubicBezTo>
                    <a:pt x="11137" y="19662"/>
                    <a:pt x="10889" y="19463"/>
                    <a:pt x="10699" y="19247"/>
                  </a:cubicBezTo>
                  <a:cubicBezTo>
                    <a:pt x="10699" y="19181"/>
                    <a:pt x="10652" y="19181"/>
                    <a:pt x="10652" y="19115"/>
                  </a:cubicBezTo>
                  <a:cubicBezTo>
                    <a:pt x="10593" y="19049"/>
                    <a:pt x="10593" y="19049"/>
                    <a:pt x="10593" y="18966"/>
                  </a:cubicBezTo>
                  <a:cubicBezTo>
                    <a:pt x="10546" y="18767"/>
                    <a:pt x="10546" y="18486"/>
                    <a:pt x="10546" y="18287"/>
                  </a:cubicBezTo>
                  <a:cubicBezTo>
                    <a:pt x="10546" y="18221"/>
                    <a:pt x="10546" y="18138"/>
                    <a:pt x="10593" y="18138"/>
                  </a:cubicBezTo>
                  <a:cubicBezTo>
                    <a:pt x="10593" y="18005"/>
                    <a:pt x="10593" y="17939"/>
                    <a:pt x="10652" y="17873"/>
                  </a:cubicBezTo>
                  <a:cubicBezTo>
                    <a:pt x="10699" y="17873"/>
                    <a:pt x="10747" y="17806"/>
                    <a:pt x="10794" y="17724"/>
                  </a:cubicBezTo>
                  <a:cubicBezTo>
                    <a:pt x="10948" y="17591"/>
                    <a:pt x="11042" y="17392"/>
                    <a:pt x="11185" y="17177"/>
                  </a:cubicBezTo>
                  <a:cubicBezTo>
                    <a:pt x="11291" y="17111"/>
                    <a:pt x="11339" y="16978"/>
                    <a:pt x="11433" y="16895"/>
                  </a:cubicBezTo>
                  <a:cubicBezTo>
                    <a:pt x="11540" y="16829"/>
                    <a:pt x="11634" y="16763"/>
                    <a:pt x="11729" y="16697"/>
                  </a:cubicBezTo>
                  <a:cubicBezTo>
                    <a:pt x="11729" y="16697"/>
                    <a:pt x="11729" y="16630"/>
                    <a:pt x="11776" y="16630"/>
                  </a:cubicBezTo>
                  <a:cubicBezTo>
                    <a:pt x="11835" y="16630"/>
                    <a:pt x="11883" y="16564"/>
                    <a:pt x="11883" y="16564"/>
                  </a:cubicBezTo>
                  <a:close/>
                  <a:moveTo>
                    <a:pt x="10202" y="0"/>
                  </a:moveTo>
                  <a:cubicBezTo>
                    <a:pt x="10202" y="66"/>
                    <a:pt x="10202" y="66"/>
                    <a:pt x="10155" y="132"/>
                  </a:cubicBezTo>
                  <a:cubicBezTo>
                    <a:pt x="10155" y="199"/>
                    <a:pt x="10108" y="199"/>
                    <a:pt x="10108" y="265"/>
                  </a:cubicBezTo>
                  <a:cubicBezTo>
                    <a:pt x="10060" y="265"/>
                    <a:pt x="10060" y="331"/>
                    <a:pt x="10001" y="414"/>
                  </a:cubicBezTo>
                  <a:cubicBezTo>
                    <a:pt x="10001" y="480"/>
                    <a:pt x="9954" y="480"/>
                    <a:pt x="9906" y="480"/>
                  </a:cubicBezTo>
                  <a:cubicBezTo>
                    <a:pt x="9362" y="1093"/>
                    <a:pt x="8817" y="1656"/>
                    <a:pt x="8285" y="2203"/>
                  </a:cubicBezTo>
                  <a:cubicBezTo>
                    <a:pt x="7930" y="2485"/>
                    <a:pt x="7634" y="2816"/>
                    <a:pt x="7291" y="3098"/>
                  </a:cubicBezTo>
                  <a:cubicBezTo>
                    <a:pt x="7149" y="3230"/>
                    <a:pt x="6948" y="3445"/>
                    <a:pt x="6805" y="3578"/>
                  </a:cubicBezTo>
                  <a:cubicBezTo>
                    <a:pt x="6652" y="3727"/>
                    <a:pt x="6510" y="3926"/>
                    <a:pt x="6356" y="4058"/>
                  </a:cubicBezTo>
                  <a:cubicBezTo>
                    <a:pt x="5811" y="4622"/>
                    <a:pt x="5267" y="5102"/>
                    <a:pt x="4734" y="5582"/>
                  </a:cubicBezTo>
                  <a:cubicBezTo>
                    <a:pt x="4190" y="6129"/>
                    <a:pt x="3645" y="6626"/>
                    <a:pt x="3101" y="7106"/>
                  </a:cubicBezTo>
                  <a:cubicBezTo>
                    <a:pt x="2071" y="8133"/>
                    <a:pt x="1077" y="9243"/>
                    <a:pt x="0" y="10204"/>
                  </a:cubicBezTo>
                  <a:cubicBezTo>
                    <a:pt x="296" y="10485"/>
                    <a:pt x="592" y="10684"/>
                    <a:pt x="935" y="10966"/>
                  </a:cubicBezTo>
                  <a:cubicBezTo>
                    <a:pt x="2308" y="12075"/>
                    <a:pt x="3693" y="13384"/>
                    <a:pt x="4971" y="14626"/>
                  </a:cubicBezTo>
                  <a:cubicBezTo>
                    <a:pt x="5421" y="15040"/>
                    <a:pt x="5918" y="15454"/>
                    <a:pt x="6403" y="15868"/>
                  </a:cubicBezTo>
                  <a:cubicBezTo>
                    <a:pt x="6948" y="16349"/>
                    <a:pt x="7492" y="16763"/>
                    <a:pt x="8036" y="17243"/>
                  </a:cubicBezTo>
                  <a:cubicBezTo>
                    <a:pt x="8581" y="17724"/>
                    <a:pt x="9113" y="18221"/>
                    <a:pt x="9610" y="18701"/>
                  </a:cubicBezTo>
                  <a:cubicBezTo>
                    <a:pt x="10699" y="19728"/>
                    <a:pt x="11776" y="20705"/>
                    <a:pt x="12865" y="21600"/>
                  </a:cubicBezTo>
                  <a:cubicBezTo>
                    <a:pt x="12913" y="21600"/>
                    <a:pt x="12960" y="21533"/>
                    <a:pt x="13019" y="21533"/>
                  </a:cubicBezTo>
                  <a:cubicBezTo>
                    <a:pt x="13114" y="21384"/>
                    <a:pt x="13209" y="21318"/>
                    <a:pt x="13315" y="21186"/>
                  </a:cubicBezTo>
                  <a:cubicBezTo>
                    <a:pt x="13410" y="21036"/>
                    <a:pt x="13504" y="20904"/>
                    <a:pt x="13611" y="20838"/>
                  </a:cubicBezTo>
                  <a:cubicBezTo>
                    <a:pt x="13800" y="20556"/>
                    <a:pt x="14049" y="20291"/>
                    <a:pt x="14297" y="20076"/>
                  </a:cubicBezTo>
                  <a:cubicBezTo>
                    <a:pt x="14735" y="19595"/>
                    <a:pt x="15185" y="19115"/>
                    <a:pt x="15623" y="18552"/>
                  </a:cubicBezTo>
                  <a:cubicBezTo>
                    <a:pt x="16120" y="18071"/>
                    <a:pt x="16664" y="17525"/>
                    <a:pt x="17102" y="16895"/>
                  </a:cubicBezTo>
                  <a:cubicBezTo>
                    <a:pt x="17599" y="16349"/>
                    <a:pt x="18096" y="15736"/>
                    <a:pt x="18582" y="15173"/>
                  </a:cubicBezTo>
                  <a:cubicBezTo>
                    <a:pt x="19576" y="13931"/>
                    <a:pt x="20558" y="12755"/>
                    <a:pt x="21541" y="11661"/>
                  </a:cubicBezTo>
                  <a:cubicBezTo>
                    <a:pt x="21541" y="11595"/>
                    <a:pt x="21600" y="11595"/>
                    <a:pt x="21600" y="11595"/>
                  </a:cubicBezTo>
                  <a:lnTo>
                    <a:pt x="21304" y="11181"/>
                  </a:lnTo>
                  <a:lnTo>
                    <a:pt x="20901" y="10618"/>
                  </a:lnTo>
                  <a:cubicBezTo>
                    <a:pt x="19529" y="8895"/>
                    <a:pt x="17895" y="7653"/>
                    <a:pt x="16321" y="6278"/>
                  </a:cubicBezTo>
                  <a:cubicBezTo>
                    <a:pt x="15824" y="5798"/>
                    <a:pt x="15327" y="5301"/>
                    <a:pt x="14842" y="4820"/>
                  </a:cubicBezTo>
                  <a:cubicBezTo>
                    <a:pt x="14345" y="4340"/>
                    <a:pt x="13800" y="3793"/>
                    <a:pt x="13256" y="3230"/>
                  </a:cubicBezTo>
                  <a:cubicBezTo>
                    <a:pt x="12226" y="2203"/>
                    <a:pt x="11244" y="1093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1" name="Google Shape;1462;p8"/>
            <p:cNvSpPr/>
            <p:nvPr/>
          </p:nvSpPr>
          <p:spPr>
            <a:xfrm>
              <a:off x="1204548" y="7014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2" name="Google Shape;1464;p8"/>
            <p:cNvSpPr/>
            <p:nvPr/>
          </p:nvSpPr>
          <p:spPr>
            <a:xfrm>
              <a:off x="552831" y="975406"/>
              <a:ext cx="2751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2737"/>
                  </a:lnTo>
                  <a:cubicBezTo>
                    <a:pt x="2331" y="6390"/>
                    <a:pt x="0" y="11566"/>
                    <a:pt x="0" y="15210"/>
                  </a:cubicBezTo>
                  <a:cubicBezTo>
                    <a:pt x="4678" y="17947"/>
                    <a:pt x="12261" y="19171"/>
                    <a:pt x="16939" y="21600"/>
                  </a:cubicBezTo>
                  <a:cubicBezTo>
                    <a:pt x="19269" y="16733"/>
                    <a:pt x="19269" y="11566"/>
                    <a:pt x="21600" y="6390"/>
                  </a:cubicBezTo>
                  <a:cubicBezTo>
                    <a:pt x="14591" y="5176"/>
                    <a:pt x="9339" y="273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3" name="Google Shape;1465;p8"/>
            <p:cNvSpPr/>
            <p:nvPr/>
          </p:nvSpPr>
          <p:spPr>
            <a:xfrm>
              <a:off x="880747" y="1189528"/>
              <a:ext cx="28268" cy="5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29" y="0"/>
                  </a:moveTo>
                  <a:cubicBezTo>
                    <a:pt x="2844" y="3284"/>
                    <a:pt x="2844" y="5744"/>
                    <a:pt x="0" y="7928"/>
                  </a:cubicBezTo>
                  <a:lnTo>
                    <a:pt x="0" y="15864"/>
                  </a:lnTo>
                  <a:cubicBezTo>
                    <a:pt x="5129" y="18324"/>
                    <a:pt x="11934" y="19416"/>
                    <a:pt x="17047" y="21600"/>
                  </a:cubicBezTo>
                  <a:cubicBezTo>
                    <a:pt x="17047" y="15864"/>
                    <a:pt x="19332" y="10120"/>
                    <a:pt x="21600" y="5744"/>
                  </a:cubicBezTo>
                  <a:cubicBezTo>
                    <a:pt x="19332" y="4644"/>
                    <a:pt x="17047" y="4644"/>
                    <a:pt x="14219" y="3284"/>
                  </a:cubicBezTo>
                  <a:lnTo>
                    <a:pt x="11934" y="3284"/>
                  </a:lnTo>
                  <a:lnTo>
                    <a:pt x="11934" y="2184"/>
                  </a:lnTo>
                  <a:cubicBezTo>
                    <a:pt x="9666" y="2184"/>
                    <a:pt x="7397" y="1092"/>
                    <a:pt x="512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4" name="Google Shape;1466;p8"/>
            <p:cNvSpPr/>
            <p:nvPr/>
          </p:nvSpPr>
          <p:spPr>
            <a:xfrm>
              <a:off x="587037" y="997712"/>
              <a:ext cx="24546" cy="5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2472"/>
                    <a:pt x="2612" y="3704"/>
                    <a:pt x="2612" y="6168"/>
                  </a:cubicBezTo>
                  <a:cubicBezTo>
                    <a:pt x="2612" y="8943"/>
                    <a:pt x="0" y="11416"/>
                    <a:pt x="0" y="13879"/>
                  </a:cubicBezTo>
                  <a:lnTo>
                    <a:pt x="0" y="15423"/>
                  </a:lnTo>
                  <a:cubicBezTo>
                    <a:pt x="2612" y="16664"/>
                    <a:pt x="5244" y="17896"/>
                    <a:pt x="7856" y="17896"/>
                  </a:cubicBezTo>
                  <a:cubicBezTo>
                    <a:pt x="12286" y="18940"/>
                    <a:pt x="15315" y="19984"/>
                    <a:pt x="19328" y="21038"/>
                  </a:cubicBezTo>
                  <a:cubicBezTo>
                    <a:pt x="19120" y="20868"/>
                    <a:pt x="18988" y="20645"/>
                    <a:pt x="18988" y="20359"/>
                  </a:cubicBezTo>
                  <a:cubicBezTo>
                    <a:pt x="21600" y="16664"/>
                    <a:pt x="21600" y="11416"/>
                    <a:pt x="21600" y="6168"/>
                  </a:cubicBezTo>
                  <a:cubicBezTo>
                    <a:pt x="18988" y="3704"/>
                    <a:pt x="13100" y="2472"/>
                    <a:pt x="7856" y="1232"/>
                  </a:cubicBezTo>
                  <a:cubicBezTo>
                    <a:pt x="7856" y="1232"/>
                    <a:pt x="5244" y="1232"/>
                    <a:pt x="5244" y="0"/>
                  </a:cubicBezTo>
                  <a:close/>
                  <a:moveTo>
                    <a:pt x="19328" y="21038"/>
                  </a:moveTo>
                  <a:cubicBezTo>
                    <a:pt x="20048" y="21600"/>
                    <a:pt x="21600" y="21600"/>
                    <a:pt x="21600" y="21600"/>
                  </a:cubicBezTo>
                  <a:cubicBezTo>
                    <a:pt x="20805" y="21413"/>
                    <a:pt x="20048" y="21225"/>
                    <a:pt x="19328" y="21038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5" name="Google Shape;1467;p8"/>
            <p:cNvSpPr/>
            <p:nvPr/>
          </p:nvSpPr>
          <p:spPr>
            <a:xfrm>
              <a:off x="914951" y="1211080"/>
              <a:ext cx="25300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1" y="0"/>
                  </a:moveTo>
                  <a:cubicBezTo>
                    <a:pt x="2553" y="1091"/>
                    <a:pt x="2553" y="3559"/>
                    <a:pt x="2553" y="5742"/>
                  </a:cubicBezTo>
                  <a:cubicBezTo>
                    <a:pt x="0" y="9024"/>
                    <a:pt x="0" y="12576"/>
                    <a:pt x="0" y="17226"/>
                  </a:cubicBezTo>
                  <a:cubicBezTo>
                    <a:pt x="8265" y="18318"/>
                    <a:pt x="13335" y="20509"/>
                    <a:pt x="21600" y="21600"/>
                  </a:cubicBezTo>
                  <a:cubicBezTo>
                    <a:pt x="21600" y="15858"/>
                    <a:pt x="18422" y="9024"/>
                    <a:pt x="18422" y="3559"/>
                  </a:cubicBezTo>
                  <a:cubicBezTo>
                    <a:pt x="18422" y="3559"/>
                    <a:pt x="15888" y="2191"/>
                    <a:pt x="13335" y="2191"/>
                  </a:cubicBezTo>
                  <a:cubicBezTo>
                    <a:pt x="10800" y="1091"/>
                    <a:pt x="8265" y="1091"/>
                    <a:pt x="57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6" name="Google Shape;1468;p8"/>
            <p:cNvSpPr/>
            <p:nvPr/>
          </p:nvSpPr>
          <p:spPr>
            <a:xfrm>
              <a:off x="710475" y="1080972"/>
              <a:ext cx="28268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1" y="0"/>
                  </a:moveTo>
                  <a:cubicBezTo>
                    <a:pt x="7381" y="2438"/>
                    <a:pt x="7381" y="5176"/>
                    <a:pt x="5112" y="7605"/>
                  </a:cubicBezTo>
                  <a:lnTo>
                    <a:pt x="5112" y="12780"/>
                  </a:lnTo>
                  <a:cubicBezTo>
                    <a:pt x="5112" y="13995"/>
                    <a:pt x="2268" y="15219"/>
                    <a:pt x="0" y="15219"/>
                  </a:cubicBezTo>
                  <a:cubicBezTo>
                    <a:pt x="7381" y="17648"/>
                    <a:pt x="11934" y="19171"/>
                    <a:pt x="16471" y="21600"/>
                  </a:cubicBezTo>
                  <a:cubicBezTo>
                    <a:pt x="16471" y="16433"/>
                    <a:pt x="19315" y="10043"/>
                    <a:pt x="21600" y="5176"/>
                  </a:cubicBezTo>
                  <a:cubicBezTo>
                    <a:pt x="16471" y="3961"/>
                    <a:pt x="11934" y="2438"/>
                    <a:pt x="738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7" name="Google Shape;1469;p8"/>
            <p:cNvSpPr/>
            <p:nvPr/>
          </p:nvSpPr>
          <p:spPr>
            <a:xfrm>
              <a:off x="224163" y="770964"/>
              <a:ext cx="2826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892"/>
                    <a:pt x="2285" y="10942"/>
                    <a:pt x="0" y="15842"/>
                  </a:cubicBezTo>
                  <a:lnTo>
                    <a:pt x="0" y="16992"/>
                  </a:lnTo>
                  <a:cubicBezTo>
                    <a:pt x="4553" y="18142"/>
                    <a:pt x="9666" y="20450"/>
                    <a:pt x="14219" y="21600"/>
                  </a:cubicBezTo>
                  <a:cubicBezTo>
                    <a:pt x="16488" y="15842"/>
                    <a:pt x="18756" y="10942"/>
                    <a:pt x="21600" y="4892"/>
                  </a:cubicBezTo>
                  <a:cubicBezTo>
                    <a:pt x="16488" y="3742"/>
                    <a:pt x="9666" y="1442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8" name="Google Shape;1470;p8"/>
            <p:cNvSpPr/>
            <p:nvPr/>
          </p:nvSpPr>
          <p:spPr>
            <a:xfrm>
              <a:off x="199640" y="756080"/>
              <a:ext cx="18587" cy="5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lnTo>
                    <a:pt x="6900" y="6177"/>
                  </a:lnTo>
                  <a:cubicBezTo>
                    <a:pt x="3450" y="10184"/>
                    <a:pt x="3450" y="12657"/>
                    <a:pt x="3450" y="16664"/>
                  </a:cubicBezTo>
                  <a:lnTo>
                    <a:pt x="0" y="17896"/>
                  </a:lnTo>
                  <a:cubicBezTo>
                    <a:pt x="3450" y="17896"/>
                    <a:pt x="3450" y="19128"/>
                    <a:pt x="3450" y="19128"/>
                  </a:cubicBezTo>
                  <a:cubicBezTo>
                    <a:pt x="6900" y="19128"/>
                    <a:pt x="10375" y="20368"/>
                    <a:pt x="13825" y="21600"/>
                  </a:cubicBezTo>
                  <a:cubicBezTo>
                    <a:pt x="18150" y="17896"/>
                    <a:pt x="18150" y="13888"/>
                    <a:pt x="21600" y="8952"/>
                  </a:cubicBezTo>
                  <a:lnTo>
                    <a:pt x="21600" y="2472"/>
                  </a:lnTo>
                  <a:cubicBezTo>
                    <a:pt x="18150" y="2472"/>
                    <a:pt x="13825" y="1241"/>
                    <a:pt x="690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9" name="Google Shape;1471;p8"/>
            <p:cNvSpPr/>
            <p:nvPr/>
          </p:nvSpPr>
          <p:spPr>
            <a:xfrm>
              <a:off x="44233" y="653483"/>
              <a:ext cx="37175" cy="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37" y="0"/>
                  </a:moveTo>
                  <a:cubicBezTo>
                    <a:pt x="14688" y="2993"/>
                    <a:pt x="12963" y="2993"/>
                    <a:pt x="10800" y="2993"/>
                  </a:cubicBezTo>
                  <a:lnTo>
                    <a:pt x="3887" y="2993"/>
                  </a:lnTo>
                  <a:cubicBezTo>
                    <a:pt x="3887" y="5965"/>
                    <a:pt x="3887" y="5965"/>
                    <a:pt x="2150" y="5965"/>
                  </a:cubicBezTo>
                  <a:cubicBezTo>
                    <a:pt x="2150" y="9691"/>
                    <a:pt x="2150" y="9691"/>
                    <a:pt x="0" y="9691"/>
                  </a:cubicBezTo>
                  <a:cubicBezTo>
                    <a:pt x="2150" y="12663"/>
                    <a:pt x="2150" y="15635"/>
                    <a:pt x="2150" y="18628"/>
                  </a:cubicBezTo>
                  <a:lnTo>
                    <a:pt x="2150" y="21600"/>
                  </a:lnTo>
                  <a:cubicBezTo>
                    <a:pt x="7338" y="15635"/>
                    <a:pt x="14688" y="12663"/>
                    <a:pt x="21600" y="12663"/>
                  </a:cubicBezTo>
                  <a:cubicBezTo>
                    <a:pt x="19875" y="5965"/>
                    <a:pt x="19875" y="2993"/>
                    <a:pt x="1987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0" name="Google Shape;1472;p8"/>
            <p:cNvSpPr/>
            <p:nvPr/>
          </p:nvSpPr>
          <p:spPr>
            <a:xfrm>
              <a:off x="314150" y="826716"/>
              <a:ext cx="27516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1" y="0"/>
                  </a:moveTo>
                  <a:cubicBezTo>
                    <a:pt x="4661" y="6771"/>
                    <a:pt x="2331" y="12255"/>
                    <a:pt x="0" y="17730"/>
                  </a:cubicBezTo>
                  <a:cubicBezTo>
                    <a:pt x="4661" y="19017"/>
                    <a:pt x="9913" y="20313"/>
                    <a:pt x="14591" y="21600"/>
                  </a:cubicBezTo>
                  <a:cubicBezTo>
                    <a:pt x="16922" y="16116"/>
                    <a:pt x="19253" y="12255"/>
                    <a:pt x="21600" y="6771"/>
                  </a:cubicBezTo>
                  <a:cubicBezTo>
                    <a:pt x="14591" y="4188"/>
                    <a:pt x="9913" y="2901"/>
                    <a:pt x="466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1" name="Google Shape;1473;p8"/>
            <p:cNvSpPr/>
            <p:nvPr/>
          </p:nvSpPr>
          <p:spPr>
            <a:xfrm>
              <a:off x="285884" y="808132"/>
              <a:ext cx="2230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3603" y="5176"/>
                    <a:pt x="3603" y="10342"/>
                    <a:pt x="0" y="16733"/>
                  </a:cubicBezTo>
                  <a:lnTo>
                    <a:pt x="0" y="17947"/>
                  </a:lnTo>
                  <a:cubicBezTo>
                    <a:pt x="6478" y="19171"/>
                    <a:pt x="12248" y="20385"/>
                    <a:pt x="17997" y="21600"/>
                  </a:cubicBezTo>
                  <a:cubicBezTo>
                    <a:pt x="17997" y="17947"/>
                    <a:pt x="17997" y="13995"/>
                    <a:pt x="21600" y="10342"/>
                  </a:cubicBezTo>
                  <a:lnTo>
                    <a:pt x="21600" y="5176"/>
                  </a:lnTo>
                  <a:cubicBezTo>
                    <a:pt x="17997" y="3952"/>
                    <a:pt x="12248" y="2737"/>
                    <a:pt x="6478" y="152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2" name="Google Shape;1474;p8"/>
            <p:cNvSpPr/>
            <p:nvPr/>
          </p:nvSpPr>
          <p:spPr>
            <a:xfrm>
              <a:off x="255400" y="789548"/>
              <a:ext cx="2454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3952"/>
                    <a:pt x="2612" y="6390"/>
                    <a:pt x="2612" y="10342"/>
                  </a:cubicBezTo>
                  <a:cubicBezTo>
                    <a:pt x="2612" y="12780"/>
                    <a:pt x="2612" y="15210"/>
                    <a:pt x="0" y="17947"/>
                  </a:cubicBezTo>
                  <a:cubicBezTo>
                    <a:pt x="5244" y="19162"/>
                    <a:pt x="10469" y="20385"/>
                    <a:pt x="16356" y="21600"/>
                  </a:cubicBezTo>
                  <a:cubicBezTo>
                    <a:pt x="16356" y="19162"/>
                    <a:pt x="18988" y="15210"/>
                    <a:pt x="18988" y="11557"/>
                  </a:cubicBezTo>
                  <a:cubicBezTo>
                    <a:pt x="18988" y="10342"/>
                    <a:pt x="21600" y="7605"/>
                    <a:pt x="21600" y="5167"/>
                  </a:cubicBezTo>
                  <a:cubicBezTo>
                    <a:pt x="16356" y="3952"/>
                    <a:pt x="10469" y="1523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3" name="Google Shape;1475;p8"/>
            <p:cNvSpPr/>
            <p:nvPr/>
          </p:nvSpPr>
          <p:spPr>
            <a:xfrm>
              <a:off x="171373" y="737497"/>
              <a:ext cx="25299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2553" y="4607"/>
                    <a:pt x="2553" y="9505"/>
                    <a:pt x="0" y="14403"/>
                  </a:cubicBezTo>
                  <a:lnTo>
                    <a:pt x="0" y="16702"/>
                  </a:lnTo>
                  <a:cubicBezTo>
                    <a:pt x="5712" y="17851"/>
                    <a:pt x="10800" y="20159"/>
                    <a:pt x="15869" y="21600"/>
                  </a:cubicBezTo>
                  <a:cubicBezTo>
                    <a:pt x="15869" y="15552"/>
                    <a:pt x="18422" y="9505"/>
                    <a:pt x="21600" y="4607"/>
                  </a:cubicBezTo>
                  <a:cubicBezTo>
                    <a:pt x="15869" y="3457"/>
                    <a:pt x="10800" y="1158"/>
                    <a:pt x="57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4" name="Google Shape;1476;p8"/>
            <p:cNvSpPr/>
            <p:nvPr/>
          </p:nvSpPr>
          <p:spPr>
            <a:xfrm>
              <a:off x="149817" y="724871"/>
              <a:ext cx="1561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2" y="0"/>
                  </a:moveTo>
                  <a:cubicBezTo>
                    <a:pt x="8212" y="1391"/>
                    <a:pt x="8212" y="2782"/>
                    <a:pt x="4106" y="4173"/>
                  </a:cubicBezTo>
                  <a:cubicBezTo>
                    <a:pt x="4106" y="8709"/>
                    <a:pt x="0" y="11490"/>
                    <a:pt x="0" y="16026"/>
                  </a:cubicBezTo>
                  <a:lnTo>
                    <a:pt x="0" y="18808"/>
                  </a:lnTo>
                  <a:cubicBezTo>
                    <a:pt x="4106" y="20199"/>
                    <a:pt x="8212" y="21600"/>
                    <a:pt x="13359" y="21600"/>
                  </a:cubicBezTo>
                  <a:cubicBezTo>
                    <a:pt x="13359" y="18808"/>
                    <a:pt x="17494" y="16026"/>
                    <a:pt x="17494" y="12891"/>
                  </a:cubicBezTo>
                  <a:lnTo>
                    <a:pt x="17494" y="14625"/>
                  </a:lnTo>
                  <a:cubicBezTo>
                    <a:pt x="17494" y="10099"/>
                    <a:pt x="21600" y="5917"/>
                    <a:pt x="21600" y="2782"/>
                  </a:cubicBezTo>
                  <a:cubicBezTo>
                    <a:pt x="17494" y="1391"/>
                    <a:pt x="13359" y="1391"/>
                    <a:pt x="82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5" name="Google Shape;1477;p8"/>
            <p:cNvSpPr/>
            <p:nvPr/>
          </p:nvSpPr>
          <p:spPr>
            <a:xfrm>
              <a:off x="614552" y="1019264"/>
              <a:ext cx="31237" cy="4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lnTo>
                    <a:pt x="6679" y="12106"/>
                  </a:lnTo>
                  <a:cubicBezTo>
                    <a:pt x="6679" y="15050"/>
                    <a:pt x="4121" y="15050"/>
                    <a:pt x="2053" y="15050"/>
                  </a:cubicBezTo>
                  <a:lnTo>
                    <a:pt x="0" y="15050"/>
                  </a:lnTo>
                  <a:cubicBezTo>
                    <a:pt x="6679" y="17672"/>
                    <a:pt x="10800" y="20284"/>
                    <a:pt x="16974" y="21600"/>
                  </a:cubicBezTo>
                  <a:cubicBezTo>
                    <a:pt x="16974" y="16366"/>
                    <a:pt x="19547" y="10800"/>
                    <a:pt x="21600" y="5234"/>
                  </a:cubicBezTo>
                  <a:cubicBezTo>
                    <a:pt x="16974" y="3928"/>
                    <a:pt x="10800" y="1316"/>
                    <a:pt x="667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6" name="Google Shape;1478;p8"/>
            <p:cNvSpPr/>
            <p:nvPr/>
          </p:nvSpPr>
          <p:spPr>
            <a:xfrm>
              <a:off x="97025" y="693640"/>
              <a:ext cx="25278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7" y="0"/>
                  </a:moveTo>
                  <a:cubicBezTo>
                    <a:pt x="2537" y="4188"/>
                    <a:pt x="2537" y="8058"/>
                    <a:pt x="0" y="12246"/>
                  </a:cubicBezTo>
                  <a:lnTo>
                    <a:pt x="0" y="13542"/>
                  </a:lnTo>
                  <a:cubicBezTo>
                    <a:pt x="5717" y="16116"/>
                    <a:pt x="10791" y="19017"/>
                    <a:pt x="15883" y="21600"/>
                  </a:cubicBezTo>
                  <a:cubicBezTo>
                    <a:pt x="18420" y="16116"/>
                    <a:pt x="18420" y="10959"/>
                    <a:pt x="21600" y="5484"/>
                  </a:cubicBezTo>
                  <a:cubicBezTo>
                    <a:pt x="15883" y="2901"/>
                    <a:pt x="10791" y="1287"/>
                    <a:pt x="5717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7" name="Google Shape;1479;p8"/>
            <p:cNvSpPr/>
            <p:nvPr/>
          </p:nvSpPr>
          <p:spPr>
            <a:xfrm>
              <a:off x="56861" y="684714"/>
              <a:ext cx="34205" cy="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63" y="0"/>
                  </a:moveTo>
                  <a:cubicBezTo>
                    <a:pt x="6113" y="2104"/>
                    <a:pt x="3763" y="2104"/>
                    <a:pt x="0" y="4222"/>
                  </a:cubicBezTo>
                  <a:cubicBezTo>
                    <a:pt x="6113" y="11067"/>
                    <a:pt x="11737" y="17393"/>
                    <a:pt x="17851" y="21600"/>
                  </a:cubicBezTo>
                  <a:cubicBezTo>
                    <a:pt x="19725" y="15289"/>
                    <a:pt x="21600" y="8430"/>
                    <a:pt x="21600" y="2104"/>
                  </a:cubicBezTo>
                  <a:lnTo>
                    <a:pt x="19725" y="2104"/>
                  </a:lnTo>
                  <a:cubicBezTo>
                    <a:pt x="19725" y="0"/>
                    <a:pt x="17851" y="0"/>
                    <a:pt x="1785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8" name="Google Shape;1480;p8"/>
            <p:cNvSpPr/>
            <p:nvPr/>
          </p:nvSpPr>
          <p:spPr>
            <a:xfrm>
              <a:off x="128261" y="712224"/>
              <a:ext cx="15598" cy="4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3295"/>
                    <a:pt x="4111" y="6229"/>
                    <a:pt x="4111" y="9153"/>
                  </a:cubicBezTo>
                  <a:cubicBezTo>
                    <a:pt x="4111" y="12447"/>
                    <a:pt x="4111" y="13920"/>
                    <a:pt x="0" y="15382"/>
                  </a:cubicBezTo>
                  <a:lnTo>
                    <a:pt x="0" y="18305"/>
                  </a:lnTo>
                  <a:cubicBezTo>
                    <a:pt x="4111" y="19778"/>
                    <a:pt x="8223" y="21600"/>
                    <a:pt x="12334" y="21600"/>
                  </a:cubicBezTo>
                  <a:cubicBezTo>
                    <a:pt x="12334" y="19778"/>
                    <a:pt x="12334" y="16844"/>
                    <a:pt x="17489" y="13920"/>
                  </a:cubicBezTo>
                  <a:cubicBezTo>
                    <a:pt x="17489" y="10615"/>
                    <a:pt x="21600" y="6229"/>
                    <a:pt x="21600" y="3295"/>
                  </a:cubicBezTo>
                  <a:cubicBezTo>
                    <a:pt x="17489" y="1462"/>
                    <a:pt x="12334" y="1462"/>
                    <a:pt x="822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9" name="Google Shape;1481;p8"/>
            <p:cNvSpPr/>
            <p:nvPr/>
          </p:nvSpPr>
          <p:spPr>
            <a:xfrm>
              <a:off x="515658" y="953854"/>
              <a:ext cx="2751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4188"/>
                  </a:lnTo>
                  <a:cubicBezTo>
                    <a:pt x="2331" y="6771"/>
                    <a:pt x="0" y="10959"/>
                    <a:pt x="0" y="13533"/>
                  </a:cubicBezTo>
                  <a:lnTo>
                    <a:pt x="0" y="14829"/>
                  </a:lnTo>
                  <a:cubicBezTo>
                    <a:pt x="7009" y="17403"/>
                    <a:pt x="12261" y="20304"/>
                    <a:pt x="19269" y="21600"/>
                  </a:cubicBezTo>
                  <a:cubicBezTo>
                    <a:pt x="19269" y="17403"/>
                    <a:pt x="21600" y="12246"/>
                    <a:pt x="21600" y="6771"/>
                  </a:cubicBezTo>
                  <a:cubicBezTo>
                    <a:pt x="16922" y="5475"/>
                    <a:pt x="9339" y="2901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0" name="Google Shape;1482;p8"/>
            <p:cNvSpPr/>
            <p:nvPr/>
          </p:nvSpPr>
          <p:spPr>
            <a:xfrm>
              <a:off x="847295" y="1167954"/>
              <a:ext cx="27516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cubicBezTo>
                    <a:pt x="2331" y="4607"/>
                    <a:pt x="0" y="9505"/>
                    <a:pt x="0" y="14403"/>
                  </a:cubicBezTo>
                  <a:lnTo>
                    <a:pt x="0" y="15552"/>
                  </a:lnTo>
                  <a:cubicBezTo>
                    <a:pt x="2331" y="16702"/>
                    <a:pt x="4678" y="17851"/>
                    <a:pt x="9339" y="19009"/>
                  </a:cubicBezTo>
                  <a:cubicBezTo>
                    <a:pt x="11670" y="19009"/>
                    <a:pt x="14591" y="20450"/>
                    <a:pt x="16922" y="21600"/>
                  </a:cubicBezTo>
                  <a:cubicBezTo>
                    <a:pt x="16922" y="16702"/>
                    <a:pt x="19269" y="10654"/>
                    <a:pt x="21600" y="6048"/>
                  </a:cubicBezTo>
                  <a:cubicBezTo>
                    <a:pt x="16922" y="3457"/>
                    <a:pt x="9339" y="230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1" name="Google Shape;1483;p8"/>
            <p:cNvSpPr/>
            <p:nvPr/>
          </p:nvSpPr>
          <p:spPr>
            <a:xfrm>
              <a:off x="781853" y="1127819"/>
              <a:ext cx="28268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938"/>
                    <a:pt x="2285" y="8947"/>
                    <a:pt x="0" y="12653"/>
                  </a:cubicBezTo>
                  <a:lnTo>
                    <a:pt x="0" y="15430"/>
                  </a:lnTo>
                  <a:cubicBezTo>
                    <a:pt x="4553" y="16662"/>
                    <a:pt x="9666" y="17903"/>
                    <a:pt x="14203" y="20368"/>
                  </a:cubicBezTo>
                  <a:lnTo>
                    <a:pt x="11934" y="19136"/>
                  </a:lnTo>
                  <a:cubicBezTo>
                    <a:pt x="14203" y="20368"/>
                    <a:pt x="16488" y="20368"/>
                    <a:pt x="18756" y="21600"/>
                  </a:cubicBezTo>
                  <a:cubicBezTo>
                    <a:pt x="18756" y="17903"/>
                    <a:pt x="18756" y="13885"/>
                    <a:pt x="21600" y="11421"/>
                  </a:cubicBezTo>
                  <a:lnTo>
                    <a:pt x="21600" y="6170"/>
                  </a:lnTo>
                  <a:cubicBezTo>
                    <a:pt x="16488" y="3706"/>
                    <a:pt x="11934" y="2464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2" name="Google Shape;1484;p8"/>
            <p:cNvSpPr/>
            <p:nvPr/>
          </p:nvSpPr>
          <p:spPr>
            <a:xfrm>
              <a:off x="691889" y="1065357"/>
              <a:ext cx="15619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cubicBezTo>
                    <a:pt x="4106" y="1379"/>
                    <a:pt x="4106" y="4463"/>
                    <a:pt x="0" y="5831"/>
                  </a:cubicBezTo>
                  <a:lnTo>
                    <a:pt x="0" y="18516"/>
                  </a:lnTo>
                  <a:cubicBezTo>
                    <a:pt x="4106" y="20231"/>
                    <a:pt x="9253" y="21600"/>
                    <a:pt x="17494" y="21600"/>
                  </a:cubicBezTo>
                  <a:cubicBezTo>
                    <a:pt x="17494" y="17147"/>
                    <a:pt x="21600" y="13031"/>
                    <a:pt x="21600" y="7200"/>
                  </a:cubicBezTo>
                  <a:lnTo>
                    <a:pt x="21600" y="4463"/>
                  </a:lnTo>
                  <a:cubicBezTo>
                    <a:pt x="17494" y="3094"/>
                    <a:pt x="13359" y="1379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3" name="Google Shape;1485;p8"/>
            <p:cNvSpPr/>
            <p:nvPr/>
          </p:nvSpPr>
          <p:spPr>
            <a:xfrm>
              <a:off x="651724" y="1037868"/>
              <a:ext cx="31237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2068" y="3276"/>
                    <a:pt x="0" y="5736"/>
                    <a:pt x="0" y="7928"/>
                  </a:cubicBezTo>
                  <a:lnTo>
                    <a:pt x="0" y="14764"/>
                  </a:lnTo>
                  <a:cubicBezTo>
                    <a:pt x="6694" y="16956"/>
                    <a:pt x="12868" y="19416"/>
                    <a:pt x="19547" y="21600"/>
                  </a:cubicBezTo>
                  <a:cubicBezTo>
                    <a:pt x="19547" y="16956"/>
                    <a:pt x="21600" y="12580"/>
                    <a:pt x="21600" y="6836"/>
                  </a:cubicBezTo>
                  <a:cubicBezTo>
                    <a:pt x="14921" y="4375"/>
                    <a:pt x="8747" y="2184"/>
                    <a:pt x="2068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4" name="Google Shape;1486;p8"/>
            <p:cNvSpPr/>
            <p:nvPr/>
          </p:nvSpPr>
          <p:spPr>
            <a:xfrm>
              <a:off x="369910" y="867604"/>
              <a:ext cx="245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4471"/>
                    <a:pt x="2612" y="9308"/>
                    <a:pt x="0" y="13779"/>
                  </a:cubicBezTo>
                  <a:lnTo>
                    <a:pt x="0" y="15265"/>
                  </a:lnTo>
                  <a:cubicBezTo>
                    <a:pt x="5244" y="18616"/>
                    <a:pt x="13744" y="20113"/>
                    <a:pt x="18988" y="21600"/>
                  </a:cubicBezTo>
                  <a:cubicBezTo>
                    <a:pt x="18988" y="16763"/>
                    <a:pt x="18988" y="10805"/>
                    <a:pt x="21600" y="4471"/>
                  </a:cubicBezTo>
                  <a:cubicBezTo>
                    <a:pt x="16356" y="2984"/>
                    <a:pt x="11131" y="1487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5" name="Google Shape;1487;p8"/>
            <p:cNvSpPr/>
            <p:nvPr/>
          </p:nvSpPr>
          <p:spPr>
            <a:xfrm>
              <a:off x="404116" y="886188"/>
              <a:ext cx="15619" cy="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lnTo>
                    <a:pt x="0" y="1608"/>
                  </a:lnTo>
                  <a:lnTo>
                    <a:pt x="0" y="16394"/>
                  </a:lnTo>
                  <a:cubicBezTo>
                    <a:pt x="4106" y="18002"/>
                    <a:pt x="12347" y="20003"/>
                    <a:pt x="16453" y="21600"/>
                  </a:cubicBezTo>
                  <a:cubicBezTo>
                    <a:pt x="21600" y="16394"/>
                    <a:pt x="21600" y="9996"/>
                    <a:pt x="21600" y="4801"/>
                  </a:cubicBezTo>
                  <a:cubicBezTo>
                    <a:pt x="16453" y="3205"/>
                    <a:pt x="8241" y="1608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6" name="Google Shape;1488;p8"/>
            <p:cNvSpPr/>
            <p:nvPr/>
          </p:nvSpPr>
          <p:spPr>
            <a:xfrm>
              <a:off x="345387" y="849020"/>
              <a:ext cx="21556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0" y="0"/>
                  </a:moveTo>
                  <a:cubicBezTo>
                    <a:pt x="5950" y="5958"/>
                    <a:pt x="0" y="12292"/>
                    <a:pt x="0" y="16752"/>
                  </a:cubicBezTo>
                  <a:cubicBezTo>
                    <a:pt x="2975" y="18616"/>
                    <a:pt x="8925" y="20113"/>
                    <a:pt x="14896" y="21600"/>
                  </a:cubicBezTo>
                  <a:lnTo>
                    <a:pt x="14896" y="13779"/>
                  </a:lnTo>
                  <a:cubicBezTo>
                    <a:pt x="18625" y="10795"/>
                    <a:pt x="18625" y="7444"/>
                    <a:pt x="21600" y="4471"/>
                  </a:cubicBezTo>
                  <a:cubicBezTo>
                    <a:pt x="14896" y="2984"/>
                    <a:pt x="11921" y="1487"/>
                    <a:pt x="59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7" name="Google Shape;1489;p8"/>
            <p:cNvSpPr/>
            <p:nvPr/>
          </p:nvSpPr>
          <p:spPr>
            <a:xfrm>
              <a:off x="493700" y="941960"/>
              <a:ext cx="12701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lnTo>
                    <a:pt x="5390" y="4792"/>
                  </a:lnTo>
                  <a:cubicBezTo>
                    <a:pt x="0" y="10001"/>
                    <a:pt x="0" y="13196"/>
                    <a:pt x="0" y="18000"/>
                  </a:cubicBezTo>
                  <a:cubicBezTo>
                    <a:pt x="5390" y="18000"/>
                    <a:pt x="10780" y="20003"/>
                    <a:pt x="16171" y="21600"/>
                  </a:cubicBezTo>
                  <a:cubicBezTo>
                    <a:pt x="21600" y="18000"/>
                    <a:pt x="21600" y="14805"/>
                    <a:pt x="21600" y="11599"/>
                  </a:cubicBezTo>
                  <a:lnTo>
                    <a:pt x="21600" y="3195"/>
                  </a:lnTo>
                  <a:cubicBezTo>
                    <a:pt x="16171" y="1597"/>
                    <a:pt x="10780" y="1597"/>
                    <a:pt x="539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8" name="Google Shape;1490;p8"/>
            <p:cNvSpPr/>
            <p:nvPr/>
          </p:nvSpPr>
          <p:spPr>
            <a:xfrm>
              <a:off x="459898" y="923377"/>
              <a:ext cx="27494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5" y="0"/>
                  </a:moveTo>
                  <a:cubicBezTo>
                    <a:pt x="2332" y="2975"/>
                    <a:pt x="2332" y="7448"/>
                    <a:pt x="0" y="10800"/>
                  </a:cubicBezTo>
                  <a:lnTo>
                    <a:pt x="0" y="13775"/>
                  </a:lnTo>
                  <a:cubicBezTo>
                    <a:pt x="4665" y="16760"/>
                    <a:pt x="12254" y="20113"/>
                    <a:pt x="16935" y="21600"/>
                  </a:cubicBezTo>
                  <a:cubicBezTo>
                    <a:pt x="16935" y="16760"/>
                    <a:pt x="19268" y="10800"/>
                    <a:pt x="21600" y="5960"/>
                  </a:cubicBezTo>
                  <a:cubicBezTo>
                    <a:pt x="14603" y="4462"/>
                    <a:pt x="9346" y="1487"/>
                    <a:pt x="466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9" name="Google Shape;1491;p8"/>
            <p:cNvSpPr/>
            <p:nvPr/>
          </p:nvSpPr>
          <p:spPr>
            <a:xfrm>
              <a:off x="428661" y="901071"/>
              <a:ext cx="24525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5" y="0"/>
                  </a:moveTo>
                  <a:cubicBezTo>
                    <a:pt x="2615" y="6218"/>
                    <a:pt x="2615" y="10985"/>
                    <a:pt x="0" y="15371"/>
                  </a:cubicBezTo>
                  <a:lnTo>
                    <a:pt x="0" y="16844"/>
                  </a:lnTo>
                  <a:cubicBezTo>
                    <a:pt x="5229" y="18305"/>
                    <a:pt x="11122" y="20138"/>
                    <a:pt x="16371" y="21600"/>
                  </a:cubicBezTo>
                  <a:cubicBezTo>
                    <a:pt x="18985" y="20138"/>
                    <a:pt x="18985" y="16844"/>
                    <a:pt x="18985" y="13909"/>
                  </a:cubicBezTo>
                  <a:cubicBezTo>
                    <a:pt x="18985" y="12447"/>
                    <a:pt x="21600" y="9153"/>
                    <a:pt x="21600" y="7680"/>
                  </a:cubicBezTo>
                  <a:cubicBezTo>
                    <a:pt x="16371" y="4756"/>
                    <a:pt x="11122" y="3295"/>
                    <a:pt x="261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0" name="Google Shape;1492;p8"/>
            <p:cNvSpPr/>
            <p:nvPr/>
          </p:nvSpPr>
          <p:spPr>
            <a:xfrm>
              <a:off x="819048" y="1149371"/>
              <a:ext cx="18588" cy="4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3450" y="3928"/>
                    <a:pt x="0" y="6872"/>
                    <a:pt x="0" y="10800"/>
                  </a:cubicBezTo>
                  <a:lnTo>
                    <a:pt x="0" y="16366"/>
                  </a:lnTo>
                  <a:cubicBezTo>
                    <a:pt x="3450" y="17672"/>
                    <a:pt x="6900" y="18978"/>
                    <a:pt x="11225" y="20284"/>
                  </a:cubicBezTo>
                  <a:cubicBezTo>
                    <a:pt x="14675" y="20284"/>
                    <a:pt x="14675" y="21600"/>
                    <a:pt x="18125" y="21600"/>
                  </a:cubicBezTo>
                  <a:cubicBezTo>
                    <a:pt x="18125" y="18978"/>
                    <a:pt x="21600" y="15050"/>
                    <a:pt x="21600" y="12106"/>
                  </a:cubicBezTo>
                  <a:lnTo>
                    <a:pt x="21600" y="5234"/>
                  </a:lnTo>
                  <a:cubicBezTo>
                    <a:pt x="18125" y="3928"/>
                    <a:pt x="11225" y="1316"/>
                    <a:pt x="34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1" name="Google Shape;1493;p8"/>
            <p:cNvSpPr/>
            <p:nvPr/>
          </p:nvSpPr>
          <p:spPr>
            <a:xfrm>
              <a:off x="744681" y="1102546"/>
              <a:ext cx="34205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2592"/>
                    <a:pt x="1875" y="3742"/>
                    <a:pt x="1875" y="6050"/>
                  </a:cubicBezTo>
                  <a:cubicBezTo>
                    <a:pt x="0" y="8350"/>
                    <a:pt x="0" y="12092"/>
                    <a:pt x="0" y="14400"/>
                  </a:cubicBezTo>
                  <a:cubicBezTo>
                    <a:pt x="6100" y="16992"/>
                    <a:pt x="11737" y="19300"/>
                    <a:pt x="15500" y="21600"/>
                  </a:cubicBezTo>
                  <a:cubicBezTo>
                    <a:pt x="17837" y="18142"/>
                    <a:pt x="17837" y="15550"/>
                    <a:pt x="19725" y="12092"/>
                  </a:cubicBezTo>
                  <a:cubicBezTo>
                    <a:pt x="19725" y="10942"/>
                    <a:pt x="19725" y="8350"/>
                    <a:pt x="21600" y="7200"/>
                  </a:cubicBezTo>
                  <a:cubicBezTo>
                    <a:pt x="19725" y="6050"/>
                    <a:pt x="17837" y="6050"/>
                    <a:pt x="15500" y="4892"/>
                  </a:cubicBezTo>
                  <a:cubicBezTo>
                    <a:pt x="15500" y="4892"/>
                    <a:pt x="13612" y="3742"/>
                    <a:pt x="11737" y="3742"/>
                  </a:cubicBezTo>
                  <a:cubicBezTo>
                    <a:pt x="9863" y="2592"/>
                    <a:pt x="6100" y="1150"/>
                    <a:pt x="376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2" name="Google Shape;1494;p8"/>
            <p:cNvSpPr/>
            <p:nvPr/>
          </p:nvSpPr>
          <p:spPr>
            <a:xfrm>
              <a:off x="199640" y="727840"/>
              <a:ext cx="253546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06"/>
                    <a:pt x="8172" y="8112"/>
                    <a:pt x="12099" y="12218"/>
                  </a:cubicBezTo>
                  <a:cubicBezTo>
                    <a:pt x="13683" y="13878"/>
                    <a:pt x="15013" y="15051"/>
                    <a:pt x="16597" y="16714"/>
                  </a:cubicBezTo>
                  <a:cubicBezTo>
                    <a:pt x="17927" y="17885"/>
                    <a:pt x="19258" y="19547"/>
                    <a:pt x="20841" y="20817"/>
                  </a:cubicBezTo>
                  <a:cubicBezTo>
                    <a:pt x="20986" y="21040"/>
                    <a:pt x="21131" y="21136"/>
                    <a:pt x="21276" y="21252"/>
                  </a:cubicBezTo>
                  <a:cubicBezTo>
                    <a:pt x="14524" y="14025"/>
                    <a:pt x="7232" y="6444"/>
                    <a:pt x="0" y="0"/>
                  </a:cubicBezTo>
                  <a:close/>
                  <a:moveTo>
                    <a:pt x="21276" y="21252"/>
                  </a:moveTo>
                  <a:cubicBezTo>
                    <a:pt x="21384" y="21368"/>
                    <a:pt x="21492" y="21484"/>
                    <a:pt x="21600" y="21600"/>
                  </a:cubicBezTo>
                  <a:cubicBezTo>
                    <a:pt x="21492" y="21433"/>
                    <a:pt x="21384" y="21337"/>
                    <a:pt x="21276" y="21252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15" name="Google Shape;1495;p8"/>
            <p:cNvGrpSpPr/>
            <p:nvPr/>
          </p:nvGrpSpPr>
          <p:grpSpPr>
            <a:xfrm>
              <a:off x="64645" y="563533"/>
              <a:ext cx="12701" cy="1"/>
              <a:chOff x="0" y="0"/>
              <a:chExt cx="12700" cy="0"/>
            </a:xfrm>
          </p:grpSpPr>
          <p:sp>
            <p:nvSpPr>
              <p:cNvPr id="461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1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16" name="Google Shape;1497;p8"/>
            <p:cNvSpPr/>
            <p:nvPr/>
          </p:nvSpPr>
          <p:spPr>
            <a:xfrm>
              <a:off x="38274" y="529334"/>
              <a:ext cx="31238" cy="4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1966"/>
                    <a:pt x="14921" y="3534"/>
                    <a:pt x="12853" y="5102"/>
                  </a:cubicBezTo>
                  <a:cubicBezTo>
                    <a:pt x="8747" y="6681"/>
                    <a:pt x="6679" y="8249"/>
                    <a:pt x="2053" y="11783"/>
                  </a:cubicBezTo>
                  <a:lnTo>
                    <a:pt x="0" y="11783"/>
                  </a:lnTo>
                  <a:cubicBezTo>
                    <a:pt x="0" y="14930"/>
                    <a:pt x="2053" y="18066"/>
                    <a:pt x="2053" y="21600"/>
                  </a:cubicBezTo>
                  <a:cubicBezTo>
                    <a:pt x="2053" y="21600"/>
                    <a:pt x="4121" y="21600"/>
                    <a:pt x="4121" y="19634"/>
                  </a:cubicBezTo>
                  <a:cubicBezTo>
                    <a:pt x="10800" y="16498"/>
                    <a:pt x="14921" y="13351"/>
                    <a:pt x="21600" y="981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7" name="Google Shape;1500;p8"/>
            <p:cNvSpPr/>
            <p:nvPr/>
          </p:nvSpPr>
          <p:spPr>
            <a:xfrm>
              <a:off x="38274" y="467624"/>
              <a:ext cx="28268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03" y="3763"/>
                    <a:pt x="7381" y="9863"/>
                    <a:pt x="0" y="13626"/>
                  </a:cubicBezTo>
                  <a:lnTo>
                    <a:pt x="0" y="21600"/>
                  </a:lnTo>
                  <a:cubicBezTo>
                    <a:pt x="7381" y="15500"/>
                    <a:pt x="14203" y="11737"/>
                    <a:pt x="21600" y="79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8" name="Google Shape;1501;p8"/>
            <p:cNvSpPr/>
            <p:nvPr/>
          </p:nvSpPr>
          <p:spPr>
            <a:xfrm>
              <a:off x="35306" y="430458"/>
              <a:ext cx="31238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2973"/>
                    <a:pt x="12853" y="4837"/>
                    <a:pt x="10800" y="7821"/>
                  </a:cubicBezTo>
                  <a:cubicBezTo>
                    <a:pt x="6174" y="9308"/>
                    <a:pt x="4106" y="12292"/>
                    <a:pt x="0" y="14145"/>
                  </a:cubicBezTo>
                  <a:cubicBezTo>
                    <a:pt x="2053" y="17129"/>
                    <a:pt x="2053" y="20103"/>
                    <a:pt x="2053" y="21600"/>
                  </a:cubicBezTo>
                  <a:cubicBezTo>
                    <a:pt x="8732" y="18616"/>
                    <a:pt x="12853" y="14145"/>
                    <a:pt x="19026" y="10795"/>
                  </a:cubicBezTo>
                  <a:cubicBezTo>
                    <a:pt x="19026" y="10795"/>
                    <a:pt x="21600" y="10795"/>
                    <a:pt x="21600" y="93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9" name="Google Shape;1502;p8"/>
            <p:cNvSpPr/>
            <p:nvPr/>
          </p:nvSpPr>
          <p:spPr>
            <a:xfrm>
              <a:off x="44233" y="603689"/>
              <a:ext cx="31216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6" y="0"/>
                  </a:moveTo>
                  <a:cubicBezTo>
                    <a:pt x="19546" y="0"/>
                    <a:pt x="17491" y="0"/>
                    <a:pt x="17491" y="1822"/>
                  </a:cubicBezTo>
                  <a:cubicBezTo>
                    <a:pt x="10807" y="4756"/>
                    <a:pt x="4630" y="7680"/>
                    <a:pt x="0" y="10985"/>
                  </a:cubicBezTo>
                  <a:lnTo>
                    <a:pt x="0" y="21600"/>
                  </a:lnTo>
                  <a:cubicBezTo>
                    <a:pt x="6684" y="16844"/>
                    <a:pt x="12862" y="13909"/>
                    <a:pt x="21600" y="9153"/>
                  </a:cubicBezTo>
                  <a:cubicBezTo>
                    <a:pt x="21600" y="6218"/>
                    <a:pt x="21600" y="3295"/>
                    <a:pt x="19546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0" name="Google Shape;1503;p8"/>
            <p:cNvSpPr/>
            <p:nvPr/>
          </p:nvSpPr>
          <p:spPr>
            <a:xfrm>
              <a:off x="41244" y="563533"/>
              <a:ext cx="31237" cy="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68" y="3084"/>
                    <a:pt x="6694" y="7200"/>
                    <a:pt x="0" y="9937"/>
                  </a:cubicBezTo>
                  <a:lnTo>
                    <a:pt x="0" y="21600"/>
                  </a:lnTo>
                  <a:cubicBezTo>
                    <a:pt x="6694" y="18516"/>
                    <a:pt x="14921" y="14400"/>
                    <a:pt x="21600" y="1165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1" name="Google Shape;1504;p8"/>
            <p:cNvSpPr/>
            <p:nvPr/>
          </p:nvSpPr>
          <p:spPr>
            <a:xfrm>
              <a:off x="38274" y="495887"/>
              <a:ext cx="31238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53" y="3195"/>
                    <a:pt x="6679" y="7999"/>
                    <a:pt x="0" y="11599"/>
                  </a:cubicBezTo>
                  <a:lnTo>
                    <a:pt x="0" y="21600"/>
                  </a:lnTo>
                  <a:cubicBezTo>
                    <a:pt x="2053" y="21600"/>
                    <a:pt x="2053" y="20003"/>
                    <a:pt x="2053" y="20003"/>
                  </a:cubicBezTo>
                  <a:cubicBezTo>
                    <a:pt x="6679" y="18000"/>
                    <a:pt x="8747" y="16403"/>
                    <a:pt x="12853" y="14805"/>
                  </a:cubicBezTo>
                  <a:cubicBezTo>
                    <a:pt x="14921" y="13196"/>
                    <a:pt x="16974" y="11599"/>
                    <a:pt x="21600" y="11599"/>
                  </a:cubicBezTo>
                  <a:cubicBezTo>
                    <a:pt x="19547" y="6401"/>
                    <a:pt x="19547" y="3195"/>
                    <a:pt x="19547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2" name="Google Shape;1505;p8"/>
            <p:cNvSpPr/>
            <p:nvPr/>
          </p:nvSpPr>
          <p:spPr>
            <a:xfrm>
              <a:off x="50924" y="637889"/>
              <a:ext cx="27516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53" y="0"/>
                  </a:moveTo>
                  <a:lnTo>
                    <a:pt x="16922" y="3450"/>
                  </a:lnTo>
                  <a:cubicBezTo>
                    <a:pt x="12261" y="11225"/>
                    <a:pt x="7009" y="18125"/>
                    <a:pt x="0" y="21600"/>
                  </a:cubicBezTo>
                  <a:lnTo>
                    <a:pt x="9339" y="21600"/>
                  </a:lnTo>
                  <a:cubicBezTo>
                    <a:pt x="12261" y="21600"/>
                    <a:pt x="14591" y="21600"/>
                    <a:pt x="19253" y="18125"/>
                  </a:cubicBezTo>
                  <a:lnTo>
                    <a:pt x="21600" y="18125"/>
                  </a:lnTo>
                  <a:lnTo>
                    <a:pt x="21600" y="3450"/>
                  </a:lnTo>
                  <a:lnTo>
                    <a:pt x="19253" y="3450"/>
                  </a:lnTo>
                  <a:lnTo>
                    <a:pt x="19253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25" name="Google Shape;1506;p8"/>
            <p:cNvGrpSpPr/>
            <p:nvPr/>
          </p:nvGrpSpPr>
          <p:grpSpPr>
            <a:xfrm>
              <a:off x="973702" y="1261986"/>
              <a:ext cx="1" cy="12701"/>
              <a:chOff x="0" y="0"/>
              <a:chExt cx="0" cy="12700"/>
            </a:xfrm>
          </p:grpSpPr>
          <p:sp>
            <p:nvSpPr>
              <p:cNvPr id="4623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2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26" name="Google Shape;1507;p8"/>
            <p:cNvSpPr/>
            <p:nvPr/>
          </p:nvSpPr>
          <p:spPr>
            <a:xfrm>
              <a:off x="1042112" y="1130787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743"/>
                    <a:pt x="13612" y="2235"/>
                    <a:pt x="9863" y="3911"/>
                  </a:cubicBezTo>
                  <a:lnTo>
                    <a:pt x="9863" y="4654"/>
                  </a:lnTo>
                  <a:cubicBezTo>
                    <a:pt x="6100" y="9308"/>
                    <a:pt x="3763" y="13967"/>
                    <a:pt x="1875" y="19365"/>
                  </a:cubicBezTo>
                  <a:cubicBezTo>
                    <a:pt x="0" y="20108"/>
                    <a:pt x="0" y="20851"/>
                    <a:pt x="0" y="21600"/>
                  </a:cubicBezTo>
                  <a:cubicBezTo>
                    <a:pt x="3763" y="20108"/>
                    <a:pt x="7988" y="19365"/>
                    <a:pt x="11737" y="17873"/>
                  </a:cubicBezTo>
                  <a:cubicBezTo>
                    <a:pt x="11737" y="17873"/>
                    <a:pt x="13612" y="16946"/>
                    <a:pt x="15500" y="16946"/>
                  </a:cubicBezTo>
                  <a:cubicBezTo>
                    <a:pt x="13612" y="16197"/>
                    <a:pt x="13612" y="16197"/>
                    <a:pt x="13612" y="15454"/>
                  </a:cubicBezTo>
                  <a:cubicBezTo>
                    <a:pt x="15500" y="12287"/>
                    <a:pt x="17851" y="9308"/>
                    <a:pt x="17851" y="6146"/>
                  </a:cubicBezTo>
                  <a:cubicBezTo>
                    <a:pt x="19725" y="3911"/>
                    <a:pt x="21600" y="1492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7" name="Google Shape;1508;p8"/>
            <p:cNvSpPr/>
            <p:nvPr/>
          </p:nvSpPr>
          <p:spPr>
            <a:xfrm>
              <a:off x="1163313" y="1034878"/>
              <a:ext cx="33475" cy="8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55" y="1545"/>
                    <a:pt x="11994" y="3085"/>
                    <a:pt x="5761" y="4820"/>
                  </a:cubicBezTo>
                  <a:lnTo>
                    <a:pt x="5761" y="5595"/>
                  </a:lnTo>
                  <a:cubicBezTo>
                    <a:pt x="3845" y="10415"/>
                    <a:pt x="1916" y="14465"/>
                    <a:pt x="0" y="19285"/>
                  </a:cubicBezTo>
                  <a:lnTo>
                    <a:pt x="0" y="21600"/>
                  </a:lnTo>
                  <a:cubicBezTo>
                    <a:pt x="5761" y="20055"/>
                    <a:pt x="11994" y="18320"/>
                    <a:pt x="17755" y="16005"/>
                  </a:cubicBezTo>
                  <a:cubicBezTo>
                    <a:pt x="15839" y="16005"/>
                    <a:pt x="15839" y="15235"/>
                    <a:pt x="15839" y="15235"/>
                  </a:cubicBezTo>
                  <a:cubicBezTo>
                    <a:pt x="15839" y="11955"/>
                    <a:pt x="17755" y="8680"/>
                    <a:pt x="19670" y="5595"/>
                  </a:cubicBezTo>
                  <a:cubicBezTo>
                    <a:pt x="19670" y="3860"/>
                    <a:pt x="21600" y="154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8" name="Google Shape;1509;p8"/>
            <p:cNvSpPr/>
            <p:nvPr/>
          </p:nvSpPr>
          <p:spPr>
            <a:xfrm>
              <a:off x="973702" y="1183570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1492"/>
                    <a:pt x="15962" y="2235"/>
                    <a:pt x="14088" y="2979"/>
                  </a:cubicBezTo>
                  <a:cubicBezTo>
                    <a:pt x="11737" y="3727"/>
                    <a:pt x="9863" y="3727"/>
                    <a:pt x="9863" y="4654"/>
                  </a:cubicBezTo>
                  <a:cubicBezTo>
                    <a:pt x="7988" y="5403"/>
                    <a:pt x="7988" y="6889"/>
                    <a:pt x="7988" y="8381"/>
                  </a:cubicBezTo>
                  <a:cubicBezTo>
                    <a:pt x="6100" y="10057"/>
                    <a:pt x="6100" y="11543"/>
                    <a:pt x="4225" y="13035"/>
                  </a:cubicBezTo>
                  <a:cubicBezTo>
                    <a:pt x="2350" y="15454"/>
                    <a:pt x="0" y="18621"/>
                    <a:pt x="0" y="21600"/>
                  </a:cubicBezTo>
                  <a:cubicBezTo>
                    <a:pt x="4225" y="20108"/>
                    <a:pt x="9863" y="19365"/>
                    <a:pt x="14088" y="17689"/>
                  </a:cubicBezTo>
                  <a:lnTo>
                    <a:pt x="14088" y="16197"/>
                  </a:lnTo>
                  <a:cubicBezTo>
                    <a:pt x="14088" y="13035"/>
                    <a:pt x="15962" y="10057"/>
                    <a:pt x="17851" y="6146"/>
                  </a:cubicBezTo>
                  <a:cubicBezTo>
                    <a:pt x="19725" y="4654"/>
                    <a:pt x="19725" y="223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9" name="Google Shape;1510;p8"/>
            <p:cNvSpPr/>
            <p:nvPr/>
          </p:nvSpPr>
          <p:spPr>
            <a:xfrm>
              <a:off x="1007907" y="1158297"/>
              <a:ext cx="34205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25" y="0"/>
                  </a:moveTo>
                  <a:cubicBezTo>
                    <a:pt x="15962" y="737"/>
                    <a:pt x="13612" y="2398"/>
                    <a:pt x="9863" y="3141"/>
                  </a:cubicBezTo>
                  <a:cubicBezTo>
                    <a:pt x="6100" y="9230"/>
                    <a:pt x="1875" y="15511"/>
                    <a:pt x="0" y="21600"/>
                  </a:cubicBezTo>
                  <a:cubicBezTo>
                    <a:pt x="6100" y="20126"/>
                    <a:pt x="11737" y="18465"/>
                    <a:pt x="15962" y="16248"/>
                  </a:cubicBezTo>
                  <a:lnTo>
                    <a:pt x="13612" y="15511"/>
                  </a:lnTo>
                  <a:cubicBezTo>
                    <a:pt x="13612" y="12370"/>
                    <a:pt x="15962" y="9230"/>
                    <a:pt x="17851" y="6276"/>
                  </a:cubicBezTo>
                  <a:cubicBezTo>
                    <a:pt x="19725" y="3878"/>
                    <a:pt x="19725" y="166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0" name="Google Shape;1511;p8"/>
            <p:cNvSpPr/>
            <p:nvPr/>
          </p:nvSpPr>
          <p:spPr>
            <a:xfrm>
              <a:off x="1379707" y="849020"/>
              <a:ext cx="3717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2" y="1302"/>
                    <a:pt x="10800" y="2598"/>
                    <a:pt x="7338" y="4708"/>
                  </a:cubicBezTo>
                  <a:cubicBezTo>
                    <a:pt x="5612" y="9421"/>
                    <a:pt x="1725" y="14129"/>
                    <a:pt x="0" y="19490"/>
                  </a:cubicBezTo>
                  <a:lnTo>
                    <a:pt x="0" y="21600"/>
                  </a:lnTo>
                  <a:cubicBezTo>
                    <a:pt x="5612" y="20303"/>
                    <a:pt x="9075" y="18842"/>
                    <a:pt x="14688" y="16892"/>
                  </a:cubicBezTo>
                  <a:cubicBezTo>
                    <a:pt x="14688" y="12179"/>
                    <a:pt x="18137" y="7307"/>
                    <a:pt x="19875" y="2598"/>
                  </a:cubicBezTo>
                  <a:cubicBezTo>
                    <a:pt x="19875" y="1302"/>
                    <a:pt x="19875" y="648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1" name="Google Shape;1512;p8"/>
            <p:cNvSpPr/>
            <p:nvPr/>
          </p:nvSpPr>
          <p:spPr>
            <a:xfrm>
              <a:off x="1079285" y="1099556"/>
              <a:ext cx="37196" cy="8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1479"/>
                    <a:pt x="12530" y="3140"/>
                    <a:pt x="7346" y="4619"/>
                  </a:cubicBezTo>
                  <a:cubicBezTo>
                    <a:pt x="5622" y="9970"/>
                    <a:pt x="1736" y="16244"/>
                    <a:pt x="0" y="21600"/>
                  </a:cubicBezTo>
                  <a:cubicBezTo>
                    <a:pt x="1736" y="21600"/>
                    <a:pt x="3460" y="20858"/>
                    <a:pt x="5622" y="19934"/>
                  </a:cubicBezTo>
                  <a:cubicBezTo>
                    <a:pt x="9070" y="18460"/>
                    <a:pt x="12530" y="16981"/>
                    <a:pt x="16416" y="16244"/>
                  </a:cubicBezTo>
                  <a:cubicBezTo>
                    <a:pt x="16416" y="15320"/>
                    <a:pt x="14254" y="15320"/>
                    <a:pt x="14254" y="14583"/>
                  </a:cubicBezTo>
                  <a:cubicBezTo>
                    <a:pt x="16416" y="11630"/>
                    <a:pt x="16416" y="8490"/>
                    <a:pt x="18140" y="5356"/>
                  </a:cubicBezTo>
                  <a:cubicBezTo>
                    <a:pt x="19864" y="3877"/>
                    <a:pt x="19864" y="14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2" name="Google Shape;1513;p8"/>
            <p:cNvSpPr/>
            <p:nvPr/>
          </p:nvSpPr>
          <p:spPr>
            <a:xfrm>
              <a:off x="955115" y="1214047"/>
              <a:ext cx="18587" cy="6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1034"/>
                    <a:pt x="7775" y="2321"/>
                    <a:pt x="0" y="3347"/>
                  </a:cubicBezTo>
                  <a:cubicBezTo>
                    <a:pt x="0" y="9774"/>
                    <a:pt x="4325" y="16200"/>
                    <a:pt x="4325" y="21600"/>
                  </a:cubicBezTo>
                  <a:lnTo>
                    <a:pt x="7775" y="21600"/>
                  </a:lnTo>
                  <a:lnTo>
                    <a:pt x="7775" y="19287"/>
                  </a:lnTo>
                  <a:cubicBezTo>
                    <a:pt x="7775" y="17226"/>
                    <a:pt x="7775" y="15174"/>
                    <a:pt x="11225" y="12860"/>
                  </a:cubicBezTo>
                  <a:cubicBezTo>
                    <a:pt x="11225" y="10800"/>
                    <a:pt x="14700" y="8747"/>
                    <a:pt x="14700" y="6434"/>
                  </a:cubicBezTo>
                  <a:cubicBezTo>
                    <a:pt x="18150" y="4374"/>
                    <a:pt x="18150" y="232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3" name="Google Shape;1514;p8"/>
            <p:cNvSpPr/>
            <p:nvPr/>
          </p:nvSpPr>
          <p:spPr>
            <a:xfrm>
              <a:off x="1308308" y="913698"/>
              <a:ext cx="31237" cy="9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1385"/>
                    <a:pt x="12868" y="2939"/>
                    <a:pt x="8747" y="3629"/>
                  </a:cubicBezTo>
                  <a:cubicBezTo>
                    <a:pt x="6694" y="10023"/>
                    <a:pt x="2574" y="15206"/>
                    <a:pt x="0" y="20910"/>
                  </a:cubicBezTo>
                  <a:lnTo>
                    <a:pt x="0" y="21600"/>
                  </a:lnTo>
                  <a:cubicBezTo>
                    <a:pt x="0" y="20910"/>
                    <a:pt x="2574" y="20910"/>
                    <a:pt x="2574" y="20910"/>
                  </a:cubicBezTo>
                  <a:cubicBezTo>
                    <a:pt x="6694" y="20215"/>
                    <a:pt x="10800" y="18661"/>
                    <a:pt x="15426" y="17971"/>
                  </a:cubicBezTo>
                  <a:cubicBezTo>
                    <a:pt x="15426" y="12267"/>
                    <a:pt x="19547" y="7258"/>
                    <a:pt x="21600" y="13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4" name="Google Shape;1515;p8"/>
            <p:cNvSpPr/>
            <p:nvPr/>
          </p:nvSpPr>
          <p:spPr>
            <a:xfrm>
              <a:off x="1342512" y="879498"/>
              <a:ext cx="34206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2098"/>
                    <a:pt x="11751" y="3385"/>
                    <a:pt x="6113" y="4677"/>
                  </a:cubicBezTo>
                  <a:cubicBezTo>
                    <a:pt x="6113" y="10156"/>
                    <a:pt x="1888" y="14829"/>
                    <a:pt x="0" y="20150"/>
                  </a:cubicBezTo>
                  <a:lnTo>
                    <a:pt x="0" y="21600"/>
                  </a:lnTo>
                  <a:cubicBezTo>
                    <a:pt x="4225" y="20150"/>
                    <a:pt x="9863" y="18858"/>
                    <a:pt x="15976" y="17571"/>
                  </a:cubicBezTo>
                  <a:cubicBezTo>
                    <a:pt x="13626" y="11444"/>
                    <a:pt x="19725" y="6127"/>
                    <a:pt x="21600" y="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5" name="Google Shape;1516;p8"/>
            <p:cNvSpPr/>
            <p:nvPr/>
          </p:nvSpPr>
          <p:spPr>
            <a:xfrm>
              <a:off x="1200487" y="1006637"/>
              <a:ext cx="30505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483" y="763"/>
                  </a:lnTo>
                  <a:cubicBezTo>
                    <a:pt x="15278" y="2483"/>
                    <a:pt x="13176" y="3246"/>
                    <a:pt x="8424" y="4015"/>
                  </a:cubicBezTo>
                  <a:cubicBezTo>
                    <a:pt x="6322" y="9556"/>
                    <a:pt x="2117" y="14334"/>
                    <a:pt x="0" y="19880"/>
                  </a:cubicBezTo>
                  <a:lnTo>
                    <a:pt x="0" y="21600"/>
                  </a:lnTo>
                  <a:cubicBezTo>
                    <a:pt x="2117" y="20643"/>
                    <a:pt x="6322" y="19112"/>
                    <a:pt x="10541" y="18348"/>
                  </a:cubicBezTo>
                  <a:cubicBezTo>
                    <a:pt x="10541" y="18348"/>
                    <a:pt x="13176" y="17585"/>
                    <a:pt x="15278" y="16822"/>
                  </a:cubicBezTo>
                  <a:cubicBezTo>
                    <a:pt x="15278" y="16822"/>
                    <a:pt x="13176" y="16822"/>
                    <a:pt x="13176" y="15865"/>
                  </a:cubicBezTo>
                  <a:cubicBezTo>
                    <a:pt x="15278" y="12807"/>
                    <a:pt x="17381" y="10319"/>
                    <a:pt x="19483" y="7261"/>
                  </a:cubicBezTo>
                  <a:cubicBezTo>
                    <a:pt x="19483" y="4778"/>
                    <a:pt x="21600" y="248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6" name="Google Shape;1517;p8"/>
            <p:cNvSpPr/>
            <p:nvPr/>
          </p:nvSpPr>
          <p:spPr>
            <a:xfrm>
              <a:off x="1485291" y="777654"/>
              <a:ext cx="15619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744"/>
                    <a:pt x="12347" y="1487"/>
                    <a:pt x="8212" y="2236"/>
                  </a:cubicBezTo>
                  <a:cubicBezTo>
                    <a:pt x="8212" y="8486"/>
                    <a:pt x="4225" y="15285"/>
                    <a:pt x="149" y="21374"/>
                  </a:cubicBezTo>
                  <a:cubicBezTo>
                    <a:pt x="922" y="20846"/>
                    <a:pt x="4582" y="20770"/>
                    <a:pt x="8212" y="20113"/>
                  </a:cubicBezTo>
                  <a:lnTo>
                    <a:pt x="8212" y="19369"/>
                  </a:lnTo>
                  <a:cubicBezTo>
                    <a:pt x="12347" y="16945"/>
                    <a:pt x="12347" y="15458"/>
                    <a:pt x="12347" y="13965"/>
                  </a:cubicBezTo>
                  <a:cubicBezTo>
                    <a:pt x="17494" y="9310"/>
                    <a:pt x="21600" y="4655"/>
                    <a:pt x="21600" y="0"/>
                  </a:cubicBezTo>
                  <a:close/>
                  <a:moveTo>
                    <a:pt x="149" y="21374"/>
                  </a:moveTo>
                  <a:cubicBezTo>
                    <a:pt x="60" y="21444"/>
                    <a:pt x="0" y="21519"/>
                    <a:pt x="0" y="21600"/>
                  </a:cubicBezTo>
                  <a:cubicBezTo>
                    <a:pt x="60" y="21525"/>
                    <a:pt x="89" y="21449"/>
                    <a:pt x="149" y="21374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39" name="Google Shape;1518;p8"/>
            <p:cNvGrpSpPr/>
            <p:nvPr/>
          </p:nvGrpSpPr>
          <p:grpSpPr>
            <a:xfrm>
              <a:off x="1519495" y="763120"/>
              <a:ext cx="1" cy="12701"/>
              <a:chOff x="0" y="0"/>
              <a:chExt cx="0" cy="12699"/>
            </a:xfrm>
          </p:grpSpPr>
          <p:sp>
            <p:nvSpPr>
              <p:cNvPr id="463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3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40" name="Google Shape;1519;p8"/>
            <p:cNvSpPr/>
            <p:nvPr/>
          </p:nvSpPr>
          <p:spPr>
            <a:xfrm>
              <a:off x="1233960" y="975406"/>
              <a:ext cx="34206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661"/>
                    <a:pt x="11737" y="3141"/>
                    <a:pt x="7974" y="4615"/>
                  </a:cubicBezTo>
                  <a:cubicBezTo>
                    <a:pt x="7974" y="7755"/>
                    <a:pt x="6100" y="10891"/>
                    <a:pt x="4225" y="13845"/>
                  </a:cubicBezTo>
                  <a:cubicBezTo>
                    <a:pt x="2350" y="16248"/>
                    <a:pt x="0" y="19383"/>
                    <a:pt x="0" y="21600"/>
                  </a:cubicBezTo>
                  <a:cubicBezTo>
                    <a:pt x="6100" y="20126"/>
                    <a:pt x="9863" y="18465"/>
                    <a:pt x="15962" y="16985"/>
                  </a:cubicBezTo>
                  <a:lnTo>
                    <a:pt x="15962" y="16248"/>
                  </a:lnTo>
                  <a:cubicBezTo>
                    <a:pt x="15962" y="10891"/>
                    <a:pt x="17837" y="553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1" name="Google Shape;1520;p8"/>
            <p:cNvSpPr/>
            <p:nvPr/>
          </p:nvSpPr>
          <p:spPr>
            <a:xfrm>
              <a:off x="1116480" y="1065357"/>
              <a:ext cx="43112" cy="8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8" y="1611"/>
                    <a:pt x="12287" y="3036"/>
                    <a:pt x="9313" y="4467"/>
                  </a:cubicBezTo>
                  <a:lnTo>
                    <a:pt x="7814" y="5179"/>
                  </a:lnTo>
                  <a:cubicBezTo>
                    <a:pt x="7814" y="6073"/>
                    <a:pt x="7814" y="6073"/>
                    <a:pt x="6327" y="6073"/>
                  </a:cubicBezTo>
                  <a:cubicBezTo>
                    <a:pt x="6327" y="10534"/>
                    <a:pt x="2975" y="14996"/>
                    <a:pt x="1487" y="19457"/>
                  </a:cubicBezTo>
                  <a:cubicBezTo>
                    <a:pt x="1487" y="20170"/>
                    <a:pt x="1487" y="20887"/>
                    <a:pt x="0" y="21600"/>
                  </a:cubicBezTo>
                  <a:lnTo>
                    <a:pt x="1487" y="21600"/>
                  </a:lnTo>
                  <a:cubicBezTo>
                    <a:pt x="6327" y="19457"/>
                    <a:pt x="12287" y="17139"/>
                    <a:pt x="17138" y="15708"/>
                  </a:cubicBezTo>
                  <a:lnTo>
                    <a:pt x="17138" y="14996"/>
                  </a:lnTo>
                  <a:cubicBezTo>
                    <a:pt x="17138" y="9641"/>
                    <a:pt x="18625" y="51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2" name="Google Shape;1521;p8"/>
            <p:cNvSpPr/>
            <p:nvPr/>
          </p:nvSpPr>
          <p:spPr>
            <a:xfrm>
              <a:off x="1274856" y="941960"/>
              <a:ext cx="30483" cy="8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93" y="1438"/>
                    <a:pt x="13170" y="2880"/>
                    <a:pt x="6326" y="5219"/>
                  </a:cubicBezTo>
                  <a:cubicBezTo>
                    <a:pt x="4207" y="8099"/>
                    <a:pt x="2104" y="11881"/>
                    <a:pt x="2104" y="15662"/>
                  </a:cubicBezTo>
                  <a:cubicBezTo>
                    <a:pt x="0" y="18001"/>
                    <a:pt x="0" y="19444"/>
                    <a:pt x="0" y="20881"/>
                  </a:cubicBezTo>
                  <a:lnTo>
                    <a:pt x="0" y="21600"/>
                  </a:lnTo>
                  <a:cubicBezTo>
                    <a:pt x="4207" y="20162"/>
                    <a:pt x="8430" y="19444"/>
                    <a:pt x="15274" y="18001"/>
                  </a:cubicBezTo>
                  <a:cubicBezTo>
                    <a:pt x="15274" y="11881"/>
                    <a:pt x="19496" y="6662"/>
                    <a:pt x="21600" y="71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3" name="Google Shape;1522;p8"/>
            <p:cNvSpPr/>
            <p:nvPr/>
          </p:nvSpPr>
          <p:spPr>
            <a:xfrm>
              <a:off x="1416881" y="817789"/>
              <a:ext cx="3420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02"/>
                    <a:pt x="11737" y="2763"/>
                    <a:pt x="7988" y="4060"/>
                  </a:cubicBezTo>
                  <a:cubicBezTo>
                    <a:pt x="7988" y="9421"/>
                    <a:pt x="4225" y="14942"/>
                    <a:pt x="1875" y="20303"/>
                  </a:cubicBezTo>
                  <a:cubicBezTo>
                    <a:pt x="1875" y="20952"/>
                    <a:pt x="1875" y="20952"/>
                    <a:pt x="0" y="21600"/>
                  </a:cubicBezTo>
                  <a:cubicBezTo>
                    <a:pt x="6100" y="20303"/>
                    <a:pt x="11737" y="19002"/>
                    <a:pt x="15962" y="17540"/>
                  </a:cubicBezTo>
                  <a:lnTo>
                    <a:pt x="15962" y="16892"/>
                  </a:lnTo>
                  <a:cubicBezTo>
                    <a:pt x="17837" y="13481"/>
                    <a:pt x="17837" y="10069"/>
                    <a:pt x="19725" y="6823"/>
                  </a:cubicBezTo>
                  <a:cubicBezTo>
                    <a:pt x="19725" y="4713"/>
                    <a:pt x="21600" y="276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4" name="Google Shape;1523;p8"/>
            <p:cNvSpPr/>
            <p:nvPr/>
          </p:nvSpPr>
          <p:spPr>
            <a:xfrm>
              <a:off x="1457023" y="796237"/>
              <a:ext cx="22309" cy="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2" y="713"/>
                    <a:pt x="12248" y="1426"/>
                    <a:pt x="6499" y="2856"/>
                  </a:cubicBezTo>
                  <a:cubicBezTo>
                    <a:pt x="6499" y="8212"/>
                    <a:pt x="3603" y="13388"/>
                    <a:pt x="0" y="17850"/>
                  </a:cubicBezTo>
                  <a:lnTo>
                    <a:pt x="0" y="21600"/>
                  </a:lnTo>
                  <a:cubicBezTo>
                    <a:pt x="3603" y="20706"/>
                    <a:pt x="9373" y="19994"/>
                    <a:pt x="12248" y="18568"/>
                  </a:cubicBezTo>
                  <a:cubicBezTo>
                    <a:pt x="15122" y="15531"/>
                    <a:pt x="15122" y="12675"/>
                    <a:pt x="18017" y="9638"/>
                  </a:cubicBezTo>
                  <a:cubicBezTo>
                    <a:pt x="18017" y="6606"/>
                    <a:pt x="21600" y="2856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5" name="Google Shape;1524;p8"/>
            <p:cNvSpPr/>
            <p:nvPr/>
          </p:nvSpPr>
          <p:spPr>
            <a:xfrm>
              <a:off x="468803" y="774685"/>
              <a:ext cx="43886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366" y="1996"/>
                  </a:lnTo>
                  <a:cubicBezTo>
                    <a:pt x="20520" y="1310"/>
                    <a:pt x="21600" y="1058"/>
                    <a:pt x="21600" y="0"/>
                  </a:cubicBezTo>
                  <a:close/>
                  <a:moveTo>
                    <a:pt x="19366" y="1996"/>
                  </a:moveTo>
                  <a:cubicBezTo>
                    <a:pt x="19006" y="2207"/>
                    <a:pt x="18646" y="2459"/>
                    <a:pt x="18307" y="2782"/>
                  </a:cubicBezTo>
                  <a:lnTo>
                    <a:pt x="15374" y="5574"/>
                  </a:lnTo>
                  <a:lnTo>
                    <a:pt x="16835" y="4173"/>
                  </a:lnTo>
                  <a:cubicBezTo>
                    <a:pt x="16835" y="4203"/>
                    <a:pt x="16835" y="4233"/>
                    <a:pt x="16835" y="4264"/>
                  </a:cubicBezTo>
                  <a:lnTo>
                    <a:pt x="19366" y="1996"/>
                  </a:lnTo>
                  <a:close/>
                  <a:moveTo>
                    <a:pt x="16835" y="4264"/>
                  </a:moveTo>
                  <a:lnTo>
                    <a:pt x="15374" y="5574"/>
                  </a:lnTo>
                  <a:cubicBezTo>
                    <a:pt x="15374" y="5574"/>
                    <a:pt x="16782" y="5574"/>
                    <a:pt x="16835" y="4264"/>
                  </a:cubicBezTo>
                  <a:close/>
                  <a:moveTo>
                    <a:pt x="15374" y="5574"/>
                  </a:moveTo>
                  <a:close/>
                  <a:moveTo>
                    <a:pt x="15321" y="5614"/>
                  </a:moveTo>
                  <a:lnTo>
                    <a:pt x="0" y="20199"/>
                  </a:lnTo>
                  <a:lnTo>
                    <a:pt x="0" y="21600"/>
                  </a:lnTo>
                  <a:lnTo>
                    <a:pt x="1472" y="20199"/>
                  </a:lnTo>
                  <a:cubicBezTo>
                    <a:pt x="6205" y="14303"/>
                    <a:pt x="10588" y="10130"/>
                    <a:pt x="15321" y="5614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6" name="Google Shape;1525;p8"/>
            <p:cNvSpPr/>
            <p:nvPr/>
          </p:nvSpPr>
          <p:spPr>
            <a:xfrm>
              <a:off x="378839" y="703297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3411"/>
                  </a:moveTo>
                  <a:cubicBezTo>
                    <a:pt x="13948" y="4713"/>
                    <a:pt x="14933" y="6010"/>
                    <a:pt x="16044" y="7471"/>
                  </a:cubicBezTo>
                  <a:cubicBezTo>
                    <a:pt x="16540" y="8124"/>
                    <a:pt x="16540" y="9421"/>
                    <a:pt x="16044" y="9421"/>
                  </a:cubicBezTo>
                  <a:cubicBezTo>
                    <a:pt x="16044" y="10069"/>
                    <a:pt x="15430" y="10069"/>
                    <a:pt x="15430" y="10069"/>
                  </a:cubicBezTo>
                  <a:lnTo>
                    <a:pt x="13948" y="10069"/>
                  </a:lnTo>
                  <a:lnTo>
                    <a:pt x="14440" y="10722"/>
                  </a:lnTo>
                  <a:lnTo>
                    <a:pt x="14440" y="11531"/>
                  </a:lnTo>
                  <a:cubicBezTo>
                    <a:pt x="14440" y="12184"/>
                    <a:pt x="14440" y="12184"/>
                    <a:pt x="13948" y="12832"/>
                  </a:cubicBezTo>
                  <a:cubicBezTo>
                    <a:pt x="13455" y="12832"/>
                    <a:pt x="12959" y="12832"/>
                    <a:pt x="12341" y="12184"/>
                  </a:cubicBezTo>
                  <a:cubicBezTo>
                    <a:pt x="11848" y="10722"/>
                    <a:pt x="11355" y="9421"/>
                    <a:pt x="10366" y="8773"/>
                  </a:cubicBezTo>
                  <a:cubicBezTo>
                    <a:pt x="10366" y="8124"/>
                    <a:pt x="9873" y="8124"/>
                    <a:pt x="9873" y="7471"/>
                  </a:cubicBezTo>
                  <a:lnTo>
                    <a:pt x="9873" y="6010"/>
                  </a:lnTo>
                  <a:cubicBezTo>
                    <a:pt x="10366" y="6010"/>
                    <a:pt x="10366" y="5361"/>
                    <a:pt x="10862" y="5361"/>
                  </a:cubicBezTo>
                  <a:cubicBezTo>
                    <a:pt x="11355" y="5361"/>
                    <a:pt x="11355" y="5361"/>
                    <a:pt x="11355" y="6010"/>
                  </a:cubicBezTo>
                  <a:lnTo>
                    <a:pt x="11355" y="5361"/>
                  </a:lnTo>
                  <a:cubicBezTo>
                    <a:pt x="10862" y="5361"/>
                    <a:pt x="10862" y="4060"/>
                    <a:pt x="10862" y="3411"/>
                  </a:cubicBezTo>
                  <a:close/>
                  <a:moveTo>
                    <a:pt x="9256" y="8773"/>
                  </a:moveTo>
                  <a:cubicBezTo>
                    <a:pt x="10862" y="9421"/>
                    <a:pt x="12341" y="11531"/>
                    <a:pt x="12341" y="13481"/>
                  </a:cubicBezTo>
                  <a:cubicBezTo>
                    <a:pt x="12341" y="14129"/>
                    <a:pt x="12341" y="15595"/>
                    <a:pt x="11355" y="16243"/>
                  </a:cubicBezTo>
                  <a:cubicBezTo>
                    <a:pt x="10862" y="16892"/>
                    <a:pt x="10366" y="17540"/>
                    <a:pt x="9256" y="17540"/>
                  </a:cubicBezTo>
                  <a:cubicBezTo>
                    <a:pt x="8763" y="17540"/>
                    <a:pt x="8270" y="16892"/>
                    <a:pt x="7777" y="16243"/>
                  </a:cubicBezTo>
                  <a:cubicBezTo>
                    <a:pt x="7281" y="15595"/>
                    <a:pt x="6788" y="14782"/>
                    <a:pt x="6788" y="14129"/>
                  </a:cubicBezTo>
                  <a:lnTo>
                    <a:pt x="6788" y="11531"/>
                  </a:lnTo>
                  <a:cubicBezTo>
                    <a:pt x="6788" y="10722"/>
                    <a:pt x="7281" y="10722"/>
                    <a:pt x="7281" y="10069"/>
                  </a:cubicBezTo>
                  <a:cubicBezTo>
                    <a:pt x="7777" y="10069"/>
                    <a:pt x="7777" y="9421"/>
                    <a:pt x="7777" y="9421"/>
                  </a:cubicBezTo>
                  <a:cubicBezTo>
                    <a:pt x="8270" y="8773"/>
                    <a:pt x="8270" y="8773"/>
                    <a:pt x="8763" y="8773"/>
                  </a:cubicBezTo>
                  <a:close/>
                  <a:moveTo>
                    <a:pt x="10366" y="0"/>
                  </a:moveTo>
                  <a:cubicBezTo>
                    <a:pt x="9873" y="0"/>
                    <a:pt x="9873" y="653"/>
                    <a:pt x="9873" y="653"/>
                  </a:cubicBezTo>
                  <a:lnTo>
                    <a:pt x="9256" y="653"/>
                  </a:lnTo>
                  <a:cubicBezTo>
                    <a:pt x="7777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1531"/>
                  </a:cubicBezTo>
                  <a:cubicBezTo>
                    <a:pt x="1603" y="12832"/>
                    <a:pt x="3085" y="14782"/>
                    <a:pt x="4689" y="16243"/>
                  </a:cubicBezTo>
                  <a:cubicBezTo>
                    <a:pt x="7281" y="18193"/>
                    <a:pt x="9873" y="20303"/>
                    <a:pt x="12959" y="21600"/>
                  </a:cubicBezTo>
                  <a:cubicBezTo>
                    <a:pt x="15430" y="18193"/>
                    <a:pt x="18515" y="14129"/>
                    <a:pt x="21600" y="10722"/>
                  </a:cubicBezTo>
                  <a:cubicBezTo>
                    <a:pt x="19133" y="8124"/>
                    <a:pt x="16044" y="4713"/>
                    <a:pt x="13455" y="1950"/>
                  </a:cubicBezTo>
                  <a:cubicBezTo>
                    <a:pt x="12341" y="1302"/>
                    <a:pt x="11355" y="653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7" name="Google Shape;1526;p8"/>
            <p:cNvSpPr/>
            <p:nvPr/>
          </p:nvSpPr>
          <p:spPr>
            <a:xfrm>
              <a:off x="436434" y="8114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83" y="10761"/>
                    <a:pt x="7183" y="10761"/>
                    <a:pt x="14417" y="21600"/>
                  </a:cubicBezTo>
                  <a:lnTo>
                    <a:pt x="21600" y="21600"/>
                  </a:lnTo>
                  <a:cubicBezTo>
                    <a:pt x="14417" y="10761"/>
                    <a:pt x="7183" y="1076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8" name="Google Shape;1527;p8"/>
            <p:cNvSpPr/>
            <p:nvPr/>
          </p:nvSpPr>
          <p:spPr>
            <a:xfrm>
              <a:off x="443868" y="6813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61"/>
                    <a:pt x="21600" y="10761"/>
                    <a:pt x="21600" y="21600"/>
                  </a:cubicBezTo>
                  <a:lnTo>
                    <a:pt x="21600" y="10761"/>
                  </a:lnTo>
                  <a:cubicBezTo>
                    <a:pt x="10800" y="10761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9" name="Google Shape;1529;p8"/>
            <p:cNvSpPr/>
            <p:nvPr/>
          </p:nvSpPr>
          <p:spPr>
            <a:xfrm>
              <a:off x="430110" y="756080"/>
              <a:ext cx="12701" cy="1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9" y="0"/>
                  </a:moveTo>
                  <a:lnTo>
                    <a:pt x="0" y="4339"/>
                  </a:lnTo>
                  <a:lnTo>
                    <a:pt x="0" y="17261"/>
                  </a:lnTo>
                  <a:cubicBezTo>
                    <a:pt x="0" y="21600"/>
                    <a:pt x="6639" y="21600"/>
                    <a:pt x="6639" y="21600"/>
                  </a:cubicBezTo>
                  <a:lnTo>
                    <a:pt x="14961" y="21600"/>
                  </a:lnTo>
                  <a:lnTo>
                    <a:pt x="14961" y="17261"/>
                  </a:lnTo>
                  <a:lnTo>
                    <a:pt x="21600" y="17261"/>
                  </a:lnTo>
                  <a:lnTo>
                    <a:pt x="21600" y="12954"/>
                  </a:lnTo>
                  <a:cubicBezTo>
                    <a:pt x="21600" y="12954"/>
                    <a:pt x="21600" y="8646"/>
                    <a:pt x="14961" y="8646"/>
                  </a:cubicBezTo>
                  <a:lnTo>
                    <a:pt x="14961" y="4339"/>
                  </a:lnTo>
                  <a:lnTo>
                    <a:pt x="6639" y="4339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0" name="Google Shape;1530;p8"/>
            <p:cNvSpPr/>
            <p:nvPr/>
          </p:nvSpPr>
          <p:spPr>
            <a:xfrm>
              <a:off x="426765" y="6798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1" name="Google Shape;1531;p8"/>
            <p:cNvSpPr/>
            <p:nvPr/>
          </p:nvSpPr>
          <p:spPr>
            <a:xfrm>
              <a:off x="515256" y="7341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57" y="0"/>
                    <a:pt x="10605" y="8110"/>
                    <a:pt x="17779" y="10293"/>
                  </a:cubicBezTo>
                  <a:cubicBezTo>
                    <a:pt x="13724" y="4367"/>
                    <a:pt x="6862" y="0"/>
                    <a:pt x="0" y="0"/>
                  </a:cubicBezTo>
                  <a:close/>
                  <a:moveTo>
                    <a:pt x="17779" y="10293"/>
                  </a:moveTo>
                  <a:cubicBezTo>
                    <a:pt x="20118" y="13724"/>
                    <a:pt x="21600" y="17623"/>
                    <a:pt x="21600" y="21600"/>
                  </a:cubicBezTo>
                  <a:lnTo>
                    <a:pt x="21600" y="10839"/>
                  </a:lnTo>
                  <a:cubicBezTo>
                    <a:pt x="20118" y="10839"/>
                    <a:pt x="18871" y="10605"/>
                    <a:pt x="17779" y="10293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2" name="Google Shape;1534;p8"/>
            <p:cNvSpPr/>
            <p:nvPr/>
          </p:nvSpPr>
          <p:spPr>
            <a:xfrm>
              <a:off x="527554" y="811853"/>
              <a:ext cx="18587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6900"/>
                    <a:pt x="7775" y="10375"/>
                    <a:pt x="4325" y="17275"/>
                  </a:cubicBezTo>
                  <a:cubicBezTo>
                    <a:pt x="0" y="17275"/>
                    <a:pt x="0" y="21600"/>
                    <a:pt x="0" y="21600"/>
                  </a:cubicBezTo>
                  <a:cubicBezTo>
                    <a:pt x="7775" y="13825"/>
                    <a:pt x="14700" y="690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3" name="Google Shape;1535;p8"/>
            <p:cNvSpPr/>
            <p:nvPr/>
          </p:nvSpPr>
          <p:spPr>
            <a:xfrm>
              <a:off x="531276" y="802174"/>
              <a:ext cx="130130" cy="9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45" y="5360"/>
                  </a:moveTo>
                  <a:lnTo>
                    <a:pt x="8638" y="6173"/>
                  </a:lnTo>
                  <a:cubicBezTo>
                    <a:pt x="8638" y="6173"/>
                    <a:pt x="9256" y="6821"/>
                    <a:pt x="9748" y="7469"/>
                  </a:cubicBezTo>
                  <a:lnTo>
                    <a:pt x="9256" y="6821"/>
                  </a:lnTo>
                  <a:cubicBezTo>
                    <a:pt x="10738" y="8771"/>
                    <a:pt x="12341" y="10232"/>
                    <a:pt x="13823" y="11533"/>
                  </a:cubicBezTo>
                  <a:cubicBezTo>
                    <a:pt x="13823" y="11533"/>
                    <a:pt x="14315" y="11533"/>
                    <a:pt x="14812" y="12181"/>
                  </a:cubicBezTo>
                  <a:cubicBezTo>
                    <a:pt x="15426" y="12181"/>
                    <a:pt x="15426" y="12829"/>
                    <a:pt x="15426" y="13478"/>
                  </a:cubicBezTo>
                  <a:cubicBezTo>
                    <a:pt x="14987" y="14060"/>
                    <a:pt x="14608" y="14558"/>
                    <a:pt x="14248" y="14558"/>
                  </a:cubicBezTo>
                  <a:cubicBezTo>
                    <a:pt x="14105" y="14558"/>
                    <a:pt x="13966" y="14478"/>
                    <a:pt x="13823" y="14290"/>
                  </a:cubicBezTo>
                  <a:cubicBezTo>
                    <a:pt x="12837" y="13478"/>
                    <a:pt x="11727" y="12829"/>
                    <a:pt x="10738" y="12181"/>
                  </a:cubicBezTo>
                  <a:lnTo>
                    <a:pt x="10738" y="14290"/>
                  </a:lnTo>
                  <a:cubicBezTo>
                    <a:pt x="10738" y="14939"/>
                    <a:pt x="10738" y="15592"/>
                    <a:pt x="9748" y="15592"/>
                  </a:cubicBezTo>
                  <a:cubicBezTo>
                    <a:pt x="9256" y="15592"/>
                    <a:pt x="8638" y="14939"/>
                    <a:pt x="8638" y="14290"/>
                  </a:cubicBezTo>
                  <a:lnTo>
                    <a:pt x="8638" y="12181"/>
                  </a:lnTo>
                  <a:cubicBezTo>
                    <a:pt x="8145" y="10880"/>
                    <a:pt x="7160" y="8771"/>
                    <a:pt x="6663" y="7469"/>
                  </a:cubicBezTo>
                  <a:lnTo>
                    <a:pt x="6663" y="6173"/>
                  </a:lnTo>
                  <a:lnTo>
                    <a:pt x="7160" y="5360"/>
                  </a:lnTo>
                  <a:close/>
                  <a:moveTo>
                    <a:pt x="9748" y="0"/>
                  </a:moveTo>
                  <a:lnTo>
                    <a:pt x="9256" y="653"/>
                  </a:lnTo>
                  <a:cubicBezTo>
                    <a:pt x="7652" y="1301"/>
                    <a:pt x="6663" y="2762"/>
                    <a:pt x="5553" y="4064"/>
                  </a:cubicBezTo>
                  <a:cubicBezTo>
                    <a:pt x="3578" y="6173"/>
                    <a:pt x="1975" y="8771"/>
                    <a:pt x="0" y="10880"/>
                  </a:cubicBezTo>
                  <a:cubicBezTo>
                    <a:pt x="1482" y="12829"/>
                    <a:pt x="3085" y="14290"/>
                    <a:pt x="4567" y="15592"/>
                  </a:cubicBezTo>
                  <a:cubicBezTo>
                    <a:pt x="7160" y="18349"/>
                    <a:pt x="9748" y="19650"/>
                    <a:pt x="12837" y="21600"/>
                  </a:cubicBezTo>
                  <a:cubicBezTo>
                    <a:pt x="15426" y="17536"/>
                    <a:pt x="18515" y="14290"/>
                    <a:pt x="21600" y="10880"/>
                  </a:cubicBezTo>
                  <a:cubicBezTo>
                    <a:pt x="19008" y="7469"/>
                    <a:pt x="15922" y="4712"/>
                    <a:pt x="13330" y="2114"/>
                  </a:cubicBezTo>
                  <a:cubicBezTo>
                    <a:pt x="12341" y="1301"/>
                    <a:pt x="11230" y="653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4" name="Google Shape;1536;p8"/>
            <p:cNvSpPr/>
            <p:nvPr/>
          </p:nvSpPr>
          <p:spPr>
            <a:xfrm>
              <a:off x="618989" y="9043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5429"/>
                    <a:pt x="8274" y="10820"/>
                    <a:pt x="0" y="21600"/>
                  </a:cubicBezTo>
                  <a:cubicBezTo>
                    <a:pt x="8274" y="16210"/>
                    <a:pt x="14961" y="1082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5" name="Google Shape;1537;p8"/>
            <p:cNvSpPr/>
            <p:nvPr/>
          </p:nvSpPr>
          <p:spPr>
            <a:xfrm>
              <a:off x="527554" y="876530"/>
              <a:ext cx="74370" cy="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1" y="1397"/>
                  </a:lnTo>
                  <a:cubicBezTo>
                    <a:pt x="1081" y="0"/>
                    <a:pt x="1081" y="0"/>
                    <a:pt x="0" y="0"/>
                  </a:cubicBezTo>
                  <a:close/>
                  <a:moveTo>
                    <a:pt x="1081" y="1397"/>
                  </a:moveTo>
                  <a:cubicBezTo>
                    <a:pt x="6479" y="8745"/>
                    <a:pt x="12740" y="14697"/>
                    <a:pt x="19007" y="20294"/>
                  </a:cubicBezTo>
                  <a:cubicBezTo>
                    <a:pt x="19438" y="21165"/>
                    <a:pt x="19869" y="21600"/>
                    <a:pt x="20300" y="21600"/>
                  </a:cubicBezTo>
                  <a:cubicBezTo>
                    <a:pt x="20732" y="21600"/>
                    <a:pt x="21163" y="21165"/>
                    <a:pt x="21600" y="20294"/>
                  </a:cubicBezTo>
                  <a:lnTo>
                    <a:pt x="20732" y="20294"/>
                  </a:lnTo>
                  <a:cubicBezTo>
                    <a:pt x="16195" y="16094"/>
                    <a:pt x="11878" y="13290"/>
                    <a:pt x="7342" y="8745"/>
                  </a:cubicBezTo>
                  <a:cubicBezTo>
                    <a:pt x="5398" y="5952"/>
                    <a:pt x="2805" y="2794"/>
                    <a:pt x="1081" y="1397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6" name="Google Shape;1538;p8"/>
            <p:cNvSpPr/>
            <p:nvPr/>
          </p:nvSpPr>
          <p:spPr>
            <a:xfrm>
              <a:off x="763267" y="97243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87"/>
                    <a:pt x="18516" y="1287"/>
                    <a:pt x="17137" y="2901"/>
                  </a:cubicBezTo>
                  <a:lnTo>
                    <a:pt x="0" y="19017"/>
                  </a:lnTo>
                  <a:lnTo>
                    <a:pt x="0" y="21600"/>
                  </a:lnTo>
                  <a:lnTo>
                    <a:pt x="1369" y="21600"/>
                  </a:lnTo>
                  <a:cubicBezTo>
                    <a:pt x="2747" y="21600"/>
                    <a:pt x="4453" y="21600"/>
                    <a:pt x="5831" y="20304"/>
                  </a:cubicBezTo>
                  <a:cubicBezTo>
                    <a:pt x="8569" y="14829"/>
                    <a:pt x="13031" y="10959"/>
                    <a:pt x="17137" y="6771"/>
                  </a:cubicBezTo>
                  <a:cubicBezTo>
                    <a:pt x="18516" y="5475"/>
                    <a:pt x="19884" y="5475"/>
                    <a:pt x="21600" y="41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7" name="Google Shape;1539;p8"/>
            <p:cNvSpPr/>
            <p:nvPr/>
          </p:nvSpPr>
          <p:spPr>
            <a:xfrm>
              <a:off x="673301" y="901071"/>
              <a:ext cx="130130" cy="9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6124"/>
                  </a:moveTo>
                  <a:cubicBezTo>
                    <a:pt x="11355" y="6124"/>
                    <a:pt x="11355" y="6768"/>
                    <a:pt x="11848" y="6768"/>
                  </a:cubicBezTo>
                  <a:cubicBezTo>
                    <a:pt x="12341" y="7416"/>
                    <a:pt x="12837" y="8867"/>
                    <a:pt x="13451" y="9510"/>
                  </a:cubicBezTo>
                  <a:cubicBezTo>
                    <a:pt x="14440" y="10154"/>
                    <a:pt x="14933" y="11446"/>
                    <a:pt x="15922" y="12090"/>
                  </a:cubicBezTo>
                  <a:cubicBezTo>
                    <a:pt x="16537" y="12090"/>
                    <a:pt x="16537" y="13540"/>
                    <a:pt x="15922" y="13540"/>
                  </a:cubicBezTo>
                  <a:cubicBezTo>
                    <a:pt x="15922" y="13997"/>
                    <a:pt x="15426" y="14454"/>
                    <a:pt x="14965" y="14454"/>
                  </a:cubicBezTo>
                  <a:cubicBezTo>
                    <a:pt x="14773" y="14454"/>
                    <a:pt x="14583" y="14375"/>
                    <a:pt x="14440" y="14184"/>
                  </a:cubicBezTo>
                  <a:lnTo>
                    <a:pt x="12837" y="12090"/>
                  </a:lnTo>
                  <a:cubicBezTo>
                    <a:pt x="12341" y="12897"/>
                    <a:pt x="12341" y="14184"/>
                    <a:pt x="11355" y="14184"/>
                  </a:cubicBezTo>
                  <a:cubicBezTo>
                    <a:pt x="10862" y="14832"/>
                    <a:pt x="9748" y="14832"/>
                    <a:pt x="9256" y="14832"/>
                  </a:cubicBezTo>
                  <a:cubicBezTo>
                    <a:pt x="8763" y="14184"/>
                    <a:pt x="7774" y="13540"/>
                    <a:pt x="7281" y="12090"/>
                  </a:cubicBezTo>
                  <a:cubicBezTo>
                    <a:pt x="6663" y="11446"/>
                    <a:pt x="6170" y="10154"/>
                    <a:pt x="5678" y="9510"/>
                  </a:cubicBezTo>
                  <a:lnTo>
                    <a:pt x="5678" y="7416"/>
                  </a:lnTo>
                  <a:cubicBezTo>
                    <a:pt x="6170" y="7416"/>
                    <a:pt x="6170" y="6768"/>
                    <a:pt x="6663" y="6768"/>
                  </a:cubicBezTo>
                  <a:lnTo>
                    <a:pt x="7281" y="7416"/>
                  </a:lnTo>
                  <a:cubicBezTo>
                    <a:pt x="8270" y="8867"/>
                    <a:pt x="8763" y="10798"/>
                    <a:pt x="9748" y="11446"/>
                  </a:cubicBezTo>
                  <a:cubicBezTo>
                    <a:pt x="9748" y="12090"/>
                    <a:pt x="9748" y="12090"/>
                    <a:pt x="10366" y="12090"/>
                  </a:cubicBezTo>
                  <a:cubicBezTo>
                    <a:pt x="10862" y="12090"/>
                    <a:pt x="10862" y="11446"/>
                    <a:pt x="10862" y="11446"/>
                  </a:cubicBezTo>
                  <a:cubicBezTo>
                    <a:pt x="10862" y="10798"/>
                    <a:pt x="11355" y="10798"/>
                    <a:pt x="11355" y="10154"/>
                  </a:cubicBezTo>
                  <a:cubicBezTo>
                    <a:pt x="10862" y="9510"/>
                    <a:pt x="10366" y="9510"/>
                    <a:pt x="10366" y="8867"/>
                  </a:cubicBezTo>
                  <a:cubicBezTo>
                    <a:pt x="9748" y="8060"/>
                    <a:pt x="9748" y="7416"/>
                    <a:pt x="10366" y="6768"/>
                  </a:cubicBezTo>
                  <a:lnTo>
                    <a:pt x="10862" y="6124"/>
                  </a:lnTo>
                  <a:close/>
                  <a:moveTo>
                    <a:pt x="10366" y="0"/>
                  </a:moveTo>
                  <a:lnTo>
                    <a:pt x="9748" y="802"/>
                  </a:lnTo>
                  <a:lnTo>
                    <a:pt x="9256" y="802"/>
                  </a:lnTo>
                  <a:cubicBezTo>
                    <a:pt x="8270" y="1451"/>
                    <a:pt x="6663" y="2738"/>
                    <a:pt x="5678" y="4030"/>
                  </a:cubicBezTo>
                  <a:cubicBezTo>
                    <a:pt x="3578" y="6124"/>
                    <a:pt x="2096" y="8867"/>
                    <a:pt x="0" y="11446"/>
                  </a:cubicBezTo>
                  <a:cubicBezTo>
                    <a:pt x="1603" y="12897"/>
                    <a:pt x="3085" y="14184"/>
                    <a:pt x="4689" y="16120"/>
                  </a:cubicBezTo>
                  <a:cubicBezTo>
                    <a:pt x="7281" y="18214"/>
                    <a:pt x="9748" y="20149"/>
                    <a:pt x="12837" y="21600"/>
                  </a:cubicBezTo>
                  <a:cubicBezTo>
                    <a:pt x="15426" y="17570"/>
                    <a:pt x="18515" y="14184"/>
                    <a:pt x="21600" y="10798"/>
                  </a:cubicBezTo>
                  <a:cubicBezTo>
                    <a:pt x="19008" y="8060"/>
                    <a:pt x="15922" y="4837"/>
                    <a:pt x="13451" y="2094"/>
                  </a:cubicBezTo>
                  <a:cubicBezTo>
                    <a:pt x="12341" y="1451"/>
                    <a:pt x="11355" y="802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8" name="Google Shape;1540;p8"/>
            <p:cNvSpPr/>
            <p:nvPr/>
          </p:nvSpPr>
          <p:spPr>
            <a:xfrm>
              <a:off x="813089" y="935271"/>
              <a:ext cx="16938" cy="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600" fill="norm" stroke="1" extrusionOk="0">
                  <a:moveTo>
                    <a:pt x="0" y="0"/>
                  </a:moveTo>
                  <a:cubicBezTo>
                    <a:pt x="3225" y="1920"/>
                    <a:pt x="6475" y="4287"/>
                    <a:pt x="9700" y="4600"/>
                  </a:cubicBezTo>
                  <a:cubicBezTo>
                    <a:pt x="6325" y="3037"/>
                    <a:pt x="2350" y="1399"/>
                    <a:pt x="0" y="0"/>
                  </a:cubicBezTo>
                  <a:close/>
                  <a:moveTo>
                    <a:pt x="9700" y="4600"/>
                  </a:moveTo>
                  <a:cubicBezTo>
                    <a:pt x="10400" y="4912"/>
                    <a:pt x="11075" y="5225"/>
                    <a:pt x="11700" y="5538"/>
                  </a:cubicBezTo>
                  <a:cubicBezTo>
                    <a:pt x="11325" y="5240"/>
                    <a:pt x="10875" y="4927"/>
                    <a:pt x="10375" y="4630"/>
                  </a:cubicBezTo>
                  <a:cubicBezTo>
                    <a:pt x="10150" y="4630"/>
                    <a:pt x="9925" y="4615"/>
                    <a:pt x="9700" y="4600"/>
                  </a:cubicBezTo>
                  <a:close/>
                  <a:moveTo>
                    <a:pt x="11700" y="5538"/>
                  </a:moveTo>
                  <a:cubicBezTo>
                    <a:pt x="13825" y="7294"/>
                    <a:pt x="13825" y="9051"/>
                    <a:pt x="13825" y="10793"/>
                  </a:cubicBezTo>
                  <a:lnTo>
                    <a:pt x="13825" y="12862"/>
                  </a:lnTo>
                  <a:cubicBezTo>
                    <a:pt x="13825" y="14916"/>
                    <a:pt x="13825" y="17491"/>
                    <a:pt x="18150" y="21600"/>
                  </a:cubicBezTo>
                  <a:lnTo>
                    <a:pt x="18150" y="17491"/>
                  </a:lnTo>
                  <a:cubicBezTo>
                    <a:pt x="21600" y="17491"/>
                    <a:pt x="18150" y="14916"/>
                    <a:pt x="18150" y="12862"/>
                  </a:cubicBezTo>
                  <a:cubicBezTo>
                    <a:pt x="18150" y="10793"/>
                    <a:pt x="18150" y="6684"/>
                    <a:pt x="13825" y="6684"/>
                  </a:cubicBezTo>
                  <a:cubicBezTo>
                    <a:pt x="13200" y="6312"/>
                    <a:pt x="12475" y="5940"/>
                    <a:pt x="11700" y="5538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9" name="Google Shape;1541;p8"/>
            <p:cNvSpPr/>
            <p:nvPr/>
          </p:nvSpPr>
          <p:spPr>
            <a:xfrm>
              <a:off x="720220" y="1006702"/>
              <a:ext cx="24460" cy="1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46" y="8186"/>
                    <a:pt x="13754" y="13354"/>
                    <a:pt x="21600" y="21600"/>
                  </a:cubicBezTo>
                  <a:lnTo>
                    <a:pt x="21600" y="17447"/>
                  </a:lnTo>
                  <a:cubicBezTo>
                    <a:pt x="13754" y="13354"/>
                    <a:pt x="7846" y="8186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0" name="Google Shape;1543;p8"/>
            <p:cNvSpPr/>
            <p:nvPr/>
          </p:nvSpPr>
          <p:spPr>
            <a:xfrm>
              <a:off x="914951" y="1072067"/>
              <a:ext cx="46856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0"/>
                    <a:pt x="18516" y="1232"/>
                    <a:pt x="17147" y="2464"/>
                  </a:cubicBezTo>
                  <a:cubicBezTo>
                    <a:pt x="11663" y="7715"/>
                    <a:pt x="5831" y="11412"/>
                    <a:pt x="0" y="16662"/>
                  </a:cubicBezTo>
                  <a:lnTo>
                    <a:pt x="0" y="21600"/>
                  </a:lnTo>
                  <a:cubicBezTo>
                    <a:pt x="1379" y="21600"/>
                    <a:pt x="3094" y="20368"/>
                    <a:pt x="3094" y="20368"/>
                  </a:cubicBezTo>
                  <a:cubicBezTo>
                    <a:pt x="7200" y="15430"/>
                    <a:pt x="11663" y="11412"/>
                    <a:pt x="15769" y="7715"/>
                  </a:cubicBezTo>
                  <a:cubicBezTo>
                    <a:pt x="17147" y="6170"/>
                    <a:pt x="20231" y="4938"/>
                    <a:pt x="21600" y="246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1" name="Google Shape;1544;p8"/>
            <p:cNvSpPr/>
            <p:nvPr/>
          </p:nvSpPr>
          <p:spPr>
            <a:xfrm>
              <a:off x="824986" y="1078004"/>
              <a:ext cx="7137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1" y="8709"/>
                    <a:pt x="14179" y="14635"/>
                    <a:pt x="20702" y="21600"/>
                  </a:cubicBezTo>
                  <a:lnTo>
                    <a:pt x="21600" y="21600"/>
                  </a:lnTo>
                  <a:lnTo>
                    <a:pt x="21600" y="18818"/>
                  </a:lnTo>
                  <a:cubicBezTo>
                    <a:pt x="15975" y="14635"/>
                    <a:pt x="11249" y="11501"/>
                    <a:pt x="6751" y="5927"/>
                  </a:cubicBezTo>
                  <a:cubicBezTo>
                    <a:pt x="4726" y="4183"/>
                    <a:pt x="2025" y="139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2" name="Google Shape;1545;p8"/>
            <p:cNvSpPr/>
            <p:nvPr/>
          </p:nvSpPr>
          <p:spPr>
            <a:xfrm>
              <a:off x="824986" y="1000679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5361"/>
                  </a:moveTo>
                  <a:cubicBezTo>
                    <a:pt x="9256" y="5361"/>
                    <a:pt x="9873" y="5361"/>
                    <a:pt x="10370" y="6010"/>
                  </a:cubicBezTo>
                  <a:cubicBezTo>
                    <a:pt x="10862" y="6010"/>
                    <a:pt x="11848" y="7471"/>
                    <a:pt x="12344" y="8773"/>
                  </a:cubicBezTo>
                  <a:cubicBezTo>
                    <a:pt x="12959" y="9421"/>
                    <a:pt x="13455" y="10722"/>
                    <a:pt x="14440" y="12184"/>
                  </a:cubicBezTo>
                  <a:lnTo>
                    <a:pt x="14440" y="13481"/>
                  </a:lnTo>
                  <a:cubicBezTo>
                    <a:pt x="14440" y="13481"/>
                    <a:pt x="14440" y="14129"/>
                    <a:pt x="13948" y="14129"/>
                  </a:cubicBezTo>
                  <a:cubicBezTo>
                    <a:pt x="13701" y="14458"/>
                    <a:pt x="13455" y="14618"/>
                    <a:pt x="13191" y="14618"/>
                  </a:cubicBezTo>
                  <a:cubicBezTo>
                    <a:pt x="12930" y="14618"/>
                    <a:pt x="12651" y="14458"/>
                    <a:pt x="12344" y="14129"/>
                  </a:cubicBezTo>
                  <a:cubicBezTo>
                    <a:pt x="11848" y="12832"/>
                    <a:pt x="11355" y="12184"/>
                    <a:pt x="10862" y="10722"/>
                  </a:cubicBezTo>
                  <a:cubicBezTo>
                    <a:pt x="10370" y="10069"/>
                    <a:pt x="10370" y="9421"/>
                    <a:pt x="9873" y="8773"/>
                  </a:cubicBezTo>
                  <a:cubicBezTo>
                    <a:pt x="9256" y="8773"/>
                    <a:pt x="9256" y="8124"/>
                    <a:pt x="9256" y="8124"/>
                  </a:cubicBezTo>
                  <a:lnTo>
                    <a:pt x="8270" y="8124"/>
                  </a:lnTo>
                  <a:cubicBezTo>
                    <a:pt x="8270" y="8773"/>
                    <a:pt x="7777" y="8773"/>
                    <a:pt x="7777" y="8773"/>
                  </a:cubicBezTo>
                  <a:cubicBezTo>
                    <a:pt x="7281" y="9421"/>
                    <a:pt x="7281" y="10069"/>
                    <a:pt x="6788" y="10722"/>
                  </a:cubicBezTo>
                  <a:cubicBezTo>
                    <a:pt x="6788" y="11127"/>
                    <a:pt x="6510" y="11329"/>
                    <a:pt x="6170" y="11329"/>
                  </a:cubicBezTo>
                  <a:cubicBezTo>
                    <a:pt x="5831" y="11329"/>
                    <a:pt x="5431" y="11127"/>
                    <a:pt x="5185" y="10722"/>
                  </a:cubicBezTo>
                  <a:cubicBezTo>
                    <a:pt x="4692" y="10722"/>
                    <a:pt x="4692" y="9421"/>
                    <a:pt x="5185" y="8773"/>
                  </a:cubicBezTo>
                  <a:cubicBezTo>
                    <a:pt x="5185" y="8773"/>
                    <a:pt x="5678" y="8124"/>
                    <a:pt x="6170" y="7471"/>
                  </a:cubicBezTo>
                  <a:cubicBezTo>
                    <a:pt x="6170" y="7471"/>
                    <a:pt x="6170" y="6658"/>
                    <a:pt x="6788" y="6658"/>
                  </a:cubicBezTo>
                  <a:lnTo>
                    <a:pt x="7281" y="6010"/>
                  </a:lnTo>
                  <a:cubicBezTo>
                    <a:pt x="7281" y="6010"/>
                    <a:pt x="7777" y="6010"/>
                    <a:pt x="7777" y="5361"/>
                  </a:cubicBezTo>
                  <a:close/>
                  <a:moveTo>
                    <a:pt x="9873" y="0"/>
                  </a:moveTo>
                  <a:cubicBezTo>
                    <a:pt x="9873" y="653"/>
                    <a:pt x="9256" y="653"/>
                    <a:pt x="9256" y="653"/>
                  </a:cubicBezTo>
                  <a:cubicBezTo>
                    <a:pt x="8270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0722"/>
                  </a:cubicBezTo>
                  <a:cubicBezTo>
                    <a:pt x="1603" y="12832"/>
                    <a:pt x="3085" y="14129"/>
                    <a:pt x="4692" y="15595"/>
                  </a:cubicBezTo>
                  <a:cubicBezTo>
                    <a:pt x="7281" y="18193"/>
                    <a:pt x="10370" y="19655"/>
                    <a:pt x="12959" y="21600"/>
                  </a:cubicBezTo>
                  <a:cubicBezTo>
                    <a:pt x="15430" y="17540"/>
                    <a:pt x="18515" y="14129"/>
                    <a:pt x="21600" y="10722"/>
                  </a:cubicBezTo>
                  <a:cubicBezTo>
                    <a:pt x="19133" y="7471"/>
                    <a:pt x="16047" y="4713"/>
                    <a:pt x="13455" y="1950"/>
                  </a:cubicBezTo>
                  <a:cubicBezTo>
                    <a:pt x="12344" y="1302"/>
                    <a:pt x="11355" y="653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3" name="Google Shape;1547;p8"/>
            <p:cNvSpPr/>
            <p:nvPr/>
          </p:nvSpPr>
          <p:spPr>
            <a:xfrm>
              <a:off x="911982" y="45200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0"/>
                    <a:pt x="19884" y="1296"/>
                    <a:pt x="18516" y="2901"/>
                  </a:cubicBezTo>
                  <a:cubicBezTo>
                    <a:pt x="13031" y="8058"/>
                    <a:pt x="7200" y="13542"/>
                    <a:pt x="1369" y="19026"/>
                  </a:cubicBezTo>
                  <a:lnTo>
                    <a:pt x="0" y="19026"/>
                  </a:lnTo>
                  <a:cubicBezTo>
                    <a:pt x="1369" y="20313"/>
                    <a:pt x="1369" y="21600"/>
                    <a:pt x="1369" y="21600"/>
                  </a:cubicBezTo>
                  <a:cubicBezTo>
                    <a:pt x="5831" y="16125"/>
                    <a:pt x="9947" y="12255"/>
                    <a:pt x="14400" y="8058"/>
                  </a:cubicBezTo>
                  <a:cubicBezTo>
                    <a:pt x="17137" y="5484"/>
                    <a:pt x="19884" y="4197"/>
                    <a:pt x="21600" y="129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4" name="Google Shape;1548;p8"/>
            <p:cNvSpPr/>
            <p:nvPr/>
          </p:nvSpPr>
          <p:spPr>
            <a:xfrm>
              <a:off x="822018" y="454999"/>
              <a:ext cx="74348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05"/>
                    <a:pt x="862" y="2902"/>
                    <a:pt x="862" y="4189"/>
                  </a:cubicBezTo>
                  <a:cubicBezTo>
                    <a:pt x="6262" y="10963"/>
                    <a:pt x="12744" y="16123"/>
                    <a:pt x="19013" y="21600"/>
                  </a:cubicBezTo>
                  <a:lnTo>
                    <a:pt x="21600" y="21600"/>
                  </a:lnTo>
                  <a:cubicBezTo>
                    <a:pt x="21600" y="20312"/>
                    <a:pt x="20738" y="19025"/>
                    <a:pt x="20738" y="19025"/>
                  </a:cubicBezTo>
                  <a:cubicBezTo>
                    <a:pt x="16200" y="14835"/>
                    <a:pt x="11662" y="12251"/>
                    <a:pt x="7344" y="8062"/>
                  </a:cubicBezTo>
                  <a:cubicBezTo>
                    <a:pt x="5400" y="5477"/>
                    <a:pt x="2806" y="4189"/>
                    <a:pt x="862" y="1605"/>
                  </a:cubicBezTo>
                  <a:cubicBezTo>
                    <a:pt x="862" y="1605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5" name="Google Shape;1549;p8"/>
            <p:cNvSpPr/>
            <p:nvPr/>
          </p:nvSpPr>
          <p:spPr>
            <a:xfrm>
              <a:off x="824986" y="380642"/>
              <a:ext cx="130130" cy="9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7415"/>
                  </a:moveTo>
                  <a:lnTo>
                    <a:pt x="8763" y="8058"/>
                  </a:lnTo>
                  <a:cubicBezTo>
                    <a:pt x="9256" y="8058"/>
                    <a:pt x="9256" y="8865"/>
                    <a:pt x="9256" y="8865"/>
                  </a:cubicBezTo>
                  <a:cubicBezTo>
                    <a:pt x="9256" y="9508"/>
                    <a:pt x="8763" y="9508"/>
                    <a:pt x="8763" y="10156"/>
                  </a:cubicBezTo>
                  <a:lnTo>
                    <a:pt x="7281" y="10156"/>
                  </a:lnTo>
                  <a:lnTo>
                    <a:pt x="7281" y="8058"/>
                  </a:lnTo>
                  <a:cubicBezTo>
                    <a:pt x="7777" y="7415"/>
                    <a:pt x="7777" y="7415"/>
                    <a:pt x="8270" y="7415"/>
                  </a:cubicBezTo>
                  <a:close/>
                  <a:moveTo>
                    <a:pt x="13948" y="12087"/>
                  </a:moveTo>
                  <a:lnTo>
                    <a:pt x="13948" y="13542"/>
                  </a:lnTo>
                  <a:cubicBezTo>
                    <a:pt x="13948" y="14185"/>
                    <a:pt x="13948" y="14185"/>
                    <a:pt x="13455" y="14185"/>
                  </a:cubicBezTo>
                  <a:cubicBezTo>
                    <a:pt x="13455" y="14829"/>
                    <a:pt x="12959" y="14829"/>
                    <a:pt x="12959" y="14829"/>
                  </a:cubicBezTo>
                  <a:cubicBezTo>
                    <a:pt x="12344" y="14829"/>
                    <a:pt x="12344" y="14185"/>
                    <a:pt x="11848" y="14185"/>
                  </a:cubicBezTo>
                  <a:lnTo>
                    <a:pt x="11848" y="13542"/>
                  </a:lnTo>
                  <a:cubicBezTo>
                    <a:pt x="11848" y="12894"/>
                    <a:pt x="11848" y="12894"/>
                    <a:pt x="12344" y="12087"/>
                  </a:cubicBezTo>
                  <a:close/>
                  <a:moveTo>
                    <a:pt x="12344" y="7415"/>
                  </a:moveTo>
                  <a:cubicBezTo>
                    <a:pt x="12344" y="7415"/>
                    <a:pt x="12959" y="7415"/>
                    <a:pt x="12959" y="8058"/>
                  </a:cubicBezTo>
                  <a:cubicBezTo>
                    <a:pt x="13455" y="8865"/>
                    <a:pt x="13455" y="9508"/>
                    <a:pt x="12959" y="10156"/>
                  </a:cubicBezTo>
                  <a:cubicBezTo>
                    <a:pt x="12344" y="10156"/>
                    <a:pt x="11848" y="10800"/>
                    <a:pt x="11355" y="11444"/>
                  </a:cubicBezTo>
                  <a:cubicBezTo>
                    <a:pt x="10862" y="12894"/>
                    <a:pt x="10370" y="13542"/>
                    <a:pt x="9873" y="14829"/>
                  </a:cubicBezTo>
                  <a:cubicBezTo>
                    <a:pt x="9463" y="14829"/>
                    <a:pt x="9106" y="15113"/>
                    <a:pt x="8766" y="15113"/>
                  </a:cubicBezTo>
                  <a:cubicBezTo>
                    <a:pt x="8599" y="15113"/>
                    <a:pt x="8434" y="15044"/>
                    <a:pt x="8270" y="14829"/>
                  </a:cubicBezTo>
                  <a:cubicBezTo>
                    <a:pt x="7777" y="14185"/>
                    <a:pt x="7777" y="13542"/>
                    <a:pt x="7777" y="12894"/>
                  </a:cubicBezTo>
                  <a:cubicBezTo>
                    <a:pt x="9256" y="10800"/>
                    <a:pt x="10370" y="9508"/>
                    <a:pt x="11848" y="7415"/>
                  </a:cubicBezTo>
                  <a:close/>
                  <a:moveTo>
                    <a:pt x="10370" y="0"/>
                  </a:moveTo>
                  <a:cubicBezTo>
                    <a:pt x="9873" y="0"/>
                    <a:pt x="9873" y="0"/>
                    <a:pt x="9873" y="807"/>
                  </a:cubicBezTo>
                  <a:lnTo>
                    <a:pt x="9256" y="807"/>
                  </a:lnTo>
                  <a:cubicBezTo>
                    <a:pt x="7777" y="1450"/>
                    <a:pt x="6788" y="2742"/>
                    <a:pt x="5678" y="4029"/>
                  </a:cubicBezTo>
                  <a:cubicBezTo>
                    <a:pt x="3703" y="6127"/>
                    <a:pt x="2100" y="8865"/>
                    <a:pt x="0" y="10800"/>
                  </a:cubicBezTo>
                  <a:cubicBezTo>
                    <a:pt x="1603" y="12894"/>
                    <a:pt x="2592" y="14185"/>
                    <a:pt x="4692" y="15473"/>
                  </a:cubicBezTo>
                  <a:cubicBezTo>
                    <a:pt x="7281" y="18215"/>
                    <a:pt x="9873" y="19502"/>
                    <a:pt x="12959" y="21600"/>
                  </a:cubicBezTo>
                  <a:cubicBezTo>
                    <a:pt x="15430" y="17571"/>
                    <a:pt x="18515" y="14185"/>
                    <a:pt x="21600" y="10800"/>
                  </a:cubicBezTo>
                  <a:cubicBezTo>
                    <a:pt x="19133" y="7415"/>
                    <a:pt x="16047" y="4836"/>
                    <a:pt x="13455" y="2094"/>
                  </a:cubicBezTo>
                  <a:cubicBezTo>
                    <a:pt x="12344" y="1450"/>
                    <a:pt x="11355" y="807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6" name="Google Shape;1551;p8"/>
            <p:cNvSpPr/>
            <p:nvPr/>
          </p:nvSpPr>
          <p:spPr>
            <a:xfrm>
              <a:off x="1063667" y="547917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23"/>
                    <a:pt x="20231" y="2737"/>
                    <a:pt x="18516" y="3961"/>
                  </a:cubicBezTo>
                  <a:cubicBezTo>
                    <a:pt x="13031" y="7605"/>
                    <a:pt x="7200" y="12780"/>
                    <a:pt x="1379" y="17956"/>
                  </a:cubicBezTo>
                  <a:cubicBezTo>
                    <a:pt x="1379" y="19171"/>
                    <a:pt x="1379" y="19171"/>
                    <a:pt x="0" y="19171"/>
                  </a:cubicBezTo>
                  <a:cubicBezTo>
                    <a:pt x="1379" y="19171"/>
                    <a:pt x="1379" y="20385"/>
                    <a:pt x="1379" y="21600"/>
                  </a:cubicBezTo>
                  <a:cubicBezTo>
                    <a:pt x="4463" y="16733"/>
                    <a:pt x="8579" y="12780"/>
                    <a:pt x="13031" y="10342"/>
                  </a:cubicBezTo>
                  <a:lnTo>
                    <a:pt x="13031" y="9128"/>
                  </a:lnTo>
                  <a:cubicBezTo>
                    <a:pt x="15769" y="6390"/>
                    <a:pt x="18516" y="5176"/>
                    <a:pt x="21600" y="273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7" name="Google Shape;1552;p8"/>
            <p:cNvSpPr/>
            <p:nvPr/>
          </p:nvSpPr>
          <p:spPr>
            <a:xfrm>
              <a:off x="973702" y="554607"/>
              <a:ext cx="74370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23"/>
                    <a:pt x="1081" y="2438"/>
                    <a:pt x="1081" y="3653"/>
                  </a:cubicBezTo>
                  <a:cubicBezTo>
                    <a:pt x="4536" y="7605"/>
                    <a:pt x="8210" y="11258"/>
                    <a:pt x="11878" y="15219"/>
                  </a:cubicBezTo>
                  <a:cubicBezTo>
                    <a:pt x="14471" y="17648"/>
                    <a:pt x="17276" y="18863"/>
                    <a:pt x="19007" y="21600"/>
                  </a:cubicBezTo>
                  <a:cubicBezTo>
                    <a:pt x="19869" y="21600"/>
                    <a:pt x="19869" y="21600"/>
                    <a:pt x="20732" y="20086"/>
                  </a:cubicBezTo>
                  <a:lnTo>
                    <a:pt x="21600" y="20086"/>
                  </a:lnTo>
                  <a:cubicBezTo>
                    <a:pt x="21600" y="18863"/>
                    <a:pt x="20732" y="17648"/>
                    <a:pt x="20732" y="16433"/>
                  </a:cubicBezTo>
                  <a:cubicBezTo>
                    <a:pt x="16195" y="13995"/>
                    <a:pt x="11878" y="10043"/>
                    <a:pt x="7342" y="6390"/>
                  </a:cubicBezTo>
                  <a:cubicBezTo>
                    <a:pt x="5398" y="4867"/>
                    <a:pt x="2805" y="2438"/>
                    <a:pt x="108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8" name="Google Shape;1553;p8"/>
            <p:cNvSpPr/>
            <p:nvPr/>
          </p:nvSpPr>
          <p:spPr>
            <a:xfrm>
              <a:off x="977424" y="480272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4708"/>
                  </a:moveTo>
                  <a:cubicBezTo>
                    <a:pt x="9752" y="4708"/>
                    <a:pt x="10245" y="5357"/>
                    <a:pt x="10245" y="6010"/>
                  </a:cubicBezTo>
                  <a:lnTo>
                    <a:pt x="10245" y="7471"/>
                  </a:lnTo>
                  <a:cubicBezTo>
                    <a:pt x="10245" y="8119"/>
                    <a:pt x="10738" y="8119"/>
                    <a:pt x="10738" y="8119"/>
                  </a:cubicBezTo>
                  <a:cubicBezTo>
                    <a:pt x="11230" y="8119"/>
                    <a:pt x="11727" y="7471"/>
                    <a:pt x="12837" y="7471"/>
                  </a:cubicBezTo>
                  <a:cubicBezTo>
                    <a:pt x="13330" y="7471"/>
                    <a:pt x="13823" y="8119"/>
                    <a:pt x="13823" y="8768"/>
                  </a:cubicBezTo>
                  <a:cubicBezTo>
                    <a:pt x="13823" y="9421"/>
                    <a:pt x="13330" y="10069"/>
                    <a:pt x="12837" y="10069"/>
                  </a:cubicBezTo>
                  <a:lnTo>
                    <a:pt x="12341" y="10069"/>
                  </a:lnTo>
                  <a:cubicBezTo>
                    <a:pt x="11727" y="10718"/>
                    <a:pt x="11727" y="10718"/>
                    <a:pt x="11230" y="10718"/>
                  </a:cubicBezTo>
                  <a:cubicBezTo>
                    <a:pt x="11230" y="11531"/>
                    <a:pt x="11727" y="12179"/>
                    <a:pt x="11727" y="12827"/>
                  </a:cubicBezTo>
                  <a:cubicBezTo>
                    <a:pt x="11727" y="13481"/>
                    <a:pt x="11727" y="14129"/>
                    <a:pt x="11230" y="14129"/>
                  </a:cubicBezTo>
                  <a:cubicBezTo>
                    <a:pt x="11087" y="14317"/>
                    <a:pt x="10941" y="14397"/>
                    <a:pt x="10798" y="14397"/>
                  </a:cubicBezTo>
                  <a:cubicBezTo>
                    <a:pt x="10448" y="14397"/>
                    <a:pt x="10098" y="13936"/>
                    <a:pt x="9752" y="13481"/>
                  </a:cubicBezTo>
                  <a:cubicBezTo>
                    <a:pt x="9752" y="12827"/>
                    <a:pt x="9752" y="12179"/>
                    <a:pt x="9256" y="12179"/>
                  </a:cubicBezTo>
                  <a:cubicBezTo>
                    <a:pt x="8638" y="12179"/>
                    <a:pt x="8145" y="12179"/>
                    <a:pt x="7652" y="12827"/>
                  </a:cubicBezTo>
                  <a:lnTo>
                    <a:pt x="7160" y="12179"/>
                  </a:lnTo>
                  <a:cubicBezTo>
                    <a:pt x="6663" y="12179"/>
                    <a:pt x="6663" y="11531"/>
                    <a:pt x="6663" y="11531"/>
                  </a:cubicBezTo>
                  <a:lnTo>
                    <a:pt x="6663" y="10069"/>
                  </a:lnTo>
                  <a:cubicBezTo>
                    <a:pt x="7160" y="10069"/>
                    <a:pt x="7160" y="10069"/>
                    <a:pt x="7652" y="9421"/>
                  </a:cubicBezTo>
                  <a:lnTo>
                    <a:pt x="8638" y="9421"/>
                  </a:lnTo>
                  <a:cubicBezTo>
                    <a:pt x="8145" y="8119"/>
                    <a:pt x="8145" y="7471"/>
                    <a:pt x="8145" y="6658"/>
                  </a:cubicBezTo>
                  <a:cubicBezTo>
                    <a:pt x="7652" y="5357"/>
                    <a:pt x="8145" y="4708"/>
                    <a:pt x="8638" y="4708"/>
                  </a:cubicBezTo>
                  <a:close/>
                  <a:moveTo>
                    <a:pt x="9752" y="0"/>
                  </a:moveTo>
                  <a:cubicBezTo>
                    <a:pt x="9256" y="0"/>
                    <a:pt x="9256" y="648"/>
                    <a:pt x="9256" y="648"/>
                  </a:cubicBezTo>
                  <a:cubicBezTo>
                    <a:pt x="7652" y="1297"/>
                    <a:pt x="6663" y="2598"/>
                    <a:pt x="5553" y="4060"/>
                  </a:cubicBezTo>
                  <a:cubicBezTo>
                    <a:pt x="3578" y="6010"/>
                    <a:pt x="1975" y="8768"/>
                    <a:pt x="0" y="10718"/>
                  </a:cubicBezTo>
                  <a:cubicBezTo>
                    <a:pt x="1482" y="12827"/>
                    <a:pt x="2467" y="14129"/>
                    <a:pt x="4567" y="15590"/>
                  </a:cubicBezTo>
                  <a:cubicBezTo>
                    <a:pt x="7160" y="17540"/>
                    <a:pt x="9752" y="19650"/>
                    <a:pt x="12837" y="21600"/>
                  </a:cubicBezTo>
                  <a:cubicBezTo>
                    <a:pt x="15430" y="17540"/>
                    <a:pt x="18515" y="14129"/>
                    <a:pt x="21600" y="10718"/>
                  </a:cubicBezTo>
                  <a:cubicBezTo>
                    <a:pt x="19008" y="7471"/>
                    <a:pt x="15922" y="4708"/>
                    <a:pt x="13330" y="1950"/>
                  </a:cubicBezTo>
                  <a:cubicBezTo>
                    <a:pt x="12341" y="1297"/>
                    <a:pt x="11230" y="648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9" name="Google Shape;1554;p8"/>
            <p:cNvSpPr/>
            <p:nvPr/>
          </p:nvSpPr>
          <p:spPr>
            <a:xfrm>
              <a:off x="947652" y="538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0176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72" name="Google Shape;1555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467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7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73" name="Google Shape;1556;p8"/>
            <p:cNvSpPr/>
            <p:nvPr/>
          </p:nvSpPr>
          <p:spPr>
            <a:xfrm>
              <a:off x="1116480" y="653483"/>
              <a:ext cx="74349" cy="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223"/>
                    <a:pt x="862" y="2437"/>
                    <a:pt x="862" y="3959"/>
                  </a:cubicBezTo>
                  <a:cubicBezTo>
                    <a:pt x="7125" y="11561"/>
                    <a:pt x="14469" y="16427"/>
                    <a:pt x="20738" y="21600"/>
                  </a:cubicBezTo>
                  <a:lnTo>
                    <a:pt x="21600" y="21600"/>
                  </a:lnTo>
                  <a:cubicBezTo>
                    <a:pt x="21600" y="20377"/>
                    <a:pt x="21600" y="19163"/>
                    <a:pt x="20738" y="17641"/>
                  </a:cubicBezTo>
                  <a:cubicBezTo>
                    <a:pt x="16200" y="13989"/>
                    <a:pt x="11662" y="11561"/>
                    <a:pt x="7125" y="7611"/>
                  </a:cubicBezTo>
                  <a:cubicBezTo>
                    <a:pt x="5400" y="5173"/>
                    <a:pt x="2806" y="2437"/>
                    <a:pt x="862" y="1223"/>
                  </a:cubicBezTo>
                  <a:cubicBezTo>
                    <a:pt x="862" y="1223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74" name="Google Shape;1557;p8"/>
            <p:cNvSpPr/>
            <p:nvPr/>
          </p:nvSpPr>
          <p:spPr>
            <a:xfrm>
              <a:off x="1119449" y="579148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55" y="7471"/>
                  </a:moveTo>
                  <a:cubicBezTo>
                    <a:pt x="11355" y="7471"/>
                    <a:pt x="11848" y="7471"/>
                    <a:pt x="11848" y="8119"/>
                  </a:cubicBezTo>
                  <a:cubicBezTo>
                    <a:pt x="11848" y="8119"/>
                    <a:pt x="12341" y="8119"/>
                    <a:pt x="12341" y="8768"/>
                  </a:cubicBezTo>
                  <a:cubicBezTo>
                    <a:pt x="12341" y="8768"/>
                    <a:pt x="12341" y="9421"/>
                    <a:pt x="11848" y="10234"/>
                  </a:cubicBezTo>
                  <a:cubicBezTo>
                    <a:pt x="11355" y="10882"/>
                    <a:pt x="10862" y="12179"/>
                    <a:pt x="10366" y="13481"/>
                  </a:cubicBezTo>
                  <a:cubicBezTo>
                    <a:pt x="10059" y="13885"/>
                    <a:pt x="9781" y="14087"/>
                    <a:pt x="9520" y="14087"/>
                  </a:cubicBezTo>
                  <a:cubicBezTo>
                    <a:pt x="9256" y="14087"/>
                    <a:pt x="9009" y="13885"/>
                    <a:pt x="8763" y="13481"/>
                  </a:cubicBezTo>
                  <a:cubicBezTo>
                    <a:pt x="8270" y="13481"/>
                    <a:pt x="8270" y="12832"/>
                    <a:pt x="8270" y="12832"/>
                  </a:cubicBezTo>
                  <a:lnTo>
                    <a:pt x="8270" y="11531"/>
                  </a:lnTo>
                  <a:cubicBezTo>
                    <a:pt x="8763" y="10234"/>
                    <a:pt x="9748" y="9421"/>
                    <a:pt x="10366" y="8119"/>
                  </a:cubicBezTo>
                  <a:cubicBezTo>
                    <a:pt x="10862" y="8119"/>
                    <a:pt x="10862" y="7471"/>
                    <a:pt x="10862" y="7471"/>
                  </a:cubicBezTo>
                  <a:close/>
                  <a:moveTo>
                    <a:pt x="10366" y="0"/>
                  </a:moveTo>
                  <a:cubicBezTo>
                    <a:pt x="10366" y="0"/>
                    <a:pt x="9748" y="0"/>
                    <a:pt x="9748" y="648"/>
                  </a:cubicBezTo>
                  <a:lnTo>
                    <a:pt x="9256" y="648"/>
                  </a:lnTo>
                  <a:cubicBezTo>
                    <a:pt x="8270" y="1297"/>
                    <a:pt x="6663" y="2763"/>
                    <a:pt x="5678" y="4060"/>
                  </a:cubicBezTo>
                  <a:cubicBezTo>
                    <a:pt x="3578" y="6169"/>
                    <a:pt x="2096" y="8768"/>
                    <a:pt x="0" y="10882"/>
                  </a:cubicBezTo>
                  <a:cubicBezTo>
                    <a:pt x="1603" y="12832"/>
                    <a:pt x="3085" y="14293"/>
                    <a:pt x="4689" y="15590"/>
                  </a:cubicBezTo>
                  <a:cubicBezTo>
                    <a:pt x="7281" y="18353"/>
                    <a:pt x="9748" y="19650"/>
                    <a:pt x="12837" y="21600"/>
                  </a:cubicBezTo>
                  <a:cubicBezTo>
                    <a:pt x="15426" y="17540"/>
                    <a:pt x="18515" y="14293"/>
                    <a:pt x="21600" y="10882"/>
                  </a:cubicBezTo>
                  <a:cubicBezTo>
                    <a:pt x="19008" y="7471"/>
                    <a:pt x="15922" y="4708"/>
                    <a:pt x="13451" y="2110"/>
                  </a:cubicBezTo>
                  <a:cubicBezTo>
                    <a:pt x="12341" y="1297"/>
                    <a:pt x="11355" y="648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75" name="Google Shape;1558;p8"/>
            <p:cNvSpPr/>
            <p:nvPr/>
          </p:nvSpPr>
          <p:spPr>
            <a:xfrm>
              <a:off x="1209414" y="650514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9884" y="0"/>
                    <a:pt x="18516" y="1091"/>
                    <a:pt x="17137" y="2191"/>
                  </a:cubicBezTo>
                  <a:cubicBezTo>
                    <a:pt x="11316" y="6834"/>
                    <a:pt x="5831" y="10116"/>
                    <a:pt x="0" y="15858"/>
                  </a:cubicBezTo>
                  <a:lnTo>
                    <a:pt x="0" y="21600"/>
                  </a:lnTo>
                  <a:lnTo>
                    <a:pt x="5831" y="16949"/>
                  </a:lnTo>
                  <a:cubicBezTo>
                    <a:pt x="8569" y="14766"/>
                    <a:pt x="11316" y="11484"/>
                    <a:pt x="15769" y="9024"/>
                  </a:cubicBezTo>
                  <a:lnTo>
                    <a:pt x="15769" y="7933"/>
                  </a:lnTo>
                  <a:cubicBezTo>
                    <a:pt x="17137" y="6834"/>
                    <a:pt x="19884" y="5742"/>
                    <a:pt x="21600" y="3282"/>
                  </a:cubicBezTo>
                  <a:cubicBezTo>
                    <a:pt x="21600" y="2191"/>
                    <a:pt x="21600" y="1091"/>
                    <a:pt x="1988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78" name="Google Shape;1559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467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7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79" name="Google Shape;1561;p8"/>
            <p:cNvSpPr/>
            <p:nvPr/>
          </p:nvSpPr>
          <p:spPr>
            <a:xfrm>
              <a:off x="1268165" y="752381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433"/>
                    <a:pt x="862" y="2592"/>
                    <a:pt x="862" y="3742"/>
                  </a:cubicBezTo>
                  <a:cubicBezTo>
                    <a:pt x="4537" y="7200"/>
                    <a:pt x="8206" y="10942"/>
                    <a:pt x="11662" y="14400"/>
                  </a:cubicBezTo>
                  <a:cubicBezTo>
                    <a:pt x="15337" y="16992"/>
                    <a:pt x="18144" y="19292"/>
                    <a:pt x="21600" y="21600"/>
                  </a:cubicBezTo>
                  <a:cubicBezTo>
                    <a:pt x="21600" y="19292"/>
                    <a:pt x="21600" y="18142"/>
                    <a:pt x="20738" y="15842"/>
                  </a:cubicBezTo>
                  <a:cubicBezTo>
                    <a:pt x="16200" y="13250"/>
                    <a:pt x="11662" y="9792"/>
                    <a:pt x="7344" y="6042"/>
                  </a:cubicBezTo>
                  <a:cubicBezTo>
                    <a:pt x="5400" y="4892"/>
                    <a:pt x="2806" y="2592"/>
                    <a:pt x="86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0" name="Google Shape;1562;p8"/>
            <p:cNvSpPr/>
            <p:nvPr/>
          </p:nvSpPr>
          <p:spPr>
            <a:xfrm>
              <a:off x="1361120" y="746423"/>
              <a:ext cx="46834" cy="6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39"/>
                    <a:pt x="18514" y="2085"/>
                    <a:pt x="17145" y="3380"/>
                  </a:cubicBezTo>
                  <a:cubicBezTo>
                    <a:pt x="11658" y="6505"/>
                    <a:pt x="5824" y="10932"/>
                    <a:pt x="0" y="15095"/>
                  </a:cubicBezTo>
                  <a:lnTo>
                    <a:pt x="0" y="21600"/>
                  </a:lnTo>
                  <a:lnTo>
                    <a:pt x="1369" y="20561"/>
                  </a:lnTo>
                  <a:cubicBezTo>
                    <a:pt x="5824" y="16398"/>
                    <a:pt x="9942" y="13010"/>
                    <a:pt x="14397" y="9893"/>
                  </a:cubicBezTo>
                  <a:cubicBezTo>
                    <a:pt x="15776" y="8590"/>
                    <a:pt x="17145" y="7544"/>
                    <a:pt x="18514" y="7544"/>
                  </a:cubicBezTo>
                  <a:cubicBezTo>
                    <a:pt x="18514" y="6505"/>
                    <a:pt x="20231" y="5466"/>
                    <a:pt x="21600" y="44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1" name="Google Shape;1563;p8"/>
            <p:cNvSpPr/>
            <p:nvPr/>
          </p:nvSpPr>
          <p:spPr>
            <a:xfrm>
              <a:off x="1271134" y="675057"/>
              <a:ext cx="130130" cy="10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73" y="7200"/>
                  </a:moveTo>
                  <a:cubicBezTo>
                    <a:pt x="9873" y="7200"/>
                    <a:pt x="10370" y="7200"/>
                    <a:pt x="10370" y="7825"/>
                  </a:cubicBezTo>
                  <a:cubicBezTo>
                    <a:pt x="10862" y="7825"/>
                    <a:pt x="10862" y="8450"/>
                    <a:pt x="10862" y="8450"/>
                  </a:cubicBezTo>
                  <a:cubicBezTo>
                    <a:pt x="10862" y="9233"/>
                    <a:pt x="10370" y="9233"/>
                    <a:pt x="10370" y="9858"/>
                  </a:cubicBezTo>
                  <a:lnTo>
                    <a:pt x="9873" y="9858"/>
                  </a:lnTo>
                  <a:cubicBezTo>
                    <a:pt x="9873" y="10488"/>
                    <a:pt x="9259" y="11112"/>
                    <a:pt x="8763" y="11737"/>
                  </a:cubicBezTo>
                  <a:cubicBezTo>
                    <a:pt x="8763" y="12362"/>
                    <a:pt x="7777" y="12362"/>
                    <a:pt x="7281" y="12362"/>
                  </a:cubicBezTo>
                  <a:cubicBezTo>
                    <a:pt x="6788" y="11737"/>
                    <a:pt x="6788" y="11112"/>
                    <a:pt x="7281" y="10488"/>
                  </a:cubicBezTo>
                  <a:cubicBezTo>
                    <a:pt x="7777" y="9233"/>
                    <a:pt x="8270" y="8450"/>
                    <a:pt x="8763" y="7825"/>
                  </a:cubicBezTo>
                  <a:cubicBezTo>
                    <a:pt x="9259" y="7200"/>
                    <a:pt x="9259" y="7200"/>
                    <a:pt x="9873" y="7200"/>
                  </a:cubicBezTo>
                  <a:close/>
                  <a:moveTo>
                    <a:pt x="13455" y="8450"/>
                  </a:moveTo>
                  <a:lnTo>
                    <a:pt x="13948" y="9233"/>
                  </a:lnTo>
                  <a:cubicBezTo>
                    <a:pt x="13948" y="9858"/>
                    <a:pt x="13948" y="10488"/>
                    <a:pt x="13455" y="10488"/>
                  </a:cubicBezTo>
                  <a:cubicBezTo>
                    <a:pt x="12959" y="11737"/>
                    <a:pt x="12344" y="12362"/>
                    <a:pt x="11848" y="13775"/>
                  </a:cubicBezTo>
                  <a:cubicBezTo>
                    <a:pt x="11848" y="14400"/>
                    <a:pt x="10862" y="14400"/>
                    <a:pt x="10370" y="14400"/>
                  </a:cubicBezTo>
                  <a:cubicBezTo>
                    <a:pt x="9873" y="13775"/>
                    <a:pt x="9873" y="13146"/>
                    <a:pt x="10370" y="12362"/>
                  </a:cubicBezTo>
                  <a:cubicBezTo>
                    <a:pt x="10862" y="11112"/>
                    <a:pt x="11355" y="9858"/>
                    <a:pt x="11848" y="9233"/>
                  </a:cubicBezTo>
                  <a:cubicBezTo>
                    <a:pt x="11848" y="8450"/>
                    <a:pt x="12344" y="8450"/>
                    <a:pt x="12959" y="8450"/>
                  </a:cubicBezTo>
                  <a:close/>
                  <a:moveTo>
                    <a:pt x="10370" y="0"/>
                  </a:moveTo>
                  <a:cubicBezTo>
                    <a:pt x="10370" y="625"/>
                    <a:pt x="9873" y="625"/>
                    <a:pt x="9873" y="625"/>
                  </a:cubicBezTo>
                  <a:cubicBezTo>
                    <a:pt x="9259" y="625"/>
                    <a:pt x="9259" y="625"/>
                    <a:pt x="9259" y="1408"/>
                  </a:cubicBezTo>
                  <a:cubicBezTo>
                    <a:pt x="8270" y="2033"/>
                    <a:pt x="6788" y="3288"/>
                    <a:pt x="5678" y="3912"/>
                  </a:cubicBezTo>
                  <a:cubicBezTo>
                    <a:pt x="3703" y="6575"/>
                    <a:pt x="2100" y="9233"/>
                    <a:pt x="0" y="11112"/>
                  </a:cubicBezTo>
                  <a:cubicBezTo>
                    <a:pt x="1603" y="13146"/>
                    <a:pt x="3085" y="14400"/>
                    <a:pt x="4692" y="15650"/>
                  </a:cubicBezTo>
                  <a:cubicBezTo>
                    <a:pt x="7281" y="17688"/>
                    <a:pt x="9873" y="19562"/>
                    <a:pt x="12959" y="21600"/>
                  </a:cubicBezTo>
                  <a:cubicBezTo>
                    <a:pt x="15430" y="17688"/>
                    <a:pt x="18515" y="14400"/>
                    <a:pt x="21600" y="11112"/>
                  </a:cubicBezTo>
                  <a:cubicBezTo>
                    <a:pt x="19133" y="7825"/>
                    <a:pt x="16047" y="5321"/>
                    <a:pt x="13455" y="2658"/>
                  </a:cubicBezTo>
                  <a:cubicBezTo>
                    <a:pt x="12344" y="2033"/>
                    <a:pt x="11355" y="1408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2" name="Google Shape;1564;p8"/>
            <p:cNvSpPr/>
            <p:nvPr/>
          </p:nvSpPr>
          <p:spPr>
            <a:xfrm>
              <a:off x="521595" y="672088"/>
              <a:ext cx="71401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0" y="1649"/>
                    <a:pt x="2759" y="3234"/>
                    <a:pt x="4152" y="4786"/>
                  </a:cubicBezTo>
                  <a:cubicBezTo>
                    <a:pt x="3020" y="3309"/>
                    <a:pt x="1991" y="1595"/>
                    <a:pt x="905" y="0"/>
                  </a:cubicBezTo>
                  <a:close/>
                  <a:moveTo>
                    <a:pt x="4152" y="4786"/>
                  </a:moveTo>
                  <a:cubicBezTo>
                    <a:pt x="4725" y="5529"/>
                    <a:pt x="5324" y="6208"/>
                    <a:pt x="5974" y="6780"/>
                  </a:cubicBezTo>
                  <a:cubicBezTo>
                    <a:pt x="5363" y="6122"/>
                    <a:pt x="4757" y="5454"/>
                    <a:pt x="4152" y="4786"/>
                  </a:cubicBezTo>
                  <a:close/>
                  <a:moveTo>
                    <a:pt x="5974" y="6780"/>
                  </a:moveTo>
                  <a:cubicBezTo>
                    <a:pt x="10588" y="11770"/>
                    <a:pt x="15372" y="16416"/>
                    <a:pt x="20695" y="21600"/>
                  </a:cubicBezTo>
                  <a:lnTo>
                    <a:pt x="21600" y="21600"/>
                  </a:lnTo>
                  <a:lnTo>
                    <a:pt x="21600" y="20113"/>
                  </a:lnTo>
                  <a:cubicBezTo>
                    <a:pt x="16875" y="17138"/>
                    <a:pt x="12150" y="12287"/>
                    <a:pt x="7426" y="7814"/>
                  </a:cubicBezTo>
                  <a:cubicBezTo>
                    <a:pt x="6911" y="7534"/>
                    <a:pt x="6430" y="7189"/>
                    <a:pt x="5974" y="678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3" name="Google Shape;1565;p8"/>
            <p:cNvSpPr/>
            <p:nvPr/>
          </p:nvSpPr>
          <p:spPr>
            <a:xfrm>
              <a:off x="611582" y="666130"/>
              <a:ext cx="46102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417" y="3930"/>
                  </a:lnTo>
                  <a:cubicBezTo>
                    <a:pt x="11501" y="8182"/>
                    <a:pt x="5917" y="13418"/>
                    <a:pt x="1391" y="18986"/>
                  </a:cubicBezTo>
                  <a:lnTo>
                    <a:pt x="0" y="20293"/>
                  </a:lnTo>
                  <a:lnTo>
                    <a:pt x="0" y="21600"/>
                  </a:lnTo>
                  <a:cubicBezTo>
                    <a:pt x="1391" y="21600"/>
                    <a:pt x="1391" y="20293"/>
                    <a:pt x="2782" y="20293"/>
                  </a:cubicBezTo>
                  <a:cubicBezTo>
                    <a:pt x="5917" y="15057"/>
                    <a:pt x="10099" y="10805"/>
                    <a:pt x="16026" y="6875"/>
                  </a:cubicBezTo>
                  <a:cubicBezTo>
                    <a:pt x="17417" y="5237"/>
                    <a:pt x="20209" y="3930"/>
                    <a:pt x="21600" y="13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4" name="Google Shape;1566;p8"/>
            <p:cNvSpPr/>
            <p:nvPr/>
          </p:nvSpPr>
          <p:spPr>
            <a:xfrm>
              <a:off x="524586" y="597731"/>
              <a:ext cx="12714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5361"/>
                  </a:moveTo>
                  <a:cubicBezTo>
                    <a:pt x="11622" y="6823"/>
                    <a:pt x="13139" y="7471"/>
                    <a:pt x="14276" y="8773"/>
                  </a:cubicBezTo>
                  <a:cubicBezTo>
                    <a:pt x="14780" y="8773"/>
                    <a:pt x="14780" y="10234"/>
                    <a:pt x="14276" y="10882"/>
                  </a:cubicBezTo>
                  <a:cubicBezTo>
                    <a:pt x="14276" y="11206"/>
                    <a:pt x="14148" y="11371"/>
                    <a:pt x="13943" y="11371"/>
                  </a:cubicBezTo>
                  <a:cubicBezTo>
                    <a:pt x="13738" y="11371"/>
                    <a:pt x="13453" y="11206"/>
                    <a:pt x="13139" y="10882"/>
                  </a:cubicBezTo>
                  <a:cubicBezTo>
                    <a:pt x="12631" y="10882"/>
                    <a:pt x="12127" y="10234"/>
                    <a:pt x="11622" y="9421"/>
                  </a:cubicBezTo>
                  <a:cubicBezTo>
                    <a:pt x="11622" y="9421"/>
                    <a:pt x="11114" y="9421"/>
                    <a:pt x="11114" y="10234"/>
                  </a:cubicBezTo>
                  <a:cubicBezTo>
                    <a:pt x="11114" y="10882"/>
                    <a:pt x="11114" y="10882"/>
                    <a:pt x="10610" y="11531"/>
                  </a:cubicBezTo>
                  <a:cubicBezTo>
                    <a:pt x="9978" y="11531"/>
                    <a:pt x="9473" y="11531"/>
                    <a:pt x="9473" y="12179"/>
                  </a:cubicBezTo>
                  <a:cubicBezTo>
                    <a:pt x="9978" y="12832"/>
                    <a:pt x="10610" y="12832"/>
                    <a:pt x="11622" y="13481"/>
                  </a:cubicBezTo>
                  <a:cubicBezTo>
                    <a:pt x="11622" y="14293"/>
                    <a:pt x="12127" y="14942"/>
                    <a:pt x="11622" y="15590"/>
                  </a:cubicBezTo>
                  <a:lnTo>
                    <a:pt x="11114" y="16243"/>
                  </a:lnTo>
                  <a:cubicBezTo>
                    <a:pt x="10610" y="16243"/>
                    <a:pt x="10610" y="16243"/>
                    <a:pt x="9978" y="15590"/>
                  </a:cubicBezTo>
                  <a:cubicBezTo>
                    <a:pt x="8969" y="14942"/>
                    <a:pt x="7957" y="14293"/>
                    <a:pt x="6820" y="13481"/>
                  </a:cubicBezTo>
                  <a:cubicBezTo>
                    <a:pt x="6316" y="13481"/>
                    <a:pt x="5811" y="12832"/>
                    <a:pt x="5811" y="12832"/>
                  </a:cubicBezTo>
                  <a:cubicBezTo>
                    <a:pt x="5811" y="12179"/>
                    <a:pt x="5811" y="10882"/>
                    <a:pt x="6316" y="10882"/>
                  </a:cubicBezTo>
                  <a:cubicBezTo>
                    <a:pt x="7452" y="10234"/>
                    <a:pt x="8465" y="9421"/>
                    <a:pt x="9473" y="8773"/>
                  </a:cubicBezTo>
                  <a:cubicBezTo>
                    <a:pt x="8969" y="8119"/>
                    <a:pt x="8969" y="7471"/>
                    <a:pt x="8969" y="6823"/>
                  </a:cubicBezTo>
                  <a:cubicBezTo>
                    <a:pt x="8465" y="6823"/>
                    <a:pt x="8465" y="6174"/>
                    <a:pt x="8969" y="6174"/>
                  </a:cubicBezTo>
                  <a:cubicBezTo>
                    <a:pt x="8969" y="5361"/>
                    <a:pt x="8969" y="5361"/>
                    <a:pt x="9473" y="5361"/>
                  </a:cubicBezTo>
                  <a:close/>
                  <a:moveTo>
                    <a:pt x="9473" y="0"/>
                  </a:moveTo>
                  <a:cubicBezTo>
                    <a:pt x="9473" y="0"/>
                    <a:pt x="9473" y="648"/>
                    <a:pt x="8969" y="648"/>
                  </a:cubicBezTo>
                  <a:cubicBezTo>
                    <a:pt x="7957" y="1302"/>
                    <a:pt x="6820" y="2763"/>
                    <a:pt x="5811" y="4060"/>
                  </a:cubicBezTo>
                  <a:cubicBezTo>
                    <a:pt x="3662" y="6174"/>
                    <a:pt x="1641" y="8773"/>
                    <a:pt x="0" y="10882"/>
                  </a:cubicBezTo>
                  <a:cubicBezTo>
                    <a:pt x="1137" y="12832"/>
                    <a:pt x="2653" y="14293"/>
                    <a:pt x="4294" y="15590"/>
                  </a:cubicBezTo>
                  <a:cubicBezTo>
                    <a:pt x="6820" y="17540"/>
                    <a:pt x="9978" y="19650"/>
                    <a:pt x="12631" y="21600"/>
                  </a:cubicBezTo>
                  <a:cubicBezTo>
                    <a:pt x="15789" y="17540"/>
                    <a:pt x="18950" y="14293"/>
                    <a:pt x="21600" y="10882"/>
                  </a:cubicBezTo>
                  <a:cubicBezTo>
                    <a:pt x="18950" y="7471"/>
                    <a:pt x="16297" y="4708"/>
                    <a:pt x="13139" y="2110"/>
                  </a:cubicBezTo>
                  <a:cubicBezTo>
                    <a:pt x="12127" y="1302"/>
                    <a:pt x="11114" y="648"/>
                    <a:pt x="997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5" name="Google Shape;1568;p8"/>
            <p:cNvSpPr/>
            <p:nvPr/>
          </p:nvSpPr>
          <p:spPr>
            <a:xfrm>
              <a:off x="673301" y="770964"/>
              <a:ext cx="71379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86"/>
                  </a:lnTo>
                  <a:cubicBezTo>
                    <a:pt x="6523" y="10289"/>
                    <a:pt x="13274" y="14397"/>
                    <a:pt x="18898" y="20231"/>
                  </a:cubicBezTo>
                  <a:cubicBezTo>
                    <a:pt x="19803" y="21600"/>
                    <a:pt x="20702" y="21600"/>
                    <a:pt x="21600" y="21600"/>
                  </a:cubicBezTo>
                  <a:lnTo>
                    <a:pt x="21600" y="18862"/>
                  </a:lnTo>
                  <a:cubicBezTo>
                    <a:pt x="16874" y="15776"/>
                    <a:pt x="12148" y="11658"/>
                    <a:pt x="7649" y="7203"/>
                  </a:cubicBezTo>
                  <a:cubicBezTo>
                    <a:pt x="4726" y="5824"/>
                    <a:pt x="2923" y="3086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6" name="Google Shape;1569;p8"/>
            <p:cNvSpPr/>
            <p:nvPr/>
          </p:nvSpPr>
          <p:spPr>
            <a:xfrm>
              <a:off x="763267" y="765006"/>
              <a:ext cx="46855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369"/>
                    <a:pt x="18516" y="2747"/>
                    <a:pt x="17137" y="2747"/>
                  </a:cubicBezTo>
                  <a:cubicBezTo>
                    <a:pt x="11316" y="8569"/>
                    <a:pt x="5831" y="14400"/>
                    <a:pt x="1369" y="19884"/>
                  </a:cubicBezTo>
                  <a:lnTo>
                    <a:pt x="0" y="19884"/>
                  </a:lnTo>
                  <a:lnTo>
                    <a:pt x="0" y="21600"/>
                  </a:lnTo>
                  <a:lnTo>
                    <a:pt x="14400" y="7200"/>
                  </a:lnTo>
                  <a:lnTo>
                    <a:pt x="13031" y="7200"/>
                  </a:lnTo>
                  <a:cubicBezTo>
                    <a:pt x="15769" y="5831"/>
                    <a:pt x="18516" y="2747"/>
                    <a:pt x="21600" y="136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7" name="Google Shape;1570;p8"/>
            <p:cNvSpPr/>
            <p:nvPr/>
          </p:nvSpPr>
          <p:spPr>
            <a:xfrm>
              <a:off x="676271" y="693640"/>
              <a:ext cx="127161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67" y="6123"/>
                  </a:moveTo>
                  <a:cubicBezTo>
                    <a:pt x="9472" y="6123"/>
                    <a:pt x="10612" y="6771"/>
                    <a:pt x="11116" y="6771"/>
                  </a:cubicBezTo>
                  <a:cubicBezTo>
                    <a:pt x="11620" y="7415"/>
                    <a:pt x="12125" y="8058"/>
                    <a:pt x="13261" y="8702"/>
                  </a:cubicBezTo>
                  <a:cubicBezTo>
                    <a:pt x="13261" y="9508"/>
                    <a:pt x="13769" y="10156"/>
                    <a:pt x="13769" y="10800"/>
                  </a:cubicBezTo>
                  <a:cubicBezTo>
                    <a:pt x="14273" y="10156"/>
                    <a:pt x="14273" y="9508"/>
                    <a:pt x="14778" y="9508"/>
                  </a:cubicBezTo>
                  <a:cubicBezTo>
                    <a:pt x="14778" y="8702"/>
                    <a:pt x="15282" y="8702"/>
                    <a:pt x="15790" y="8702"/>
                  </a:cubicBezTo>
                  <a:cubicBezTo>
                    <a:pt x="16418" y="9508"/>
                    <a:pt x="16926" y="10156"/>
                    <a:pt x="16418" y="10800"/>
                  </a:cubicBezTo>
                  <a:cubicBezTo>
                    <a:pt x="15790" y="12087"/>
                    <a:pt x="14778" y="13537"/>
                    <a:pt x="13769" y="14185"/>
                  </a:cubicBezTo>
                  <a:lnTo>
                    <a:pt x="14273" y="14185"/>
                  </a:lnTo>
                  <a:cubicBezTo>
                    <a:pt x="13769" y="14185"/>
                    <a:pt x="13769" y="14185"/>
                    <a:pt x="13769" y="14829"/>
                  </a:cubicBezTo>
                  <a:cubicBezTo>
                    <a:pt x="13261" y="15473"/>
                    <a:pt x="12633" y="16116"/>
                    <a:pt x="12125" y="17571"/>
                  </a:cubicBezTo>
                  <a:cubicBezTo>
                    <a:pt x="11620" y="17571"/>
                    <a:pt x="11116" y="17571"/>
                    <a:pt x="10612" y="16764"/>
                  </a:cubicBezTo>
                  <a:lnTo>
                    <a:pt x="10612" y="15473"/>
                  </a:lnTo>
                  <a:cubicBezTo>
                    <a:pt x="11116" y="14829"/>
                    <a:pt x="11620" y="13537"/>
                    <a:pt x="12125" y="12735"/>
                  </a:cubicBezTo>
                  <a:lnTo>
                    <a:pt x="12125" y="12087"/>
                  </a:lnTo>
                  <a:lnTo>
                    <a:pt x="11620" y="11444"/>
                  </a:lnTo>
                  <a:cubicBezTo>
                    <a:pt x="11620" y="10800"/>
                    <a:pt x="11116" y="10800"/>
                    <a:pt x="11116" y="10156"/>
                  </a:cubicBezTo>
                  <a:cubicBezTo>
                    <a:pt x="11116" y="10156"/>
                    <a:pt x="10612" y="9508"/>
                    <a:pt x="10104" y="9508"/>
                  </a:cubicBezTo>
                  <a:cubicBezTo>
                    <a:pt x="10104" y="9508"/>
                    <a:pt x="9472" y="9508"/>
                    <a:pt x="8967" y="8702"/>
                  </a:cubicBezTo>
                  <a:lnTo>
                    <a:pt x="7959" y="8702"/>
                  </a:lnTo>
                  <a:lnTo>
                    <a:pt x="7959" y="9508"/>
                  </a:lnTo>
                  <a:lnTo>
                    <a:pt x="8463" y="10156"/>
                  </a:lnTo>
                  <a:lnTo>
                    <a:pt x="8463" y="10800"/>
                  </a:lnTo>
                  <a:cubicBezTo>
                    <a:pt x="8463" y="11444"/>
                    <a:pt x="8463" y="12087"/>
                    <a:pt x="7959" y="12735"/>
                  </a:cubicBezTo>
                  <a:cubicBezTo>
                    <a:pt x="7451" y="12735"/>
                    <a:pt x="6947" y="12735"/>
                    <a:pt x="6314" y="12087"/>
                  </a:cubicBezTo>
                  <a:cubicBezTo>
                    <a:pt x="6314" y="10800"/>
                    <a:pt x="5810" y="9508"/>
                    <a:pt x="5810" y="8702"/>
                  </a:cubicBezTo>
                  <a:cubicBezTo>
                    <a:pt x="6314" y="8058"/>
                    <a:pt x="6314" y="6771"/>
                    <a:pt x="7451" y="6771"/>
                  </a:cubicBezTo>
                  <a:cubicBezTo>
                    <a:pt x="7451" y="6123"/>
                    <a:pt x="7959" y="6123"/>
                    <a:pt x="8463" y="6123"/>
                  </a:cubicBezTo>
                  <a:close/>
                  <a:moveTo>
                    <a:pt x="10104" y="0"/>
                  </a:moveTo>
                  <a:cubicBezTo>
                    <a:pt x="10104" y="644"/>
                    <a:pt x="10104" y="644"/>
                    <a:pt x="9472" y="644"/>
                  </a:cubicBezTo>
                  <a:lnTo>
                    <a:pt x="8967" y="644"/>
                  </a:lnTo>
                  <a:cubicBezTo>
                    <a:pt x="7959" y="2094"/>
                    <a:pt x="6947" y="2742"/>
                    <a:pt x="5810" y="4029"/>
                  </a:cubicBezTo>
                  <a:cubicBezTo>
                    <a:pt x="3789" y="6771"/>
                    <a:pt x="1641" y="8702"/>
                    <a:pt x="0" y="11444"/>
                  </a:cubicBezTo>
                  <a:cubicBezTo>
                    <a:pt x="1136" y="12735"/>
                    <a:pt x="2653" y="14829"/>
                    <a:pt x="4294" y="16116"/>
                  </a:cubicBezTo>
                  <a:cubicBezTo>
                    <a:pt x="6947" y="18215"/>
                    <a:pt x="10104" y="20150"/>
                    <a:pt x="12633" y="21600"/>
                  </a:cubicBezTo>
                  <a:cubicBezTo>
                    <a:pt x="15790" y="18215"/>
                    <a:pt x="18947" y="14829"/>
                    <a:pt x="21600" y="10800"/>
                  </a:cubicBezTo>
                  <a:cubicBezTo>
                    <a:pt x="18947" y="8058"/>
                    <a:pt x="16418" y="4673"/>
                    <a:pt x="13261" y="2742"/>
                  </a:cubicBezTo>
                  <a:cubicBezTo>
                    <a:pt x="12125" y="1450"/>
                    <a:pt x="11116" y="644"/>
                    <a:pt x="1010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90" name="Google Shape;1571;p8"/>
            <p:cNvGrpSpPr/>
            <p:nvPr/>
          </p:nvGrpSpPr>
          <p:grpSpPr>
            <a:xfrm>
              <a:off x="791534" y="775755"/>
              <a:ext cx="1" cy="12701"/>
              <a:chOff x="0" y="0"/>
              <a:chExt cx="0" cy="12700"/>
            </a:xfrm>
          </p:grpSpPr>
          <p:sp>
            <p:nvSpPr>
              <p:cNvPr id="468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8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91" name="Google Shape;1572;p8"/>
            <p:cNvSpPr/>
            <p:nvPr/>
          </p:nvSpPr>
          <p:spPr>
            <a:xfrm>
              <a:off x="816059" y="870572"/>
              <a:ext cx="7140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28" y="8719"/>
                    <a:pt x="13947" y="14292"/>
                    <a:pt x="21600" y="21600"/>
                  </a:cubicBezTo>
                  <a:lnTo>
                    <a:pt x="21600" y="18818"/>
                  </a:lnTo>
                  <a:cubicBezTo>
                    <a:pt x="16875" y="16026"/>
                    <a:pt x="12150" y="11501"/>
                    <a:pt x="7426" y="7318"/>
                  </a:cubicBezTo>
                  <a:cubicBezTo>
                    <a:pt x="4725" y="5574"/>
                    <a:pt x="2701" y="2792"/>
                    <a:pt x="90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2" name="Google Shape;1573;p8"/>
            <p:cNvSpPr/>
            <p:nvPr/>
          </p:nvSpPr>
          <p:spPr>
            <a:xfrm>
              <a:off x="819048" y="793269"/>
              <a:ext cx="130109" cy="10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4" y="10410"/>
                  </a:moveTo>
                  <a:cubicBezTo>
                    <a:pt x="8268" y="10433"/>
                    <a:pt x="8268" y="10538"/>
                    <a:pt x="8268" y="11035"/>
                  </a:cubicBezTo>
                  <a:cubicBezTo>
                    <a:pt x="8350" y="10825"/>
                    <a:pt x="8432" y="10615"/>
                    <a:pt x="8514" y="10410"/>
                  </a:cubicBezTo>
                  <a:close/>
                  <a:moveTo>
                    <a:pt x="9257" y="5835"/>
                  </a:moveTo>
                  <a:cubicBezTo>
                    <a:pt x="9750" y="6464"/>
                    <a:pt x="9750" y="7094"/>
                    <a:pt x="9750" y="7883"/>
                  </a:cubicBezTo>
                  <a:cubicBezTo>
                    <a:pt x="9339" y="8407"/>
                    <a:pt x="8929" y="9374"/>
                    <a:pt x="8514" y="10410"/>
                  </a:cubicBezTo>
                  <a:cubicBezTo>
                    <a:pt x="8579" y="10405"/>
                    <a:pt x="8661" y="10405"/>
                    <a:pt x="8764" y="10405"/>
                  </a:cubicBezTo>
                  <a:cubicBezTo>
                    <a:pt x="9257" y="9776"/>
                    <a:pt x="9257" y="9142"/>
                    <a:pt x="10243" y="9142"/>
                  </a:cubicBezTo>
                  <a:cubicBezTo>
                    <a:pt x="10243" y="9142"/>
                    <a:pt x="10861" y="8512"/>
                    <a:pt x="11357" y="8512"/>
                  </a:cubicBezTo>
                  <a:lnTo>
                    <a:pt x="11850" y="8512"/>
                  </a:lnTo>
                  <a:cubicBezTo>
                    <a:pt x="11850" y="8512"/>
                    <a:pt x="12343" y="8512"/>
                    <a:pt x="12836" y="9142"/>
                  </a:cubicBezTo>
                  <a:cubicBezTo>
                    <a:pt x="13332" y="9142"/>
                    <a:pt x="13946" y="9776"/>
                    <a:pt x="13946" y="10405"/>
                  </a:cubicBezTo>
                  <a:cubicBezTo>
                    <a:pt x="14443" y="10405"/>
                    <a:pt x="14443" y="11035"/>
                    <a:pt x="14936" y="11824"/>
                  </a:cubicBezTo>
                  <a:cubicBezTo>
                    <a:pt x="14936" y="12454"/>
                    <a:pt x="14936" y="13088"/>
                    <a:pt x="14443" y="13717"/>
                  </a:cubicBezTo>
                  <a:cubicBezTo>
                    <a:pt x="14443" y="13717"/>
                    <a:pt x="14443" y="14347"/>
                    <a:pt x="13946" y="14347"/>
                  </a:cubicBezTo>
                  <a:cubicBezTo>
                    <a:pt x="13946" y="14976"/>
                    <a:pt x="13946" y="14976"/>
                    <a:pt x="13332" y="15765"/>
                  </a:cubicBezTo>
                  <a:lnTo>
                    <a:pt x="12836" y="15765"/>
                  </a:lnTo>
                  <a:cubicBezTo>
                    <a:pt x="12343" y="15765"/>
                    <a:pt x="12343" y="15765"/>
                    <a:pt x="11850" y="14976"/>
                  </a:cubicBezTo>
                  <a:lnTo>
                    <a:pt x="11850" y="14347"/>
                  </a:lnTo>
                  <a:cubicBezTo>
                    <a:pt x="11850" y="13717"/>
                    <a:pt x="11850" y="13717"/>
                    <a:pt x="12343" y="13088"/>
                  </a:cubicBezTo>
                  <a:lnTo>
                    <a:pt x="12343" y="12454"/>
                  </a:lnTo>
                  <a:lnTo>
                    <a:pt x="12836" y="12454"/>
                  </a:lnTo>
                  <a:lnTo>
                    <a:pt x="12343" y="11824"/>
                  </a:lnTo>
                  <a:cubicBezTo>
                    <a:pt x="12343" y="11824"/>
                    <a:pt x="11850" y="11824"/>
                    <a:pt x="11850" y="11035"/>
                  </a:cubicBezTo>
                  <a:lnTo>
                    <a:pt x="11357" y="11035"/>
                  </a:lnTo>
                  <a:lnTo>
                    <a:pt x="10861" y="11824"/>
                  </a:lnTo>
                  <a:lnTo>
                    <a:pt x="10243" y="11824"/>
                  </a:lnTo>
                  <a:lnTo>
                    <a:pt x="10243" y="12454"/>
                  </a:lnTo>
                  <a:cubicBezTo>
                    <a:pt x="9750" y="12454"/>
                    <a:pt x="9750" y="13088"/>
                    <a:pt x="9750" y="13088"/>
                  </a:cubicBezTo>
                  <a:lnTo>
                    <a:pt x="9257" y="13088"/>
                  </a:lnTo>
                  <a:cubicBezTo>
                    <a:pt x="9257" y="13717"/>
                    <a:pt x="9257" y="14347"/>
                    <a:pt x="8764" y="14347"/>
                  </a:cubicBezTo>
                  <a:cubicBezTo>
                    <a:pt x="8268" y="14347"/>
                    <a:pt x="8268" y="14347"/>
                    <a:pt x="7775" y="13717"/>
                  </a:cubicBezTo>
                  <a:cubicBezTo>
                    <a:pt x="7157" y="13717"/>
                    <a:pt x="6664" y="13088"/>
                    <a:pt x="6171" y="12454"/>
                  </a:cubicBezTo>
                  <a:cubicBezTo>
                    <a:pt x="6171" y="11824"/>
                    <a:pt x="6171" y="11824"/>
                    <a:pt x="5679" y="11824"/>
                  </a:cubicBezTo>
                  <a:lnTo>
                    <a:pt x="5679" y="10405"/>
                  </a:lnTo>
                  <a:cubicBezTo>
                    <a:pt x="6664" y="9142"/>
                    <a:pt x="7157" y="7883"/>
                    <a:pt x="7775" y="6464"/>
                  </a:cubicBezTo>
                  <a:cubicBezTo>
                    <a:pt x="8268" y="5835"/>
                    <a:pt x="8268" y="5835"/>
                    <a:pt x="8764" y="5835"/>
                  </a:cubicBezTo>
                  <a:close/>
                  <a:moveTo>
                    <a:pt x="9750" y="0"/>
                  </a:moveTo>
                  <a:cubicBezTo>
                    <a:pt x="9750" y="630"/>
                    <a:pt x="9750" y="630"/>
                    <a:pt x="9257" y="630"/>
                  </a:cubicBezTo>
                  <a:lnTo>
                    <a:pt x="9257" y="1259"/>
                  </a:lnTo>
                  <a:cubicBezTo>
                    <a:pt x="7775" y="1889"/>
                    <a:pt x="6664" y="3152"/>
                    <a:pt x="5679" y="4571"/>
                  </a:cubicBezTo>
                  <a:cubicBezTo>
                    <a:pt x="3579" y="6464"/>
                    <a:pt x="2096" y="9142"/>
                    <a:pt x="0" y="11035"/>
                  </a:cubicBezTo>
                  <a:cubicBezTo>
                    <a:pt x="986" y="13088"/>
                    <a:pt x="2589" y="14347"/>
                    <a:pt x="4071" y="15765"/>
                  </a:cubicBezTo>
                  <a:cubicBezTo>
                    <a:pt x="7157" y="17659"/>
                    <a:pt x="9750" y="19707"/>
                    <a:pt x="12836" y="21600"/>
                  </a:cubicBezTo>
                  <a:cubicBezTo>
                    <a:pt x="15429" y="17659"/>
                    <a:pt x="18514" y="14347"/>
                    <a:pt x="21600" y="11035"/>
                  </a:cubicBezTo>
                  <a:cubicBezTo>
                    <a:pt x="18514" y="7883"/>
                    <a:pt x="15921" y="5200"/>
                    <a:pt x="12836" y="2523"/>
                  </a:cubicBezTo>
                  <a:cubicBezTo>
                    <a:pt x="11850" y="1889"/>
                    <a:pt x="10861" y="1259"/>
                    <a:pt x="975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3" name="Google Shape;1574;p8"/>
            <p:cNvSpPr/>
            <p:nvPr/>
          </p:nvSpPr>
          <p:spPr>
            <a:xfrm>
              <a:off x="965867" y="839363"/>
              <a:ext cx="12701" cy="2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679"/>
                  </a:lnTo>
                  <a:cubicBezTo>
                    <a:pt x="21600" y="5950"/>
                    <a:pt x="0" y="2975"/>
                    <a:pt x="0" y="0"/>
                  </a:cubicBezTo>
                  <a:close/>
                  <a:moveTo>
                    <a:pt x="0" y="9679"/>
                  </a:moveTo>
                  <a:lnTo>
                    <a:pt x="0" y="21600"/>
                  </a:lnTo>
                  <a:lnTo>
                    <a:pt x="21600" y="18625"/>
                  </a:lnTo>
                  <a:cubicBezTo>
                    <a:pt x="21600" y="15650"/>
                    <a:pt x="21600" y="12654"/>
                    <a:pt x="0" y="9679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4" name="Google Shape;1575;p8"/>
            <p:cNvSpPr/>
            <p:nvPr/>
          </p:nvSpPr>
          <p:spPr>
            <a:xfrm>
              <a:off x="906046" y="863882"/>
              <a:ext cx="46102" cy="5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441"/>
                    <a:pt x="18808" y="2591"/>
                    <a:pt x="18808" y="3749"/>
                  </a:cubicBezTo>
                  <a:cubicBezTo>
                    <a:pt x="11490" y="7197"/>
                    <a:pt x="5574" y="12095"/>
                    <a:pt x="1391" y="16993"/>
                  </a:cubicBezTo>
                  <a:lnTo>
                    <a:pt x="0" y="18143"/>
                  </a:lnTo>
                  <a:cubicBezTo>
                    <a:pt x="0" y="19293"/>
                    <a:pt x="0" y="20442"/>
                    <a:pt x="1391" y="21600"/>
                  </a:cubicBezTo>
                  <a:cubicBezTo>
                    <a:pt x="2782" y="21600"/>
                    <a:pt x="4173" y="20442"/>
                    <a:pt x="5574" y="19293"/>
                  </a:cubicBezTo>
                  <a:cubicBezTo>
                    <a:pt x="8709" y="15836"/>
                    <a:pt x="12891" y="12095"/>
                    <a:pt x="18808" y="8638"/>
                  </a:cubicBezTo>
                  <a:lnTo>
                    <a:pt x="18808" y="7197"/>
                  </a:lnTo>
                  <a:cubicBezTo>
                    <a:pt x="20199" y="7197"/>
                    <a:pt x="21600" y="6048"/>
                    <a:pt x="21600" y="489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97" name="Google Shape;1576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469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9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98" name="Google Shape;1577;p8"/>
            <p:cNvSpPr/>
            <p:nvPr/>
          </p:nvSpPr>
          <p:spPr>
            <a:xfrm>
              <a:off x="1017566" y="926344"/>
              <a:ext cx="15619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8241" y="4106"/>
                    <a:pt x="4136" y="4106"/>
                    <a:pt x="4136" y="4106"/>
                  </a:cubicBezTo>
                  <a:lnTo>
                    <a:pt x="4136" y="8212"/>
                  </a:lnTo>
                  <a:cubicBezTo>
                    <a:pt x="0" y="8212"/>
                    <a:pt x="0" y="8212"/>
                    <a:pt x="0" y="12347"/>
                  </a:cubicBezTo>
                  <a:lnTo>
                    <a:pt x="0" y="16453"/>
                  </a:lnTo>
                  <a:lnTo>
                    <a:pt x="4136" y="16453"/>
                  </a:lnTo>
                  <a:lnTo>
                    <a:pt x="4136" y="21600"/>
                  </a:lnTo>
                  <a:lnTo>
                    <a:pt x="12347" y="21600"/>
                  </a:lnTo>
                  <a:lnTo>
                    <a:pt x="16453" y="16453"/>
                  </a:lnTo>
                  <a:cubicBezTo>
                    <a:pt x="16453" y="16453"/>
                    <a:pt x="21600" y="16453"/>
                    <a:pt x="21600" y="12347"/>
                  </a:cubicBezTo>
                  <a:lnTo>
                    <a:pt x="21600" y="4106"/>
                  </a:lnTo>
                  <a:lnTo>
                    <a:pt x="16453" y="4106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9" name="Google Shape;1578;p8"/>
            <p:cNvSpPr/>
            <p:nvPr/>
          </p:nvSpPr>
          <p:spPr>
            <a:xfrm>
              <a:off x="970733" y="892146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8" y="4708"/>
                  </a:moveTo>
                  <a:cubicBezTo>
                    <a:pt x="10862" y="5357"/>
                    <a:pt x="11355" y="6010"/>
                    <a:pt x="11848" y="6823"/>
                  </a:cubicBezTo>
                  <a:cubicBezTo>
                    <a:pt x="11848" y="7471"/>
                    <a:pt x="12341" y="7471"/>
                    <a:pt x="12341" y="8119"/>
                  </a:cubicBezTo>
                  <a:lnTo>
                    <a:pt x="12341" y="8768"/>
                  </a:lnTo>
                  <a:cubicBezTo>
                    <a:pt x="12837" y="8119"/>
                    <a:pt x="12837" y="8119"/>
                    <a:pt x="13451" y="8119"/>
                  </a:cubicBezTo>
                  <a:cubicBezTo>
                    <a:pt x="13948" y="8119"/>
                    <a:pt x="14933" y="8768"/>
                    <a:pt x="15426" y="9421"/>
                  </a:cubicBezTo>
                  <a:cubicBezTo>
                    <a:pt x="15922" y="10882"/>
                    <a:pt x="16540" y="12827"/>
                    <a:pt x="15426" y="14129"/>
                  </a:cubicBezTo>
                  <a:cubicBezTo>
                    <a:pt x="15044" y="15769"/>
                    <a:pt x="13694" y="17310"/>
                    <a:pt x="12416" y="17310"/>
                  </a:cubicBezTo>
                  <a:cubicBezTo>
                    <a:pt x="12048" y="17310"/>
                    <a:pt x="11687" y="17179"/>
                    <a:pt x="11355" y="16892"/>
                  </a:cubicBezTo>
                  <a:cubicBezTo>
                    <a:pt x="10862" y="16892"/>
                    <a:pt x="10366" y="16239"/>
                    <a:pt x="10366" y="16239"/>
                  </a:cubicBezTo>
                  <a:cubicBezTo>
                    <a:pt x="9748" y="15590"/>
                    <a:pt x="9748" y="14942"/>
                    <a:pt x="9748" y="14129"/>
                  </a:cubicBezTo>
                  <a:lnTo>
                    <a:pt x="9748" y="13481"/>
                  </a:lnTo>
                  <a:lnTo>
                    <a:pt x="7774" y="13481"/>
                  </a:lnTo>
                  <a:cubicBezTo>
                    <a:pt x="7281" y="13481"/>
                    <a:pt x="7281" y="12827"/>
                    <a:pt x="6663" y="12827"/>
                  </a:cubicBezTo>
                  <a:cubicBezTo>
                    <a:pt x="6170" y="12179"/>
                    <a:pt x="6170" y="11531"/>
                    <a:pt x="5678" y="10882"/>
                  </a:cubicBezTo>
                  <a:cubicBezTo>
                    <a:pt x="5678" y="8768"/>
                    <a:pt x="6170" y="6823"/>
                    <a:pt x="7774" y="5357"/>
                  </a:cubicBezTo>
                  <a:lnTo>
                    <a:pt x="8763" y="5357"/>
                  </a:lnTo>
                  <a:lnTo>
                    <a:pt x="8763" y="4708"/>
                  </a:lnTo>
                  <a:close/>
                  <a:moveTo>
                    <a:pt x="9748" y="0"/>
                  </a:moveTo>
                  <a:cubicBezTo>
                    <a:pt x="9748" y="0"/>
                    <a:pt x="9748" y="648"/>
                    <a:pt x="9256" y="648"/>
                  </a:cubicBezTo>
                  <a:cubicBezTo>
                    <a:pt x="7774" y="1950"/>
                    <a:pt x="6663" y="2758"/>
                    <a:pt x="5678" y="4060"/>
                  </a:cubicBezTo>
                  <a:cubicBezTo>
                    <a:pt x="3578" y="6823"/>
                    <a:pt x="2096" y="8768"/>
                    <a:pt x="0" y="11531"/>
                  </a:cubicBezTo>
                  <a:cubicBezTo>
                    <a:pt x="1111" y="12827"/>
                    <a:pt x="2592" y="14942"/>
                    <a:pt x="4196" y="16239"/>
                  </a:cubicBezTo>
                  <a:cubicBezTo>
                    <a:pt x="7281" y="18189"/>
                    <a:pt x="9748" y="20298"/>
                    <a:pt x="12837" y="21600"/>
                  </a:cubicBezTo>
                  <a:cubicBezTo>
                    <a:pt x="15426" y="18189"/>
                    <a:pt x="18515" y="14942"/>
                    <a:pt x="21600" y="10882"/>
                  </a:cubicBezTo>
                  <a:cubicBezTo>
                    <a:pt x="18515" y="8119"/>
                    <a:pt x="15922" y="4708"/>
                    <a:pt x="12837" y="2758"/>
                  </a:cubicBezTo>
                  <a:cubicBezTo>
                    <a:pt x="11848" y="1297"/>
                    <a:pt x="10862" y="648"/>
                    <a:pt x="974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0" name="Google Shape;1579;p8"/>
            <p:cNvSpPr/>
            <p:nvPr/>
          </p:nvSpPr>
          <p:spPr>
            <a:xfrm>
              <a:off x="1042087" y="941960"/>
              <a:ext cx="12701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lnTo>
                    <a:pt x="10176" y="3450"/>
                  </a:lnTo>
                  <a:lnTo>
                    <a:pt x="5069" y="3450"/>
                  </a:lnTo>
                  <a:lnTo>
                    <a:pt x="5069" y="6900"/>
                  </a:lnTo>
                  <a:cubicBezTo>
                    <a:pt x="0" y="10350"/>
                    <a:pt x="0" y="10350"/>
                    <a:pt x="0" y="13825"/>
                  </a:cubicBezTo>
                  <a:lnTo>
                    <a:pt x="0" y="17275"/>
                  </a:lnTo>
                  <a:cubicBezTo>
                    <a:pt x="0" y="21600"/>
                    <a:pt x="0" y="21600"/>
                    <a:pt x="5069" y="21600"/>
                  </a:cubicBezTo>
                  <a:cubicBezTo>
                    <a:pt x="10176" y="21600"/>
                    <a:pt x="10176" y="17275"/>
                    <a:pt x="10176" y="17275"/>
                  </a:cubicBezTo>
                  <a:cubicBezTo>
                    <a:pt x="10176" y="17275"/>
                    <a:pt x="16494" y="17275"/>
                    <a:pt x="16494" y="13825"/>
                  </a:cubicBezTo>
                  <a:lnTo>
                    <a:pt x="21600" y="13825"/>
                  </a:lnTo>
                  <a:lnTo>
                    <a:pt x="21600" y="3450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1" name="Google Shape;1580;p8"/>
            <p:cNvSpPr/>
            <p:nvPr/>
          </p:nvSpPr>
          <p:spPr>
            <a:xfrm>
              <a:off x="967765" y="969470"/>
              <a:ext cx="71379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75"/>
                  </a:lnTo>
                  <a:cubicBezTo>
                    <a:pt x="6523" y="9349"/>
                    <a:pt x="14172" y="14835"/>
                    <a:pt x="20702" y="21600"/>
                  </a:cubicBezTo>
                  <a:lnTo>
                    <a:pt x="21600" y="21600"/>
                  </a:lnTo>
                  <a:lnTo>
                    <a:pt x="21600" y="17411"/>
                  </a:lnTo>
                  <a:cubicBezTo>
                    <a:pt x="16874" y="14835"/>
                    <a:pt x="12148" y="10637"/>
                    <a:pt x="7421" y="6765"/>
                  </a:cubicBezTo>
                  <a:cubicBezTo>
                    <a:pt x="4720" y="4189"/>
                    <a:pt x="2923" y="2575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2" name="Google Shape;1581;p8"/>
            <p:cNvSpPr/>
            <p:nvPr/>
          </p:nvSpPr>
          <p:spPr>
            <a:xfrm>
              <a:off x="1057729" y="963512"/>
              <a:ext cx="46102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808" y="2308"/>
                  </a:lnTo>
                  <a:cubicBezTo>
                    <a:pt x="11501" y="7200"/>
                    <a:pt x="5927" y="11808"/>
                    <a:pt x="1391" y="16708"/>
                  </a:cubicBezTo>
                  <a:lnTo>
                    <a:pt x="0" y="16708"/>
                  </a:lnTo>
                  <a:lnTo>
                    <a:pt x="0" y="17858"/>
                  </a:lnTo>
                  <a:cubicBezTo>
                    <a:pt x="0" y="19008"/>
                    <a:pt x="0" y="20450"/>
                    <a:pt x="1391" y="21600"/>
                  </a:cubicBezTo>
                  <a:cubicBezTo>
                    <a:pt x="1391" y="21600"/>
                    <a:pt x="2782" y="20450"/>
                    <a:pt x="4183" y="20450"/>
                  </a:cubicBezTo>
                  <a:cubicBezTo>
                    <a:pt x="7318" y="15558"/>
                    <a:pt x="11501" y="11808"/>
                    <a:pt x="16026" y="8350"/>
                  </a:cubicBezTo>
                  <a:lnTo>
                    <a:pt x="17417" y="8350"/>
                  </a:lnTo>
                  <a:cubicBezTo>
                    <a:pt x="18808" y="7200"/>
                    <a:pt x="20209" y="6050"/>
                    <a:pt x="21600" y="46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05" name="Google Shape;1583;p8"/>
            <p:cNvGrpSpPr/>
            <p:nvPr/>
          </p:nvGrpSpPr>
          <p:grpSpPr>
            <a:xfrm>
              <a:off x="1037246" y="960544"/>
              <a:ext cx="12701" cy="1"/>
              <a:chOff x="0" y="0"/>
              <a:chExt cx="12700" cy="0"/>
            </a:xfrm>
          </p:grpSpPr>
          <p:sp>
            <p:nvSpPr>
              <p:cNvPr id="470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0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08" name="Google Shape;1584;p8"/>
            <p:cNvGrpSpPr/>
            <p:nvPr/>
          </p:nvGrpSpPr>
          <p:grpSpPr>
            <a:xfrm>
              <a:off x="1046916" y="941960"/>
              <a:ext cx="12701" cy="1"/>
              <a:chOff x="0" y="0"/>
              <a:chExt cx="12700" cy="0"/>
            </a:xfrm>
          </p:grpSpPr>
          <p:sp>
            <p:nvSpPr>
              <p:cNvPr id="470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0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1" name="Google Shape;1586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0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4" name="Google Shape;1590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1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7" name="Google Shape;1591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471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18" name="Google Shape;1592;p8"/>
            <p:cNvSpPr/>
            <p:nvPr/>
          </p:nvSpPr>
          <p:spPr>
            <a:xfrm>
              <a:off x="769226" y="557596"/>
              <a:ext cx="46834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215"/>
                    <a:pt x="18862" y="2429"/>
                    <a:pt x="17145" y="3644"/>
                  </a:cubicBezTo>
                  <a:lnTo>
                    <a:pt x="17145" y="2429"/>
                  </a:lnTo>
                  <a:lnTo>
                    <a:pt x="0" y="17639"/>
                  </a:lnTo>
                  <a:lnTo>
                    <a:pt x="0" y="21600"/>
                  </a:lnTo>
                  <a:cubicBezTo>
                    <a:pt x="4455" y="16424"/>
                    <a:pt x="8573" y="12772"/>
                    <a:pt x="13027" y="8820"/>
                  </a:cubicBezTo>
                  <a:cubicBezTo>
                    <a:pt x="15776" y="6381"/>
                    <a:pt x="18862" y="3644"/>
                    <a:pt x="21600" y="242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19" name="Google Shape;1593;p8"/>
            <p:cNvSpPr/>
            <p:nvPr/>
          </p:nvSpPr>
          <p:spPr>
            <a:xfrm>
              <a:off x="679992" y="486208"/>
              <a:ext cx="130130" cy="1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7829"/>
                  </a:moveTo>
                  <a:cubicBezTo>
                    <a:pt x="12341" y="8454"/>
                    <a:pt x="12837" y="8454"/>
                    <a:pt x="12837" y="9079"/>
                  </a:cubicBezTo>
                  <a:cubicBezTo>
                    <a:pt x="12837" y="9079"/>
                    <a:pt x="12837" y="9863"/>
                    <a:pt x="12341" y="9863"/>
                  </a:cubicBezTo>
                  <a:cubicBezTo>
                    <a:pt x="12341" y="10488"/>
                    <a:pt x="11727" y="10488"/>
                    <a:pt x="11727" y="11112"/>
                  </a:cubicBezTo>
                  <a:cubicBezTo>
                    <a:pt x="12341" y="11112"/>
                    <a:pt x="12341" y="11742"/>
                    <a:pt x="12837" y="11742"/>
                  </a:cubicBezTo>
                  <a:cubicBezTo>
                    <a:pt x="12837" y="11742"/>
                    <a:pt x="13330" y="12367"/>
                    <a:pt x="13330" y="12992"/>
                  </a:cubicBezTo>
                  <a:lnTo>
                    <a:pt x="13330" y="13775"/>
                  </a:lnTo>
                  <a:cubicBezTo>
                    <a:pt x="12837" y="13775"/>
                    <a:pt x="12837" y="14400"/>
                    <a:pt x="12341" y="14400"/>
                  </a:cubicBezTo>
                  <a:lnTo>
                    <a:pt x="11727" y="14400"/>
                  </a:lnTo>
                  <a:cubicBezTo>
                    <a:pt x="11230" y="13775"/>
                    <a:pt x="10738" y="13775"/>
                    <a:pt x="10738" y="12992"/>
                  </a:cubicBezTo>
                  <a:cubicBezTo>
                    <a:pt x="10245" y="13775"/>
                    <a:pt x="10245" y="13775"/>
                    <a:pt x="9752" y="14400"/>
                  </a:cubicBezTo>
                  <a:cubicBezTo>
                    <a:pt x="9752" y="14712"/>
                    <a:pt x="9627" y="14871"/>
                    <a:pt x="9427" y="14871"/>
                  </a:cubicBezTo>
                  <a:cubicBezTo>
                    <a:pt x="9227" y="14871"/>
                    <a:pt x="8949" y="14712"/>
                    <a:pt x="8638" y="14400"/>
                  </a:cubicBezTo>
                  <a:cubicBezTo>
                    <a:pt x="8145" y="14400"/>
                    <a:pt x="8145" y="12992"/>
                    <a:pt x="8145" y="12367"/>
                  </a:cubicBezTo>
                  <a:lnTo>
                    <a:pt x="8638" y="11742"/>
                  </a:lnTo>
                  <a:cubicBezTo>
                    <a:pt x="8145" y="11112"/>
                    <a:pt x="8145" y="11112"/>
                    <a:pt x="7652" y="10488"/>
                  </a:cubicBezTo>
                  <a:cubicBezTo>
                    <a:pt x="7160" y="10488"/>
                    <a:pt x="7160" y="9863"/>
                    <a:pt x="7160" y="9863"/>
                  </a:cubicBezTo>
                  <a:lnTo>
                    <a:pt x="7160" y="8454"/>
                  </a:lnTo>
                  <a:cubicBezTo>
                    <a:pt x="7652" y="8454"/>
                    <a:pt x="7652" y="7829"/>
                    <a:pt x="8145" y="7829"/>
                  </a:cubicBezTo>
                  <a:cubicBezTo>
                    <a:pt x="8145" y="7829"/>
                    <a:pt x="8638" y="7829"/>
                    <a:pt x="8638" y="8454"/>
                  </a:cubicBezTo>
                  <a:cubicBezTo>
                    <a:pt x="9256" y="8454"/>
                    <a:pt x="9752" y="9079"/>
                    <a:pt x="10245" y="9863"/>
                  </a:cubicBezTo>
                  <a:cubicBezTo>
                    <a:pt x="10245" y="9079"/>
                    <a:pt x="10245" y="8454"/>
                    <a:pt x="10738" y="8454"/>
                  </a:cubicBezTo>
                  <a:cubicBezTo>
                    <a:pt x="10738" y="7829"/>
                    <a:pt x="11230" y="7829"/>
                    <a:pt x="11230" y="7829"/>
                  </a:cubicBezTo>
                  <a:close/>
                  <a:moveTo>
                    <a:pt x="10245" y="0"/>
                  </a:moveTo>
                  <a:cubicBezTo>
                    <a:pt x="10245" y="629"/>
                    <a:pt x="9752" y="629"/>
                    <a:pt x="9752" y="629"/>
                  </a:cubicBezTo>
                  <a:lnTo>
                    <a:pt x="9256" y="629"/>
                  </a:lnTo>
                  <a:cubicBezTo>
                    <a:pt x="8145" y="2038"/>
                    <a:pt x="7160" y="2663"/>
                    <a:pt x="5553" y="3912"/>
                  </a:cubicBezTo>
                  <a:cubicBezTo>
                    <a:pt x="4074" y="6575"/>
                    <a:pt x="1975" y="9079"/>
                    <a:pt x="0" y="11112"/>
                  </a:cubicBezTo>
                  <a:cubicBezTo>
                    <a:pt x="1482" y="12992"/>
                    <a:pt x="3085" y="14400"/>
                    <a:pt x="4567" y="15654"/>
                  </a:cubicBezTo>
                  <a:cubicBezTo>
                    <a:pt x="7160" y="17688"/>
                    <a:pt x="10245" y="19567"/>
                    <a:pt x="12837" y="21600"/>
                  </a:cubicBezTo>
                  <a:lnTo>
                    <a:pt x="21600" y="10488"/>
                  </a:lnTo>
                  <a:cubicBezTo>
                    <a:pt x="19008" y="7829"/>
                    <a:pt x="16415" y="5167"/>
                    <a:pt x="13330" y="2663"/>
                  </a:cubicBezTo>
                  <a:cubicBezTo>
                    <a:pt x="12341" y="2038"/>
                    <a:pt x="11230" y="629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0" name="Google Shape;1594;p8"/>
            <p:cNvSpPr/>
            <p:nvPr/>
          </p:nvSpPr>
          <p:spPr>
            <a:xfrm>
              <a:off x="679992" y="563533"/>
              <a:ext cx="70649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88"/>
                  </a:lnTo>
                  <a:cubicBezTo>
                    <a:pt x="2730" y="6771"/>
                    <a:pt x="5683" y="9345"/>
                    <a:pt x="8412" y="12255"/>
                  </a:cubicBezTo>
                  <a:cubicBezTo>
                    <a:pt x="11366" y="14829"/>
                    <a:pt x="15003" y="17412"/>
                    <a:pt x="18870" y="21600"/>
                  </a:cubicBezTo>
                  <a:lnTo>
                    <a:pt x="21600" y="21600"/>
                  </a:lnTo>
                  <a:lnTo>
                    <a:pt x="21600" y="17412"/>
                  </a:lnTo>
                  <a:cubicBezTo>
                    <a:pt x="17048" y="14829"/>
                    <a:pt x="11366" y="10959"/>
                    <a:pt x="6590" y="6771"/>
                  </a:cubicBezTo>
                  <a:cubicBezTo>
                    <a:pt x="4545" y="5484"/>
                    <a:pt x="2730" y="290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1" name="Google Shape;1596;p8"/>
            <p:cNvSpPr/>
            <p:nvPr/>
          </p:nvSpPr>
          <p:spPr>
            <a:xfrm>
              <a:off x="921663" y="656472"/>
              <a:ext cx="46102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287"/>
                    <a:pt x="18808" y="1287"/>
                    <a:pt x="17417" y="2901"/>
                  </a:cubicBezTo>
                  <a:lnTo>
                    <a:pt x="0" y="19017"/>
                  </a:lnTo>
                  <a:lnTo>
                    <a:pt x="0" y="21600"/>
                  </a:lnTo>
                  <a:cubicBezTo>
                    <a:pt x="2782" y="17403"/>
                    <a:pt x="6965" y="13533"/>
                    <a:pt x="11490" y="10959"/>
                  </a:cubicBezTo>
                  <a:lnTo>
                    <a:pt x="10099" y="10959"/>
                  </a:lnTo>
                  <a:cubicBezTo>
                    <a:pt x="10099" y="10959"/>
                    <a:pt x="11490" y="10959"/>
                    <a:pt x="11490" y="9345"/>
                  </a:cubicBezTo>
                  <a:cubicBezTo>
                    <a:pt x="14282" y="6771"/>
                    <a:pt x="18808" y="4188"/>
                    <a:pt x="21600" y="12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2" name="Google Shape;1597;p8"/>
            <p:cNvSpPr/>
            <p:nvPr/>
          </p:nvSpPr>
          <p:spPr>
            <a:xfrm>
              <a:off x="831677" y="663162"/>
              <a:ext cx="7137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14"/>
                  </a:lnTo>
                  <a:cubicBezTo>
                    <a:pt x="3600" y="6543"/>
                    <a:pt x="7428" y="12112"/>
                    <a:pt x="12154" y="14725"/>
                  </a:cubicBezTo>
                  <a:cubicBezTo>
                    <a:pt x="14849" y="17670"/>
                    <a:pt x="16880" y="20293"/>
                    <a:pt x="19575" y="21600"/>
                  </a:cubicBezTo>
                  <a:lnTo>
                    <a:pt x="21600" y="21600"/>
                  </a:lnTo>
                  <a:lnTo>
                    <a:pt x="21600" y="17670"/>
                  </a:lnTo>
                  <a:cubicBezTo>
                    <a:pt x="16880" y="13418"/>
                    <a:pt x="11249" y="10795"/>
                    <a:pt x="7428" y="6543"/>
                  </a:cubicBezTo>
                  <a:cubicBezTo>
                    <a:pt x="4726" y="3930"/>
                    <a:pt x="2702" y="2614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3" name="Google Shape;1599;p8"/>
            <p:cNvSpPr/>
            <p:nvPr/>
          </p:nvSpPr>
          <p:spPr>
            <a:xfrm>
              <a:off x="831677" y="585085"/>
              <a:ext cx="130130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63" y="6127"/>
                  </a:moveTo>
                  <a:cubicBezTo>
                    <a:pt x="9259" y="6127"/>
                    <a:pt x="9752" y="6127"/>
                    <a:pt x="10245" y="6771"/>
                  </a:cubicBezTo>
                  <a:cubicBezTo>
                    <a:pt x="10245" y="6771"/>
                    <a:pt x="10738" y="7415"/>
                    <a:pt x="10738" y="8063"/>
                  </a:cubicBezTo>
                  <a:lnTo>
                    <a:pt x="11848" y="8063"/>
                  </a:lnTo>
                  <a:cubicBezTo>
                    <a:pt x="12344" y="7741"/>
                    <a:pt x="12837" y="7578"/>
                    <a:pt x="13269" y="7578"/>
                  </a:cubicBezTo>
                  <a:cubicBezTo>
                    <a:pt x="13701" y="7578"/>
                    <a:pt x="14073" y="7741"/>
                    <a:pt x="14319" y="8063"/>
                  </a:cubicBezTo>
                  <a:lnTo>
                    <a:pt x="15430" y="9513"/>
                  </a:lnTo>
                  <a:cubicBezTo>
                    <a:pt x="15922" y="10156"/>
                    <a:pt x="15922" y="10800"/>
                    <a:pt x="15922" y="11448"/>
                  </a:cubicBezTo>
                  <a:cubicBezTo>
                    <a:pt x="15922" y="13542"/>
                    <a:pt x="14937" y="14829"/>
                    <a:pt x="14319" y="16121"/>
                  </a:cubicBezTo>
                  <a:cubicBezTo>
                    <a:pt x="14073" y="16522"/>
                    <a:pt x="13823" y="16727"/>
                    <a:pt x="13576" y="16727"/>
                  </a:cubicBezTo>
                  <a:cubicBezTo>
                    <a:pt x="13330" y="16727"/>
                    <a:pt x="13084" y="16522"/>
                    <a:pt x="12837" y="16121"/>
                  </a:cubicBezTo>
                  <a:cubicBezTo>
                    <a:pt x="12344" y="16121"/>
                    <a:pt x="12344" y="14829"/>
                    <a:pt x="12837" y="14185"/>
                  </a:cubicBezTo>
                  <a:cubicBezTo>
                    <a:pt x="12837" y="14185"/>
                    <a:pt x="13330" y="13542"/>
                    <a:pt x="13330" y="12898"/>
                  </a:cubicBezTo>
                  <a:cubicBezTo>
                    <a:pt x="13330" y="12898"/>
                    <a:pt x="13330" y="12092"/>
                    <a:pt x="13823" y="12092"/>
                  </a:cubicBezTo>
                  <a:lnTo>
                    <a:pt x="13823" y="10800"/>
                  </a:lnTo>
                  <a:lnTo>
                    <a:pt x="13330" y="10800"/>
                  </a:lnTo>
                  <a:lnTo>
                    <a:pt x="13330" y="10156"/>
                  </a:lnTo>
                  <a:lnTo>
                    <a:pt x="12837" y="10156"/>
                  </a:lnTo>
                  <a:lnTo>
                    <a:pt x="12344" y="10800"/>
                  </a:lnTo>
                  <a:cubicBezTo>
                    <a:pt x="11848" y="10800"/>
                    <a:pt x="11848" y="11448"/>
                    <a:pt x="11848" y="11448"/>
                  </a:cubicBezTo>
                  <a:lnTo>
                    <a:pt x="11848" y="12092"/>
                  </a:lnTo>
                  <a:cubicBezTo>
                    <a:pt x="11234" y="12898"/>
                    <a:pt x="10738" y="12898"/>
                    <a:pt x="10245" y="12898"/>
                  </a:cubicBezTo>
                  <a:cubicBezTo>
                    <a:pt x="9752" y="12898"/>
                    <a:pt x="9752" y="12092"/>
                    <a:pt x="9752" y="11448"/>
                  </a:cubicBezTo>
                  <a:lnTo>
                    <a:pt x="9752" y="10156"/>
                  </a:lnTo>
                  <a:cubicBezTo>
                    <a:pt x="9752" y="10156"/>
                    <a:pt x="9259" y="10156"/>
                    <a:pt x="9259" y="9513"/>
                  </a:cubicBezTo>
                  <a:lnTo>
                    <a:pt x="8763" y="8869"/>
                  </a:lnTo>
                  <a:lnTo>
                    <a:pt x="8145" y="8869"/>
                  </a:lnTo>
                  <a:cubicBezTo>
                    <a:pt x="8145" y="9513"/>
                    <a:pt x="8763" y="9513"/>
                    <a:pt x="8763" y="10156"/>
                  </a:cubicBezTo>
                  <a:lnTo>
                    <a:pt x="8763" y="10800"/>
                  </a:lnTo>
                  <a:lnTo>
                    <a:pt x="8145" y="11448"/>
                  </a:lnTo>
                  <a:cubicBezTo>
                    <a:pt x="7899" y="11770"/>
                    <a:pt x="7777" y="11928"/>
                    <a:pt x="7652" y="11928"/>
                  </a:cubicBezTo>
                  <a:cubicBezTo>
                    <a:pt x="7531" y="11928"/>
                    <a:pt x="7406" y="11770"/>
                    <a:pt x="7160" y="11448"/>
                  </a:cubicBezTo>
                  <a:cubicBezTo>
                    <a:pt x="7160" y="11448"/>
                    <a:pt x="6667" y="11448"/>
                    <a:pt x="6667" y="10800"/>
                  </a:cubicBezTo>
                  <a:cubicBezTo>
                    <a:pt x="6667" y="10156"/>
                    <a:pt x="6170" y="9513"/>
                    <a:pt x="6170" y="8869"/>
                  </a:cubicBezTo>
                  <a:cubicBezTo>
                    <a:pt x="6170" y="8063"/>
                    <a:pt x="6170" y="8063"/>
                    <a:pt x="6667" y="7415"/>
                  </a:cubicBezTo>
                  <a:lnTo>
                    <a:pt x="6667" y="6771"/>
                  </a:lnTo>
                  <a:cubicBezTo>
                    <a:pt x="6667" y="6771"/>
                    <a:pt x="7160" y="6771"/>
                    <a:pt x="7160" y="6127"/>
                  </a:cubicBezTo>
                  <a:close/>
                  <a:moveTo>
                    <a:pt x="10245" y="0"/>
                  </a:moveTo>
                  <a:cubicBezTo>
                    <a:pt x="10245" y="0"/>
                    <a:pt x="10245" y="807"/>
                    <a:pt x="9752" y="807"/>
                  </a:cubicBezTo>
                  <a:lnTo>
                    <a:pt x="9259" y="807"/>
                  </a:lnTo>
                  <a:cubicBezTo>
                    <a:pt x="8145" y="1455"/>
                    <a:pt x="7160" y="2742"/>
                    <a:pt x="5678" y="4034"/>
                  </a:cubicBezTo>
                  <a:cubicBezTo>
                    <a:pt x="4074" y="6127"/>
                    <a:pt x="1975" y="8869"/>
                    <a:pt x="0" y="11448"/>
                  </a:cubicBezTo>
                  <a:cubicBezTo>
                    <a:pt x="1482" y="12898"/>
                    <a:pt x="3085" y="14829"/>
                    <a:pt x="4567" y="16121"/>
                  </a:cubicBezTo>
                  <a:cubicBezTo>
                    <a:pt x="7160" y="18215"/>
                    <a:pt x="10245" y="20150"/>
                    <a:pt x="12837" y="21600"/>
                  </a:cubicBezTo>
                  <a:cubicBezTo>
                    <a:pt x="15922" y="17571"/>
                    <a:pt x="18515" y="14185"/>
                    <a:pt x="21600" y="10800"/>
                  </a:cubicBezTo>
                  <a:cubicBezTo>
                    <a:pt x="19008" y="8063"/>
                    <a:pt x="16415" y="4836"/>
                    <a:pt x="13330" y="2098"/>
                  </a:cubicBezTo>
                  <a:cubicBezTo>
                    <a:pt x="12344" y="1455"/>
                    <a:pt x="11234" y="807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4" name="Google Shape;1600;p8"/>
            <p:cNvSpPr/>
            <p:nvPr/>
          </p:nvSpPr>
          <p:spPr>
            <a:xfrm>
              <a:off x="803860" y="644578"/>
              <a:ext cx="12701" cy="1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6" h="21600" fill="norm" stroke="1" extrusionOk="0">
                  <a:moveTo>
                    <a:pt x="9011" y="0"/>
                  </a:moveTo>
                  <a:cubicBezTo>
                    <a:pt x="-3004" y="4314"/>
                    <a:pt x="-3004" y="17286"/>
                    <a:pt x="9011" y="21600"/>
                  </a:cubicBezTo>
                  <a:lnTo>
                    <a:pt x="18596" y="21600"/>
                  </a:lnTo>
                  <a:cubicBezTo>
                    <a:pt x="9011" y="17286"/>
                    <a:pt x="9011" y="8627"/>
                    <a:pt x="901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27" name="Google Shape;1601;p8"/>
            <p:cNvGrpSpPr/>
            <p:nvPr/>
          </p:nvGrpSpPr>
          <p:grpSpPr>
            <a:xfrm>
              <a:off x="946188" y="673535"/>
              <a:ext cx="1" cy="12701"/>
              <a:chOff x="0" y="0"/>
              <a:chExt cx="0" cy="12700"/>
            </a:xfrm>
          </p:grpSpPr>
          <p:sp>
            <p:nvSpPr>
              <p:cNvPr id="472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2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28" name="Google Shape;1602;p8"/>
            <p:cNvSpPr/>
            <p:nvPr/>
          </p:nvSpPr>
          <p:spPr>
            <a:xfrm>
              <a:off x="1043571" y="7356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lnTo>
                    <a:pt x="6672" y="7235"/>
                  </a:lnTo>
                  <a:cubicBezTo>
                    <a:pt x="6672" y="7235"/>
                    <a:pt x="6672" y="14417"/>
                    <a:pt x="0" y="14417"/>
                  </a:cubicBezTo>
                  <a:lnTo>
                    <a:pt x="0" y="21600"/>
                  </a:lnTo>
                  <a:lnTo>
                    <a:pt x="14928" y="21600"/>
                  </a:lnTo>
                  <a:lnTo>
                    <a:pt x="14928" y="14417"/>
                  </a:lnTo>
                  <a:lnTo>
                    <a:pt x="21600" y="144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9" name="Google Shape;1603;p8"/>
            <p:cNvSpPr/>
            <p:nvPr/>
          </p:nvSpPr>
          <p:spPr>
            <a:xfrm>
              <a:off x="977424" y="684714"/>
              <a:ext cx="126408" cy="10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5" y="5204"/>
                  </a:moveTo>
                  <a:cubicBezTo>
                    <a:pt x="8892" y="5833"/>
                    <a:pt x="9528" y="6463"/>
                    <a:pt x="8892" y="7252"/>
                  </a:cubicBezTo>
                  <a:lnTo>
                    <a:pt x="8892" y="10403"/>
                  </a:lnTo>
                  <a:cubicBezTo>
                    <a:pt x="8892" y="10403"/>
                    <a:pt x="9528" y="11192"/>
                    <a:pt x="9528" y="11826"/>
                  </a:cubicBezTo>
                  <a:lnTo>
                    <a:pt x="10039" y="11826"/>
                  </a:lnTo>
                  <a:cubicBezTo>
                    <a:pt x="10039" y="11826"/>
                    <a:pt x="10039" y="11192"/>
                    <a:pt x="10546" y="10403"/>
                  </a:cubicBezTo>
                  <a:lnTo>
                    <a:pt x="10546" y="9774"/>
                  </a:lnTo>
                  <a:lnTo>
                    <a:pt x="11054" y="9144"/>
                  </a:lnTo>
                  <a:cubicBezTo>
                    <a:pt x="11561" y="9144"/>
                    <a:pt x="11561" y="8515"/>
                    <a:pt x="11561" y="8515"/>
                  </a:cubicBezTo>
                  <a:lnTo>
                    <a:pt x="13722" y="8515"/>
                  </a:lnTo>
                  <a:lnTo>
                    <a:pt x="14737" y="9774"/>
                  </a:lnTo>
                  <a:cubicBezTo>
                    <a:pt x="14737" y="9774"/>
                    <a:pt x="15248" y="10403"/>
                    <a:pt x="15248" y="11192"/>
                  </a:cubicBezTo>
                  <a:lnTo>
                    <a:pt x="15248" y="12456"/>
                  </a:lnTo>
                  <a:cubicBezTo>
                    <a:pt x="15248" y="13085"/>
                    <a:pt x="14737" y="13714"/>
                    <a:pt x="14737" y="13714"/>
                  </a:cubicBezTo>
                  <a:cubicBezTo>
                    <a:pt x="14230" y="14348"/>
                    <a:pt x="13722" y="15133"/>
                    <a:pt x="13215" y="15767"/>
                  </a:cubicBezTo>
                  <a:cubicBezTo>
                    <a:pt x="12704" y="15767"/>
                    <a:pt x="12072" y="15767"/>
                    <a:pt x="11561" y="16396"/>
                  </a:cubicBezTo>
                  <a:cubicBezTo>
                    <a:pt x="10546" y="16396"/>
                    <a:pt x="9528" y="15767"/>
                    <a:pt x="8385" y="14348"/>
                  </a:cubicBezTo>
                  <a:cubicBezTo>
                    <a:pt x="7878" y="13085"/>
                    <a:pt x="7370" y="11826"/>
                    <a:pt x="6859" y="10403"/>
                  </a:cubicBezTo>
                  <a:lnTo>
                    <a:pt x="6859" y="6463"/>
                  </a:lnTo>
                  <a:lnTo>
                    <a:pt x="7878" y="5204"/>
                  </a:lnTo>
                  <a:close/>
                  <a:moveTo>
                    <a:pt x="10039" y="0"/>
                  </a:moveTo>
                  <a:cubicBezTo>
                    <a:pt x="10039" y="629"/>
                    <a:pt x="10039" y="629"/>
                    <a:pt x="9528" y="629"/>
                  </a:cubicBezTo>
                  <a:lnTo>
                    <a:pt x="8892" y="629"/>
                  </a:lnTo>
                  <a:cubicBezTo>
                    <a:pt x="7878" y="1893"/>
                    <a:pt x="6859" y="2522"/>
                    <a:pt x="5716" y="3941"/>
                  </a:cubicBezTo>
                  <a:lnTo>
                    <a:pt x="0" y="11192"/>
                  </a:lnTo>
                  <a:cubicBezTo>
                    <a:pt x="1015" y="12456"/>
                    <a:pt x="2540" y="14348"/>
                    <a:pt x="4194" y="15767"/>
                  </a:cubicBezTo>
                  <a:cubicBezTo>
                    <a:pt x="6859" y="17655"/>
                    <a:pt x="10039" y="19707"/>
                    <a:pt x="12704" y="21600"/>
                  </a:cubicBezTo>
                  <a:cubicBezTo>
                    <a:pt x="15884" y="17655"/>
                    <a:pt x="19060" y="14348"/>
                    <a:pt x="21600" y="10403"/>
                  </a:cubicBezTo>
                  <a:cubicBezTo>
                    <a:pt x="19060" y="7881"/>
                    <a:pt x="16391" y="5204"/>
                    <a:pt x="13215" y="2522"/>
                  </a:cubicBezTo>
                  <a:cubicBezTo>
                    <a:pt x="12072" y="1263"/>
                    <a:pt x="11054" y="629"/>
                    <a:pt x="1003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0" name="Google Shape;1605;p8"/>
            <p:cNvSpPr/>
            <p:nvPr/>
          </p:nvSpPr>
          <p:spPr>
            <a:xfrm>
              <a:off x="973702" y="762038"/>
              <a:ext cx="71379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53"/>
                  </a:lnTo>
                  <a:cubicBezTo>
                    <a:pt x="3828" y="7605"/>
                    <a:pt x="7649" y="10043"/>
                    <a:pt x="11249" y="13995"/>
                  </a:cubicBezTo>
                  <a:cubicBezTo>
                    <a:pt x="14179" y="16424"/>
                    <a:pt x="16874" y="17648"/>
                    <a:pt x="18905" y="20385"/>
                  </a:cubicBezTo>
                  <a:cubicBezTo>
                    <a:pt x="19803" y="20385"/>
                    <a:pt x="20702" y="21600"/>
                    <a:pt x="21600" y="21600"/>
                  </a:cubicBezTo>
                  <a:lnTo>
                    <a:pt x="21600" y="16424"/>
                  </a:lnTo>
                  <a:cubicBezTo>
                    <a:pt x="16874" y="13995"/>
                    <a:pt x="12375" y="10043"/>
                    <a:pt x="7649" y="6390"/>
                  </a:cubicBezTo>
                  <a:cubicBezTo>
                    <a:pt x="4726" y="5176"/>
                    <a:pt x="2923" y="2429"/>
                    <a:pt x="112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1" name="Google Shape;1606;p8"/>
            <p:cNvSpPr/>
            <p:nvPr/>
          </p:nvSpPr>
          <p:spPr>
            <a:xfrm>
              <a:off x="1063667" y="756080"/>
              <a:ext cx="46855" cy="5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9"/>
                    <a:pt x="18516" y="2191"/>
                    <a:pt x="17147" y="2191"/>
                  </a:cubicBezTo>
                  <a:cubicBezTo>
                    <a:pt x="11663" y="6841"/>
                    <a:pt x="5831" y="11215"/>
                    <a:pt x="1379" y="15858"/>
                  </a:cubicBezTo>
                  <a:lnTo>
                    <a:pt x="0" y="15858"/>
                  </a:lnTo>
                  <a:lnTo>
                    <a:pt x="0" y="16949"/>
                  </a:lnTo>
                  <a:cubicBezTo>
                    <a:pt x="0" y="18049"/>
                    <a:pt x="0" y="20509"/>
                    <a:pt x="1379" y="21600"/>
                  </a:cubicBezTo>
                  <a:lnTo>
                    <a:pt x="3094" y="21600"/>
                  </a:lnTo>
                  <a:lnTo>
                    <a:pt x="3094" y="20509"/>
                  </a:lnTo>
                  <a:cubicBezTo>
                    <a:pt x="7200" y="15858"/>
                    <a:pt x="11663" y="12307"/>
                    <a:pt x="15769" y="9024"/>
                  </a:cubicBezTo>
                  <a:cubicBezTo>
                    <a:pt x="17147" y="9024"/>
                    <a:pt x="17147" y="9024"/>
                    <a:pt x="17147" y="7933"/>
                  </a:cubicBezTo>
                  <a:cubicBezTo>
                    <a:pt x="18516" y="6841"/>
                    <a:pt x="20231" y="5473"/>
                    <a:pt x="21600" y="437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2" name="Google Shape;1608;p8"/>
            <p:cNvSpPr/>
            <p:nvPr/>
          </p:nvSpPr>
          <p:spPr>
            <a:xfrm>
              <a:off x="1215373" y="854978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2"/>
                    <a:pt x="18862" y="1092"/>
                    <a:pt x="17145" y="2184"/>
                  </a:cubicBezTo>
                  <a:cubicBezTo>
                    <a:pt x="11658" y="6836"/>
                    <a:pt x="5824" y="11480"/>
                    <a:pt x="1716" y="15856"/>
                  </a:cubicBezTo>
                  <a:lnTo>
                    <a:pt x="0" y="15856"/>
                  </a:lnTo>
                  <a:cubicBezTo>
                    <a:pt x="0" y="18316"/>
                    <a:pt x="0" y="19416"/>
                    <a:pt x="1716" y="21600"/>
                  </a:cubicBezTo>
                  <a:cubicBezTo>
                    <a:pt x="4455" y="16956"/>
                    <a:pt x="8573" y="13672"/>
                    <a:pt x="14397" y="10112"/>
                  </a:cubicBezTo>
                  <a:cubicBezTo>
                    <a:pt x="15776" y="9020"/>
                    <a:pt x="17145" y="7928"/>
                    <a:pt x="20231" y="6836"/>
                  </a:cubicBezTo>
                  <a:cubicBezTo>
                    <a:pt x="20231" y="5736"/>
                    <a:pt x="21600" y="4644"/>
                    <a:pt x="21600" y="4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3" name="Google Shape;1609;p8"/>
            <p:cNvSpPr/>
            <p:nvPr/>
          </p:nvSpPr>
          <p:spPr>
            <a:xfrm>
              <a:off x="1126139" y="857947"/>
              <a:ext cx="70649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637" y="7200"/>
                    <a:pt x="8412" y="12100"/>
                    <a:pt x="12273" y="14400"/>
                  </a:cubicBezTo>
                  <a:cubicBezTo>
                    <a:pt x="15003" y="18142"/>
                    <a:pt x="18870" y="20450"/>
                    <a:pt x="21600" y="21600"/>
                  </a:cubicBezTo>
                  <a:lnTo>
                    <a:pt x="21600" y="16708"/>
                  </a:lnTo>
                  <a:cubicBezTo>
                    <a:pt x="17048" y="13250"/>
                    <a:pt x="12273" y="10942"/>
                    <a:pt x="7505" y="7200"/>
                  </a:cubicBezTo>
                  <a:cubicBezTo>
                    <a:pt x="4545" y="4892"/>
                    <a:pt x="2730" y="3742"/>
                    <a:pt x="908" y="1150"/>
                  </a:cubicBezTo>
                  <a:cubicBezTo>
                    <a:pt x="0" y="115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4" name="Google Shape;1610;p8"/>
            <p:cNvSpPr/>
            <p:nvPr/>
          </p:nvSpPr>
          <p:spPr>
            <a:xfrm>
              <a:off x="1172216" y="820779"/>
              <a:ext cx="12701" cy="1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9" y="0"/>
                  </a:moveTo>
                  <a:cubicBezTo>
                    <a:pt x="10139" y="4111"/>
                    <a:pt x="5069" y="4111"/>
                    <a:pt x="5069" y="4111"/>
                  </a:cubicBezTo>
                  <a:lnTo>
                    <a:pt x="5069" y="8223"/>
                  </a:lnTo>
                  <a:cubicBezTo>
                    <a:pt x="5069" y="8223"/>
                    <a:pt x="0" y="8223"/>
                    <a:pt x="0" y="13377"/>
                  </a:cubicBezTo>
                  <a:lnTo>
                    <a:pt x="0" y="17489"/>
                  </a:lnTo>
                  <a:lnTo>
                    <a:pt x="5069" y="17489"/>
                  </a:lnTo>
                  <a:lnTo>
                    <a:pt x="10139" y="21600"/>
                  </a:lnTo>
                  <a:lnTo>
                    <a:pt x="16494" y="21600"/>
                  </a:lnTo>
                  <a:lnTo>
                    <a:pt x="16494" y="17489"/>
                  </a:lnTo>
                  <a:lnTo>
                    <a:pt x="21600" y="17489"/>
                  </a:lnTo>
                  <a:lnTo>
                    <a:pt x="21600" y="4111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5" name="Google Shape;1611;p8"/>
            <p:cNvSpPr/>
            <p:nvPr/>
          </p:nvSpPr>
          <p:spPr>
            <a:xfrm>
              <a:off x="1129108" y="783590"/>
              <a:ext cx="127162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0" y="5361"/>
                  </a:moveTo>
                  <a:cubicBezTo>
                    <a:pt x="12125" y="6174"/>
                    <a:pt x="13641" y="8124"/>
                    <a:pt x="15286" y="9421"/>
                  </a:cubicBezTo>
                  <a:cubicBezTo>
                    <a:pt x="15790" y="9421"/>
                    <a:pt x="16294" y="10882"/>
                    <a:pt x="15790" y="11531"/>
                  </a:cubicBezTo>
                  <a:cubicBezTo>
                    <a:pt x="15538" y="11860"/>
                    <a:pt x="15253" y="12019"/>
                    <a:pt x="14968" y="12019"/>
                  </a:cubicBezTo>
                  <a:cubicBezTo>
                    <a:pt x="14683" y="12019"/>
                    <a:pt x="14401" y="11860"/>
                    <a:pt x="14145" y="11531"/>
                  </a:cubicBezTo>
                  <a:cubicBezTo>
                    <a:pt x="13137" y="10882"/>
                    <a:pt x="12633" y="10234"/>
                    <a:pt x="11496" y="9421"/>
                  </a:cubicBezTo>
                  <a:lnTo>
                    <a:pt x="11496" y="10234"/>
                  </a:lnTo>
                  <a:cubicBezTo>
                    <a:pt x="11496" y="10882"/>
                    <a:pt x="11496" y="11531"/>
                    <a:pt x="10988" y="11531"/>
                  </a:cubicBezTo>
                  <a:cubicBezTo>
                    <a:pt x="10988" y="12184"/>
                    <a:pt x="10988" y="12832"/>
                    <a:pt x="10484" y="12832"/>
                  </a:cubicBezTo>
                  <a:cubicBezTo>
                    <a:pt x="10484" y="13481"/>
                    <a:pt x="9980" y="13481"/>
                    <a:pt x="9475" y="13481"/>
                  </a:cubicBezTo>
                  <a:cubicBezTo>
                    <a:pt x="9475" y="14293"/>
                    <a:pt x="8967" y="14293"/>
                    <a:pt x="8335" y="14293"/>
                  </a:cubicBezTo>
                  <a:cubicBezTo>
                    <a:pt x="7831" y="14293"/>
                    <a:pt x="7831" y="14293"/>
                    <a:pt x="7327" y="13481"/>
                  </a:cubicBezTo>
                  <a:cubicBezTo>
                    <a:pt x="6822" y="13481"/>
                    <a:pt x="6314" y="12832"/>
                    <a:pt x="6314" y="12832"/>
                  </a:cubicBezTo>
                  <a:cubicBezTo>
                    <a:pt x="5810" y="12184"/>
                    <a:pt x="5810" y="12184"/>
                    <a:pt x="5810" y="11531"/>
                  </a:cubicBezTo>
                  <a:cubicBezTo>
                    <a:pt x="5178" y="11531"/>
                    <a:pt x="5178" y="10882"/>
                    <a:pt x="5178" y="10234"/>
                  </a:cubicBezTo>
                  <a:lnTo>
                    <a:pt x="5178" y="8773"/>
                  </a:lnTo>
                  <a:lnTo>
                    <a:pt x="6822" y="6823"/>
                  </a:lnTo>
                  <a:cubicBezTo>
                    <a:pt x="7327" y="6174"/>
                    <a:pt x="7831" y="5361"/>
                    <a:pt x="8967" y="5361"/>
                  </a:cubicBezTo>
                  <a:close/>
                  <a:moveTo>
                    <a:pt x="9980" y="0"/>
                  </a:moveTo>
                  <a:cubicBezTo>
                    <a:pt x="9980" y="0"/>
                    <a:pt x="9980" y="653"/>
                    <a:pt x="9475" y="653"/>
                  </a:cubicBezTo>
                  <a:lnTo>
                    <a:pt x="8967" y="653"/>
                  </a:lnTo>
                  <a:cubicBezTo>
                    <a:pt x="7831" y="1302"/>
                    <a:pt x="6822" y="2763"/>
                    <a:pt x="5810" y="4060"/>
                  </a:cubicBezTo>
                  <a:cubicBezTo>
                    <a:pt x="3665" y="6174"/>
                    <a:pt x="1516" y="8773"/>
                    <a:pt x="0" y="11531"/>
                  </a:cubicBezTo>
                  <a:cubicBezTo>
                    <a:pt x="1012" y="12832"/>
                    <a:pt x="2653" y="14293"/>
                    <a:pt x="4169" y="16243"/>
                  </a:cubicBezTo>
                  <a:cubicBezTo>
                    <a:pt x="6822" y="18353"/>
                    <a:pt x="9980" y="20303"/>
                    <a:pt x="12633" y="21600"/>
                  </a:cubicBezTo>
                  <a:cubicBezTo>
                    <a:pt x="15790" y="17540"/>
                    <a:pt x="18947" y="14293"/>
                    <a:pt x="21600" y="10882"/>
                  </a:cubicBezTo>
                  <a:cubicBezTo>
                    <a:pt x="18947" y="8124"/>
                    <a:pt x="16294" y="4713"/>
                    <a:pt x="13137" y="2114"/>
                  </a:cubicBezTo>
                  <a:cubicBezTo>
                    <a:pt x="12125" y="1302"/>
                    <a:pt x="10988" y="653"/>
                    <a:pt x="998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6" name="Google Shape;1613;p8"/>
            <p:cNvSpPr/>
            <p:nvPr/>
          </p:nvSpPr>
          <p:spPr>
            <a:xfrm>
              <a:off x="394457" y="547917"/>
              <a:ext cx="25278" cy="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83" y="0"/>
                  </a:moveTo>
                  <a:cubicBezTo>
                    <a:pt x="10791" y="865"/>
                    <a:pt x="5717" y="2249"/>
                    <a:pt x="0" y="2939"/>
                  </a:cubicBezTo>
                  <a:cubicBezTo>
                    <a:pt x="2537" y="3629"/>
                    <a:pt x="2537" y="3629"/>
                    <a:pt x="2537" y="4319"/>
                  </a:cubicBezTo>
                  <a:cubicBezTo>
                    <a:pt x="2537" y="9503"/>
                    <a:pt x="2537" y="14517"/>
                    <a:pt x="5717" y="19525"/>
                  </a:cubicBezTo>
                  <a:cubicBezTo>
                    <a:pt x="8254" y="20215"/>
                    <a:pt x="8254" y="20910"/>
                    <a:pt x="8254" y="21600"/>
                  </a:cubicBezTo>
                  <a:cubicBezTo>
                    <a:pt x="10791" y="20910"/>
                    <a:pt x="13346" y="20215"/>
                    <a:pt x="15883" y="18836"/>
                  </a:cubicBezTo>
                  <a:cubicBezTo>
                    <a:pt x="18420" y="18836"/>
                    <a:pt x="18420" y="18836"/>
                    <a:pt x="21600" y="18146"/>
                  </a:cubicBezTo>
                  <a:cubicBezTo>
                    <a:pt x="15883" y="12267"/>
                    <a:pt x="15883" y="5874"/>
                    <a:pt x="158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7" name="Google Shape;1614;p8"/>
            <p:cNvSpPr/>
            <p:nvPr/>
          </p:nvSpPr>
          <p:spPr>
            <a:xfrm>
              <a:off x="533413" y="452009"/>
              <a:ext cx="12728" cy="6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4" h="21600" fill="norm" stroke="1" extrusionOk="0">
                  <a:moveTo>
                    <a:pt x="14180" y="0"/>
                  </a:moveTo>
                  <a:cubicBezTo>
                    <a:pt x="9867" y="944"/>
                    <a:pt x="9867" y="2112"/>
                    <a:pt x="5521" y="2112"/>
                  </a:cubicBezTo>
                  <a:cubicBezTo>
                    <a:pt x="5521" y="8925"/>
                    <a:pt x="-3106" y="14794"/>
                    <a:pt x="1208" y="21600"/>
                  </a:cubicBezTo>
                  <a:cubicBezTo>
                    <a:pt x="5521" y="20663"/>
                    <a:pt x="9867" y="20663"/>
                    <a:pt x="9867" y="19725"/>
                  </a:cubicBezTo>
                  <a:cubicBezTo>
                    <a:pt x="14180" y="19725"/>
                    <a:pt x="14180" y="18550"/>
                    <a:pt x="18494" y="18550"/>
                  </a:cubicBezTo>
                  <a:cubicBezTo>
                    <a:pt x="14180" y="17613"/>
                    <a:pt x="14180" y="17613"/>
                    <a:pt x="14180" y="16669"/>
                  </a:cubicBezTo>
                  <a:lnTo>
                    <a:pt x="1418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8" name="Google Shape;1615;p8"/>
            <p:cNvSpPr/>
            <p:nvPr/>
          </p:nvSpPr>
          <p:spPr>
            <a:xfrm>
              <a:off x="651698" y="365780"/>
              <a:ext cx="12701" cy="6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948"/>
                    <a:pt x="10176" y="948"/>
                    <a:pt x="5106" y="1896"/>
                  </a:cubicBezTo>
                  <a:cubicBezTo>
                    <a:pt x="5106" y="8784"/>
                    <a:pt x="0" y="14718"/>
                    <a:pt x="0" y="21600"/>
                  </a:cubicBezTo>
                  <a:cubicBezTo>
                    <a:pt x="5106" y="20652"/>
                    <a:pt x="16531" y="19704"/>
                    <a:pt x="21600" y="18750"/>
                  </a:cubicBezTo>
                  <a:cubicBezTo>
                    <a:pt x="16531" y="17802"/>
                    <a:pt x="16531" y="17802"/>
                    <a:pt x="16531" y="16614"/>
                  </a:cubicBezTo>
                  <a:cubicBezTo>
                    <a:pt x="16531" y="10680"/>
                    <a:pt x="21600" y="5934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9" name="Google Shape;1616;p8"/>
            <p:cNvSpPr/>
            <p:nvPr/>
          </p:nvSpPr>
          <p:spPr>
            <a:xfrm>
              <a:off x="601923" y="402948"/>
              <a:ext cx="18587" cy="6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5" y="0"/>
                  </a:moveTo>
                  <a:cubicBezTo>
                    <a:pt x="14675" y="0"/>
                    <a:pt x="11225" y="991"/>
                    <a:pt x="7775" y="1990"/>
                  </a:cubicBezTo>
                  <a:cubicBezTo>
                    <a:pt x="7775" y="8196"/>
                    <a:pt x="4300" y="13411"/>
                    <a:pt x="0" y="19617"/>
                  </a:cubicBezTo>
                  <a:lnTo>
                    <a:pt x="0" y="21600"/>
                  </a:lnTo>
                  <a:cubicBezTo>
                    <a:pt x="7775" y="20609"/>
                    <a:pt x="14675" y="18619"/>
                    <a:pt x="21600" y="17383"/>
                  </a:cubicBezTo>
                  <a:cubicBezTo>
                    <a:pt x="18125" y="17383"/>
                    <a:pt x="18125" y="16385"/>
                    <a:pt x="18125" y="16385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0" name="Google Shape;1617;p8"/>
            <p:cNvSpPr/>
            <p:nvPr/>
          </p:nvSpPr>
          <p:spPr>
            <a:xfrm>
              <a:off x="580346" y="417810"/>
              <a:ext cx="15619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13359" y="1228"/>
                    <a:pt x="4106" y="2208"/>
                  </a:cubicBezTo>
                  <a:lnTo>
                    <a:pt x="4106" y="11290"/>
                  </a:lnTo>
                  <a:cubicBezTo>
                    <a:pt x="0" y="13498"/>
                    <a:pt x="0" y="16445"/>
                    <a:pt x="0" y="19640"/>
                  </a:cubicBezTo>
                  <a:cubicBezTo>
                    <a:pt x="0" y="20620"/>
                    <a:pt x="4106" y="20620"/>
                    <a:pt x="4106" y="21600"/>
                  </a:cubicBezTo>
                  <a:cubicBezTo>
                    <a:pt x="4106" y="20620"/>
                    <a:pt x="9253" y="20620"/>
                    <a:pt x="13359" y="19640"/>
                  </a:cubicBezTo>
                  <a:lnTo>
                    <a:pt x="9253" y="18412"/>
                  </a:lnTo>
                  <a:cubicBezTo>
                    <a:pt x="13359" y="13498"/>
                    <a:pt x="17494" y="8350"/>
                    <a:pt x="17494" y="3195"/>
                  </a:cubicBezTo>
                  <a:cubicBezTo>
                    <a:pt x="21600" y="2208"/>
                    <a:pt x="21600" y="1228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1" name="Google Shape;1618;p8"/>
            <p:cNvSpPr/>
            <p:nvPr/>
          </p:nvSpPr>
          <p:spPr>
            <a:xfrm>
              <a:off x="630143" y="380642"/>
              <a:ext cx="12701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5" y="1228"/>
                    <a:pt x="5069" y="2208"/>
                    <a:pt x="0" y="3188"/>
                  </a:cubicBezTo>
                  <a:lnTo>
                    <a:pt x="0" y="21600"/>
                  </a:lnTo>
                  <a:cubicBezTo>
                    <a:pt x="5069" y="21600"/>
                    <a:pt x="10176" y="20620"/>
                    <a:pt x="10176" y="20620"/>
                  </a:cubicBezTo>
                  <a:lnTo>
                    <a:pt x="15245" y="20620"/>
                  </a:lnTo>
                  <a:cubicBezTo>
                    <a:pt x="15245" y="13498"/>
                    <a:pt x="21600" y="7363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2" name="Google Shape;1619;p8"/>
            <p:cNvSpPr/>
            <p:nvPr/>
          </p:nvSpPr>
          <p:spPr>
            <a:xfrm>
              <a:off x="673301" y="343475"/>
              <a:ext cx="2155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0" y="1081"/>
                    <a:pt x="9679" y="2806"/>
                    <a:pt x="2975" y="3669"/>
                  </a:cubicBezTo>
                  <a:cubicBezTo>
                    <a:pt x="2975" y="9938"/>
                    <a:pt x="0" y="15338"/>
                    <a:pt x="0" y="21600"/>
                  </a:cubicBezTo>
                  <a:cubicBezTo>
                    <a:pt x="2975" y="20738"/>
                    <a:pt x="9679" y="19875"/>
                    <a:pt x="12654" y="19013"/>
                  </a:cubicBezTo>
                  <a:cubicBezTo>
                    <a:pt x="12654" y="18144"/>
                    <a:pt x="15650" y="18144"/>
                    <a:pt x="15650" y="18144"/>
                  </a:cubicBezTo>
                  <a:cubicBezTo>
                    <a:pt x="15650" y="11881"/>
                    <a:pt x="18625" y="6481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3" name="Google Shape;1620;p8"/>
            <p:cNvSpPr/>
            <p:nvPr/>
          </p:nvSpPr>
          <p:spPr>
            <a:xfrm>
              <a:off x="723125" y="324892"/>
              <a:ext cx="15619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4" y="0"/>
                  </a:moveTo>
                  <a:cubicBezTo>
                    <a:pt x="12317" y="0"/>
                    <a:pt x="8212" y="1442"/>
                    <a:pt x="4106" y="1442"/>
                  </a:cubicBezTo>
                  <a:cubicBezTo>
                    <a:pt x="8212" y="1442"/>
                    <a:pt x="8212" y="1442"/>
                    <a:pt x="8212" y="2592"/>
                  </a:cubicBezTo>
                  <a:cubicBezTo>
                    <a:pt x="8212" y="4892"/>
                    <a:pt x="8212" y="8642"/>
                    <a:pt x="4106" y="12092"/>
                  </a:cubicBezTo>
                  <a:cubicBezTo>
                    <a:pt x="4106" y="14400"/>
                    <a:pt x="4106" y="18142"/>
                    <a:pt x="0" y="20450"/>
                  </a:cubicBezTo>
                  <a:lnTo>
                    <a:pt x="0" y="21600"/>
                  </a:lnTo>
                  <a:lnTo>
                    <a:pt x="4106" y="21600"/>
                  </a:lnTo>
                  <a:cubicBezTo>
                    <a:pt x="8212" y="20450"/>
                    <a:pt x="12317" y="19300"/>
                    <a:pt x="17464" y="18142"/>
                  </a:cubicBezTo>
                  <a:cubicBezTo>
                    <a:pt x="17464" y="12092"/>
                    <a:pt x="21600" y="605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4" name="Google Shape;1621;p8"/>
            <p:cNvSpPr/>
            <p:nvPr/>
          </p:nvSpPr>
          <p:spPr>
            <a:xfrm>
              <a:off x="746139" y="328613"/>
              <a:ext cx="12701" cy="2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cubicBezTo>
                    <a:pt x="6672" y="6997"/>
                    <a:pt x="6672" y="14603"/>
                    <a:pt x="0" y="21600"/>
                  </a:cubicBezTo>
                  <a:cubicBezTo>
                    <a:pt x="6672" y="19268"/>
                    <a:pt x="14928" y="16935"/>
                    <a:pt x="14928" y="11679"/>
                  </a:cubicBezTo>
                  <a:cubicBezTo>
                    <a:pt x="21600" y="9346"/>
                    <a:pt x="21600" y="6997"/>
                    <a:pt x="21600" y="4665"/>
                  </a:cubicBezTo>
                  <a:lnTo>
                    <a:pt x="21600" y="2332"/>
                  </a:lnTo>
                  <a:cubicBezTo>
                    <a:pt x="14928" y="2332"/>
                    <a:pt x="14928" y="0"/>
                    <a:pt x="667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5" name="Google Shape;1622;p8"/>
            <p:cNvSpPr/>
            <p:nvPr/>
          </p:nvSpPr>
          <p:spPr>
            <a:xfrm>
              <a:off x="701548" y="331580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3" y="991"/>
                    <a:pt x="12347" y="991"/>
                    <a:pt x="8241" y="991"/>
                  </a:cubicBezTo>
                  <a:lnTo>
                    <a:pt x="8241" y="1983"/>
                  </a:lnTo>
                  <a:cubicBezTo>
                    <a:pt x="4136" y="8189"/>
                    <a:pt x="4136" y="15394"/>
                    <a:pt x="0" y="21600"/>
                  </a:cubicBezTo>
                  <a:cubicBezTo>
                    <a:pt x="4136" y="20609"/>
                    <a:pt x="8241" y="20609"/>
                    <a:pt x="12347" y="19610"/>
                  </a:cubicBezTo>
                  <a:cubicBezTo>
                    <a:pt x="12347" y="16385"/>
                    <a:pt x="16453" y="13404"/>
                    <a:pt x="16453" y="10179"/>
                  </a:cubicBezTo>
                  <a:cubicBezTo>
                    <a:pt x="21600" y="7198"/>
                    <a:pt x="21600" y="3972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6" name="Google Shape;1623;p8"/>
            <p:cNvSpPr/>
            <p:nvPr/>
          </p:nvSpPr>
          <p:spPr>
            <a:xfrm>
              <a:off x="501689" y="467624"/>
              <a:ext cx="22897" cy="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600" fill="norm" stroke="1" extrusionOk="0">
                  <a:moveTo>
                    <a:pt x="20149" y="0"/>
                  </a:moveTo>
                  <a:cubicBezTo>
                    <a:pt x="12293" y="1664"/>
                    <a:pt x="6405" y="2704"/>
                    <a:pt x="1161" y="4362"/>
                  </a:cubicBezTo>
                  <a:lnTo>
                    <a:pt x="1161" y="5191"/>
                  </a:lnTo>
                  <a:cubicBezTo>
                    <a:pt x="1161" y="10382"/>
                    <a:pt x="-1451" y="15580"/>
                    <a:pt x="1161" y="21600"/>
                  </a:cubicBezTo>
                  <a:cubicBezTo>
                    <a:pt x="6405" y="20771"/>
                    <a:pt x="12293" y="19107"/>
                    <a:pt x="17518" y="17238"/>
                  </a:cubicBezTo>
                  <a:cubicBezTo>
                    <a:pt x="14905" y="11218"/>
                    <a:pt x="17518" y="6026"/>
                    <a:pt x="2014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7" name="Google Shape;1624;p8"/>
            <p:cNvSpPr/>
            <p:nvPr/>
          </p:nvSpPr>
          <p:spPr>
            <a:xfrm>
              <a:off x="372880" y="570222"/>
              <a:ext cx="18609" cy="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3" y="0"/>
                  </a:moveTo>
                  <a:cubicBezTo>
                    <a:pt x="6917" y="719"/>
                    <a:pt x="3471" y="1442"/>
                    <a:pt x="0" y="2880"/>
                  </a:cubicBezTo>
                  <a:cubicBezTo>
                    <a:pt x="0" y="5223"/>
                    <a:pt x="0" y="7379"/>
                    <a:pt x="3471" y="10441"/>
                  </a:cubicBezTo>
                  <a:lnTo>
                    <a:pt x="3471" y="17101"/>
                  </a:lnTo>
                  <a:cubicBezTo>
                    <a:pt x="3471" y="18720"/>
                    <a:pt x="6917" y="20158"/>
                    <a:pt x="11237" y="21600"/>
                  </a:cubicBezTo>
                  <a:cubicBezTo>
                    <a:pt x="14683" y="20881"/>
                    <a:pt x="18129" y="20158"/>
                    <a:pt x="21600" y="19439"/>
                  </a:cubicBezTo>
                  <a:cubicBezTo>
                    <a:pt x="18129" y="12602"/>
                    <a:pt x="14683" y="6660"/>
                    <a:pt x="146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8" name="Google Shape;1625;p8"/>
            <p:cNvSpPr/>
            <p:nvPr/>
          </p:nvSpPr>
          <p:spPr>
            <a:xfrm>
              <a:off x="354292" y="591796"/>
              <a:ext cx="18588" cy="8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540"/>
                  </a:lnTo>
                  <a:cubicBezTo>
                    <a:pt x="0" y="4821"/>
                    <a:pt x="3475" y="8872"/>
                    <a:pt x="3475" y="12728"/>
                  </a:cubicBezTo>
                  <a:cubicBezTo>
                    <a:pt x="6925" y="15233"/>
                    <a:pt x="6925" y="18514"/>
                    <a:pt x="11250" y="20830"/>
                  </a:cubicBezTo>
                  <a:lnTo>
                    <a:pt x="11250" y="21600"/>
                  </a:lnTo>
                  <a:cubicBezTo>
                    <a:pt x="14700" y="20830"/>
                    <a:pt x="18150" y="20054"/>
                    <a:pt x="21600" y="20054"/>
                  </a:cubicBezTo>
                  <a:lnTo>
                    <a:pt x="18150" y="19284"/>
                  </a:lnTo>
                  <a:cubicBezTo>
                    <a:pt x="6925" y="12728"/>
                    <a:pt x="11250" y="6361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9" name="Google Shape;1626;p8"/>
            <p:cNvSpPr/>
            <p:nvPr/>
          </p:nvSpPr>
          <p:spPr>
            <a:xfrm>
              <a:off x="555801" y="433425"/>
              <a:ext cx="15619" cy="6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937"/>
                    <a:pt x="8241" y="2112"/>
                    <a:pt x="0" y="3994"/>
                  </a:cubicBezTo>
                  <a:lnTo>
                    <a:pt x="0" y="21600"/>
                  </a:lnTo>
                  <a:cubicBezTo>
                    <a:pt x="8241" y="20663"/>
                    <a:pt x="12347" y="19725"/>
                    <a:pt x="21600" y="17613"/>
                  </a:cubicBezTo>
                  <a:lnTo>
                    <a:pt x="21600" y="16669"/>
                  </a:lnTo>
                  <a:cubicBezTo>
                    <a:pt x="17494" y="15731"/>
                    <a:pt x="17494" y="13857"/>
                    <a:pt x="17494" y="12682"/>
                  </a:cubicBezTo>
                  <a:lnTo>
                    <a:pt x="17494" y="6813"/>
                  </a:lnTo>
                  <a:cubicBezTo>
                    <a:pt x="21600" y="4931"/>
                    <a:pt x="21600" y="3057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0" name="Google Shape;1627;p8"/>
            <p:cNvSpPr/>
            <p:nvPr/>
          </p:nvSpPr>
          <p:spPr>
            <a:xfrm>
              <a:off x="289605" y="653483"/>
              <a:ext cx="18588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5" y="0"/>
                  </a:moveTo>
                  <a:cubicBezTo>
                    <a:pt x="10375" y="3205"/>
                    <a:pt x="6925" y="6803"/>
                    <a:pt x="3450" y="10007"/>
                  </a:cubicBezTo>
                  <a:cubicBezTo>
                    <a:pt x="3450" y="11604"/>
                    <a:pt x="0" y="13201"/>
                    <a:pt x="0" y="15202"/>
                  </a:cubicBezTo>
                  <a:lnTo>
                    <a:pt x="0" y="18395"/>
                  </a:lnTo>
                  <a:lnTo>
                    <a:pt x="3450" y="18395"/>
                  </a:lnTo>
                  <a:lnTo>
                    <a:pt x="6925" y="20003"/>
                  </a:lnTo>
                  <a:cubicBezTo>
                    <a:pt x="10375" y="21600"/>
                    <a:pt x="13825" y="21600"/>
                    <a:pt x="17275" y="21600"/>
                  </a:cubicBezTo>
                  <a:lnTo>
                    <a:pt x="21600" y="21600"/>
                  </a:lnTo>
                  <a:cubicBezTo>
                    <a:pt x="21600" y="13201"/>
                    <a:pt x="17275" y="6803"/>
                    <a:pt x="1727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1" name="Google Shape;1628;p8"/>
            <p:cNvSpPr/>
            <p:nvPr/>
          </p:nvSpPr>
          <p:spPr>
            <a:xfrm>
              <a:off x="422702" y="529334"/>
              <a:ext cx="21579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924"/>
                    <a:pt x="5965" y="1661"/>
                    <a:pt x="0" y="2398"/>
                  </a:cubicBezTo>
                  <a:lnTo>
                    <a:pt x="2993" y="3141"/>
                  </a:lnTo>
                  <a:lnTo>
                    <a:pt x="2993" y="18465"/>
                  </a:lnTo>
                  <a:cubicBezTo>
                    <a:pt x="5965" y="19383"/>
                    <a:pt x="5965" y="20863"/>
                    <a:pt x="5965" y="21600"/>
                  </a:cubicBezTo>
                  <a:cubicBezTo>
                    <a:pt x="11909" y="20126"/>
                    <a:pt x="18607" y="19383"/>
                    <a:pt x="21600" y="17722"/>
                  </a:cubicBezTo>
                  <a:lnTo>
                    <a:pt x="18607" y="16985"/>
                  </a:lnTo>
                  <a:lnTo>
                    <a:pt x="18607" y="16248"/>
                  </a:lnTo>
                  <a:cubicBezTo>
                    <a:pt x="15635" y="10891"/>
                    <a:pt x="15635" y="5539"/>
                    <a:pt x="156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2" name="Google Shape;1629;p8"/>
            <p:cNvSpPr/>
            <p:nvPr/>
          </p:nvSpPr>
          <p:spPr>
            <a:xfrm>
              <a:off x="317120" y="628962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06" y="991"/>
                    <a:pt x="4106" y="1983"/>
                    <a:pt x="0" y="2981"/>
                  </a:cubicBezTo>
                  <a:cubicBezTo>
                    <a:pt x="0" y="9187"/>
                    <a:pt x="4106" y="15394"/>
                    <a:pt x="4106" y="21600"/>
                  </a:cubicBezTo>
                  <a:cubicBezTo>
                    <a:pt x="13359" y="21600"/>
                    <a:pt x="17494" y="20609"/>
                    <a:pt x="21600" y="20609"/>
                  </a:cubicBezTo>
                  <a:cubicBezTo>
                    <a:pt x="13359" y="13404"/>
                    <a:pt x="13359" y="6206"/>
                    <a:pt x="824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3" name="Google Shape;1630;p8"/>
            <p:cNvSpPr/>
            <p:nvPr/>
          </p:nvSpPr>
          <p:spPr>
            <a:xfrm>
              <a:off x="477155" y="489198"/>
              <a:ext cx="16948" cy="8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1600" fill="norm" stroke="1" extrusionOk="0">
                  <a:moveTo>
                    <a:pt x="15352" y="0"/>
                  </a:moveTo>
                  <a:cubicBezTo>
                    <a:pt x="11881" y="791"/>
                    <a:pt x="4989" y="1783"/>
                    <a:pt x="1543" y="2575"/>
                  </a:cubicBezTo>
                  <a:cubicBezTo>
                    <a:pt x="1543" y="8320"/>
                    <a:pt x="-1928" y="14071"/>
                    <a:pt x="1543" y="19817"/>
                  </a:cubicBezTo>
                  <a:lnTo>
                    <a:pt x="1543" y="21600"/>
                  </a:lnTo>
                  <a:lnTo>
                    <a:pt x="19672" y="17437"/>
                  </a:lnTo>
                  <a:cubicBezTo>
                    <a:pt x="15352" y="14863"/>
                    <a:pt x="15352" y="11692"/>
                    <a:pt x="15352" y="8320"/>
                  </a:cubicBezTo>
                  <a:lnTo>
                    <a:pt x="15352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4" name="Google Shape;1631;p8"/>
            <p:cNvSpPr/>
            <p:nvPr/>
          </p:nvSpPr>
          <p:spPr>
            <a:xfrm>
              <a:off x="450217" y="507782"/>
              <a:ext cx="18587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1250" y="763"/>
                    <a:pt x="7775" y="1720"/>
                    <a:pt x="0" y="3246"/>
                  </a:cubicBezTo>
                  <a:cubicBezTo>
                    <a:pt x="0" y="9556"/>
                    <a:pt x="0" y="16053"/>
                    <a:pt x="3450" y="21600"/>
                  </a:cubicBezTo>
                  <a:cubicBezTo>
                    <a:pt x="11250" y="20831"/>
                    <a:pt x="14700" y="19112"/>
                    <a:pt x="21600" y="17585"/>
                  </a:cubicBezTo>
                  <a:lnTo>
                    <a:pt x="21600" y="16817"/>
                  </a:lnTo>
                  <a:cubicBezTo>
                    <a:pt x="18150" y="14334"/>
                    <a:pt x="18150" y="11276"/>
                    <a:pt x="18150" y="8024"/>
                  </a:cubicBezTo>
                  <a:lnTo>
                    <a:pt x="1815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5" name="Google Shape;1632;p8"/>
            <p:cNvSpPr/>
            <p:nvPr/>
          </p:nvSpPr>
          <p:spPr>
            <a:xfrm>
              <a:off x="335706" y="610379"/>
              <a:ext cx="1858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725"/>
                  </a:lnTo>
                  <a:cubicBezTo>
                    <a:pt x="3450" y="6263"/>
                    <a:pt x="3450" y="10800"/>
                    <a:pt x="3450" y="15338"/>
                  </a:cubicBezTo>
                  <a:cubicBezTo>
                    <a:pt x="6925" y="17062"/>
                    <a:pt x="6925" y="19656"/>
                    <a:pt x="11250" y="21600"/>
                  </a:cubicBezTo>
                  <a:cubicBezTo>
                    <a:pt x="14700" y="21600"/>
                    <a:pt x="18150" y="20738"/>
                    <a:pt x="21600" y="20738"/>
                  </a:cubicBezTo>
                  <a:cubicBezTo>
                    <a:pt x="18150" y="19656"/>
                    <a:pt x="18150" y="19656"/>
                    <a:pt x="18150" y="18794"/>
                  </a:cubicBezTo>
                  <a:cubicBezTo>
                    <a:pt x="14700" y="12525"/>
                    <a:pt x="11250" y="6263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6" name="Google Shape;1634;p8"/>
            <p:cNvSpPr/>
            <p:nvPr/>
          </p:nvSpPr>
          <p:spPr>
            <a:xfrm>
              <a:off x="85129" y="21552"/>
              <a:ext cx="684098" cy="64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5" y="1570"/>
                  </a:moveTo>
                  <a:cubicBezTo>
                    <a:pt x="19839" y="1570"/>
                    <a:pt x="19956" y="1669"/>
                    <a:pt x="19956" y="1769"/>
                  </a:cubicBezTo>
                  <a:cubicBezTo>
                    <a:pt x="20050" y="1869"/>
                    <a:pt x="20050" y="1968"/>
                    <a:pt x="19956" y="2068"/>
                  </a:cubicBezTo>
                  <a:cubicBezTo>
                    <a:pt x="19956" y="2815"/>
                    <a:pt x="20050" y="3438"/>
                    <a:pt x="20050" y="4161"/>
                  </a:cubicBezTo>
                  <a:cubicBezTo>
                    <a:pt x="20050" y="5182"/>
                    <a:pt x="20144" y="6228"/>
                    <a:pt x="20050" y="7175"/>
                  </a:cubicBezTo>
                  <a:cubicBezTo>
                    <a:pt x="20050" y="7275"/>
                    <a:pt x="20050" y="7374"/>
                    <a:pt x="19956" y="7474"/>
                  </a:cubicBezTo>
                  <a:cubicBezTo>
                    <a:pt x="19956" y="7574"/>
                    <a:pt x="19839" y="7673"/>
                    <a:pt x="19839" y="7673"/>
                  </a:cubicBezTo>
                  <a:cubicBezTo>
                    <a:pt x="19252" y="7998"/>
                    <a:pt x="18782" y="8421"/>
                    <a:pt x="18196" y="8720"/>
                  </a:cubicBezTo>
                  <a:cubicBezTo>
                    <a:pt x="17609" y="9144"/>
                    <a:pt x="16810" y="9542"/>
                    <a:pt x="16129" y="9965"/>
                  </a:cubicBezTo>
                  <a:cubicBezTo>
                    <a:pt x="15542" y="10489"/>
                    <a:pt x="14861" y="10912"/>
                    <a:pt x="14462" y="11311"/>
                  </a:cubicBezTo>
                  <a:cubicBezTo>
                    <a:pt x="13876" y="11734"/>
                    <a:pt x="13289" y="12158"/>
                    <a:pt x="12701" y="12557"/>
                  </a:cubicBezTo>
                  <a:cubicBezTo>
                    <a:pt x="12021" y="13179"/>
                    <a:pt x="11340" y="13703"/>
                    <a:pt x="10659" y="14226"/>
                  </a:cubicBezTo>
                  <a:lnTo>
                    <a:pt x="9673" y="15047"/>
                  </a:lnTo>
                  <a:cubicBezTo>
                    <a:pt x="9180" y="15471"/>
                    <a:pt x="8687" y="15895"/>
                    <a:pt x="8218" y="16194"/>
                  </a:cubicBezTo>
                  <a:lnTo>
                    <a:pt x="7724" y="16617"/>
                  </a:lnTo>
                  <a:cubicBezTo>
                    <a:pt x="7419" y="16817"/>
                    <a:pt x="7138" y="17016"/>
                    <a:pt x="6832" y="17340"/>
                  </a:cubicBezTo>
                  <a:lnTo>
                    <a:pt x="6456" y="17639"/>
                  </a:lnTo>
                  <a:lnTo>
                    <a:pt x="6151" y="17863"/>
                  </a:lnTo>
                  <a:lnTo>
                    <a:pt x="6058" y="17963"/>
                  </a:lnTo>
                  <a:cubicBezTo>
                    <a:pt x="5869" y="18062"/>
                    <a:pt x="5658" y="18261"/>
                    <a:pt x="5470" y="18486"/>
                  </a:cubicBezTo>
                  <a:cubicBezTo>
                    <a:pt x="4578" y="19109"/>
                    <a:pt x="3709" y="19831"/>
                    <a:pt x="2629" y="20355"/>
                  </a:cubicBezTo>
                  <a:lnTo>
                    <a:pt x="2347" y="20355"/>
                  </a:lnTo>
                  <a:cubicBezTo>
                    <a:pt x="2136" y="20355"/>
                    <a:pt x="2042" y="20255"/>
                    <a:pt x="2042" y="20130"/>
                  </a:cubicBezTo>
                  <a:cubicBezTo>
                    <a:pt x="1761" y="19208"/>
                    <a:pt x="1643" y="18261"/>
                    <a:pt x="1456" y="17141"/>
                  </a:cubicBezTo>
                  <a:cubicBezTo>
                    <a:pt x="1362" y="16094"/>
                    <a:pt x="1362" y="15047"/>
                    <a:pt x="1362" y="14026"/>
                  </a:cubicBezTo>
                  <a:lnTo>
                    <a:pt x="1362" y="13703"/>
                  </a:lnTo>
                  <a:cubicBezTo>
                    <a:pt x="1456" y="13703"/>
                    <a:pt x="1456" y="13603"/>
                    <a:pt x="1549" y="13603"/>
                  </a:cubicBezTo>
                  <a:cubicBezTo>
                    <a:pt x="1761" y="13603"/>
                    <a:pt x="1949" y="13503"/>
                    <a:pt x="2230" y="13403"/>
                  </a:cubicBezTo>
                  <a:cubicBezTo>
                    <a:pt x="2536" y="13279"/>
                    <a:pt x="2934" y="13080"/>
                    <a:pt x="3310" y="12781"/>
                  </a:cubicBezTo>
                  <a:lnTo>
                    <a:pt x="3709" y="12457"/>
                  </a:lnTo>
                  <a:cubicBezTo>
                    <a:pt x="3898" y="12257"/>
                    <a:pt x="4202" y="12033"/>
                    <a:pt x="4390" y="11934"/>
                  </a:cubicBezTo>
                  <a:lnTo>
                    <a:pt x="4484" y="11834"/>
                  </a:lnTo>
                  <a:cubicBezTo>
                    <a:pt x="5282" y="11211"/>
                    <a:pt x="6151" y="10688"/>
                    <a:pt x="6926" y="10065"/>
                  </a:cubicBezTo>
                  <a:cubicBezTo>
                    <a:pt x="8218" y="9144"/>
                    <a:pt x="9180" y="8520"/>
                    <a:pt x="10166" y="7897"/>
                  </a:cubicBezTo>
                  <a:cubicBezTo>
                    <a:pt x="10941" y="7374"/>
                    <a:pt x="11739" y="6951"/>
                    <a:pt x="12420" y="6428"/>
                  </a:cubicBezTo>
                  <a:lnTo>
                    <a:pt x="13500" y="5805"/>
                  </a:lnTo>
                  <a:cubicBezTo>
                    <a:pt x="14462" y="5182"/>
                    <a:pt x="15542" y="4560"/>
                    <a:pt x="16622" y="3737"/>
                  </a:cubicBezTo>
                  <a:cubicBezTo>
                    <a:pt x="16904" y="3638"/>
                    <a:pt x="17209" y="3438"/>
                    <a:pt x="17398" y="3214"/>
                  </a:cubicBezTo>
                  <a:cubicBezTo>
                    <a:pt x="17609" y="3114"/>
                    <a:pt x="17796" y="2915"/>
                    <a:pt x="17890" y="2815"/>
                  </a:cubicBezTo>
                  <a:lnTo>
                    <a:pt x="18078" y="2691"/>
                  </a:lnTo>
                  <a:cubicBezTo>
                    <a:pt x="18571" y="2292"/>
                    <a:pt x="19064" y="1968"/>
                    <a:pt x="19558" y="1669"/>
                  </a:cubicBezTo>
                  <a:cubicBezTo>
                    <a:pt x="19651" y="1669"/>
                    <a:pt x="19651" y="1570"/>
                    <a:pt x="19745" y="1570"/>
                  </a:cubicBezTo>
                  <a:close/>
                  <a:moveTo>
                    <a:pt x="21130" y="0"/>
                  </a:moveTo>
                  <a:cubicBezTo>
                    <a:pt x="21013" y="0"/>
                    <a:pt x="20825" y="0"/>
                    <a:pt x="20731" y="99"/>
                  </a:cubicBezTo>
                  <a:cubicBezTo>
                    <a:pt x="20426" y="200"/>
                    <a:pt x="20144" y="424"/>
                    <a:pt x="19839" y="523"/>
                  </a:cubicBezTo>
                  <a:cubicBezTo>
                    <a:pt x="19558" y="623"/>
                    <a:pt x="19252" y="822"/>
                    <a:pt x="18970" y="947"/>
                  </a:cubicBezTo>
                  <a:lnTo>
                    <a:pt x="17209" y="1869"/>
                  </a:lnTo>
                  <a:cubicBezTo>
                    <a:pt x="14956" y="3114"/>
                    <a:pt x="12796" y="4459"/>
                    <a:pt x="10659" y="5706"/>
                  </a:cubicBezTo>
                  <a:cubicBezTo>
                    <a:pt x="9485" y="6428"/>
                    <a:pt x="8405" y="7051"/>
                    <a:pt x="7325" y="7798"/>
                  </a:cubicBezTo>
                  <a:cubicBezTo>
                    <a:pt x="6339" y="8421"/>
                    <a:pt x="5282" y="9144"/>
                    <a:pt x="4296" y="9866"/>
                  </a:cubicBezTo>
                  <a:cubicBezTo>
                    <a:pt x="2934" y="11012"/>
                    <a:pt x="1643" y="12257"/>
                    <a:pt x="94" y="13080"/>
                  </a:cubicBezTo>
                  <a:cubicBezTo>
                    <a:pt x="94" y="13179"/>
                    <a:pt x="94" y="13179"/>
                    <a:pt x="0" y="13279"/>
                  </a:cubicBezTo>
                  <a:cubicBezTo>
                    <a:pt x="94" y="15895"/>
                    <a:pt x="94" y="18486"/>
                    <a:pt x="376" y="21077"/>
                  </a:cubicBezTo>
                  <a:lnTo>
                    <a:pt x="376" y="21376"/>
                  </a:lnTo>
                  <a:cubicBezTo>
                    <a:pt x="469" y="21501"/>
                    <a:pt x="681" y="21600"/>
                    <a:pt x="774" y="21600"/>
                  </a:cubicBezTo>
                  <a:lnTo>
                    <a:pt x="869" y="21501"/>
                  </a:lnTo>
                  <a:cubicBezTo>
                    <a:pt x="1761" y="21276"/>
                    <a:pt x="2629" y="20878"/>
                    <a:pt x="3522" y="20454"/>
                  </a:cubicBezTo>
                  <a:cubicBezTo>
                    <a:pt x="4978" y="19308"/>
                    <a:pt x="6339" y="18162"/>
                    <a:pt x="7912" y="17141"/>
                  </a:cubicBezTo>
                  <a:cubicBezTo>
                    <a:pt x="9978" y="15571"/>
                    <a:pt x="12209" y="14126"/>
                    <a:pt x="14274" y="12557"/>
                  </a:cubicBezTo>
                  <a:cubicBezTo>
                    <a:pt x="14767" y="12158"/>
                    <a:pt x="15261" y="11834"/>
                    <a:pt x="15730" y="11410"/>
                  </a:cubicBezTo>
                  <a:cubicBezTo>
                    <a:pt x="16129" y="11111"/>
                    <a:pt x="16622" y="10788"/>
                    <a:pt x="17116" y="10389"/>
                  </a:cubicBezTo>
                  <a:cubicBezTo>
                    <a:pt x="18078" y="9766"/>
                    <a:pt x="19064" y="9043"/>
                    <a:pt x="19956" y="8296"/>
                  </a:cubicBezTo>
                  <a:cubicBezTo>
                    <a:pt x="20543" y="7897"/>
                    <a:pt x="21013" y="7474"/>
                    <a:pt x="21506" y="6951"/>
                  </a:cubicBezTo>
                  <a:cubicBezTo>
                    <a:pt x="21506" y="6852"/>
                    <a:pt x="21600" y="6852"/>
                    <a:pt x="21600" y="6852"/>
                  </a:cubicBezTo>
                  <a:lnTo>
                    <a:pt x="21600" y="5506"/>
                  </a:lnTo>
                  <a:cubicBezTo>
                    <a:pt x="21506" y="4883"/>
                    <a:pt x="21506" y="4161"/>
                    <a:pt x="21412" y="3538"/>
                  </a:cubicBezTo>
                  <a:cubicBezTo>
                    <a:pt x="21318" y="2492"/>
                    <a:pt x="21224" y="1346"/>
                    <a:pt x="21224" y="324"/>
                  </a:cubicBezTo>
                  <a:lnTo>
                    <a:pt x="212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59" name="Google Shape;1636;p8"/>
            <p:cNvGrpSpPr/>
            <p:nvPr/>
          </p:nvGrpSpPr>
          <p:grpSpPr>
            <a:xfrm>
              <a:off x="97025" y="645648"/>
              <a:ext cx="1" cy="12701"/>
              <a:chOff x="0" y="0"/>
              <a:chExt cx="0" cy="12700"/>
            </a:xfrm>
          </p:grpSpPr>
          <p:sp>
            <p:nvSpPr>
              <p:cNvPr id="475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5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0" name="Google Shape;1637;p8"/>
            <p:cNvSpPr/>
            <p:nvPr/>
          </p:nvSpPr>
          <p:spPr>
            <a:xfrm>
              <a:off x="763241" y="246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0" y="0"/>
                    <a:pt x="18367" y="1058"/>
                    <a:pt x="17229" y="2790"/>
                  </a:cubicBezTo>
                  <a:cubicBezTo>
                    <a:pt x="18588" y="1828"/>
                    <a:pt x="20020" y="914"/>
                    <a:pt x="21600" y="0"/>
                  </a:cubicBezTo>
                  <a:close/>
                  <a:moveTo>
                    <a:pt x="17229" y="2790"/>
                  </a:moveTo>
                  <a:cubicBezTo>
                    <a:pt x="8780" y="8900"/>
                    <a:pt x="4371" y="15875"/>
                    <a:pt x="0" y="21600"/>
                  </a:cubicBezTo>
                  <a:cubicBezTo>
                    <a:pt x="5069" y="21600"/>
                    <a:pt x="10176" y="21600"/>
                    <a:pt x="10176" y="14961"/>
                  </a:cubicBezTo>
                  <a:cubicBezTo>
                    <a:pt x="13996" y="9958"/>
                    <a:pt x="15502" y="5532"/>
                    <a:pt x="17229" y="2790"/>
                  </a:cubicBez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63" name="Google Shape;1638;p8"/>
            <p:cNvGrpSpPr/>
            <p:nvPr/>
          </p:nvGrpSpPr>
          <p:grpSpPr>
            <a:xfrm>
              <a:off x="66543" y="430458"/>
              <a:ext cx="1" cy="18584"/>
              <a:chOff x="0" y="0"/>
              <a:chExt cx="0" cy="18583"/>
            </a:xfrm>
          </p:grpSpPr>
          <p:sp>
            <p:nvSpPr>
              <p:cNvPr id="4761" name="خط"/>
              <p:cNvSpPr/>
              <p:nvPr/>
            </p:nvSpPr>
            <p:spPr>
              <a:xfrm flipV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62" name="خط"/>
              <p:cNvSpPr/>
              <p:nvPr/>
            </p:nvSpPr>
            <p:spPr>
              <a:xfrm flipH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4" name="Google Shape;1639;p8"/>
            <p:cNvSpPr/>
            <p:nvPr/>
          </p:nvSpPr>
          <p:spPr>
            <a:xfrm>
              <a:off x="61677" y="492166"/>
              <a:ext cx="12701" cy="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0" y="0"/>
                    <a:pt x="0" y="3180"/>
                  </a:cubicBezTo>
                  <a:cubicBezTo>
                    <a:pt x="0" y="8254"/>
                    <a:pt x="0" y="13346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67" name="Google Shape;1640;p8"/>
            <p:cNvGrpSpPr/>
            <p:nvPr/>
          </p:nvGrpSpPr>
          <p:grpSpPr>
            <a:xfrm>
              <a:off x="69511" y="529334"/>
              <a:ext cx="1" cy="18584"/>
              <a:chOff x="0" y="0"/>
              <a:chExt cx="0" cy="18583"/>
            </a:xfrm>
          </p:grpSpPr>
          <p:sp>
            <p:nvSpPr>
              <p:cNvPr id="4765" name="خط"/>
              <p:cNvSpPr/>
              <p:nvPr/>
            </p:nvSpPr>
            <p:spPr>
              <a:xfrm flipV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66" name="خط"/>
              <p:cNvSpPr/>
              <p:nvPr/>
            </p:nvSpPr>
            <p:spPr>
              <a:xfrm flipH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8" name="Google Shape;1642;p8"/>
            <p:cNvSpPr/>
            <p:nvPr/>
          </p:nvSpPr>
          <p:spPr>
            <a:xfrm>
              <a:off x="61677" y="464656"/>
              <a:ext cx="12701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4106"/>
                  </a:cubicBezTo>
                  <a:lnTo>
                    <a:pt x="0" y="21600"/>
                  </a:lnTo>
                  <a:lnTo>
                    <a:pt x="21600" y="17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69" name="Google Shape;1643;p8"/>
            <p:cNvSpPr/>
            <p:nvPr/>
          </p:nvSpPr>
          <p:spPr>
            <a:xfrm>
              <a:off x="70593" y="633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0" name="Google Shape;1645;p8"/>
            <p:cNvSpPr/>
            <p:nvPr/>
          </p:nvSpPr>
          <p:spPr>
            <a:xfrm>
              <a:off x="16719" y="0"/>
              <a:ext cx="1502777" cy="129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" y="7163"/>
                  </a:moveTo>
                  <a:lnTo>
                    <a:pt x="716" y="7472"/>
                  </a:lnTo>
                  <a:cubicBezTo>
                    <a:pt x="716" y="7522"/>
                    <a:pt x="663" y="7522"/>
                    <a:pt x="663" y="7522"/>
                  </a:cubicBezTo>
                  <a:cubicBezTo>
                    <a:pt x="534" y="7633"/>
                    <a:pt x="449" y="7781"/>
                    <a:pt x="310" y="7881"/>
                  </a:cubicBezTo>
                  <a:cubicBezTo>
                    <a:pt x="310" y="7831"/>
                    <a:pt x="310" y="7732"/>
                    <a:pt x="267" y="7633"/>
                  </a:cubicBezTo>
                  <a:cubicBezTo>
                    <a:pt x="352" y="7571"/>
                    <a:pt x="395" y="7472"/>
                    <a:pt x="492" y="7423"/>
                  </a:cubicBezTo>
                  <a:cubicBezTo>
                    <a:pt x="534" y="7324"/>
                    <a:pt x="620" y="7262"/>
                    <a:pt x="716" y="7163"/>
                  </a:cubicBezTo>
                  <a:close/>
                  <a:moveTo>
                    <a:pt x="759" y="7732"/>
                  </a:moveTo>
                  <a:lnTo>
                    <a:pt x="759" y="7942"/>
                  </a:lnTo>
                  <a:lnTo>
                    <a:pt x="716" y="7992"/>
                  </a:lnTo>
                  <a:cubicBezTo>
                    <a:pt x="577" y="8091"/>
                    <a:pt x="449" y="8190"/>
                    <a:pt x="310" y="8350"/>
                  </a:cubicBezTo>
                  <a:lnTo>
                    <a:pt x="310" y="8140"/>
                  </a:lnTo>
                  <a:cubicBezTo>
                    <a:pt x="449" y="8041"/>
                    <a:pt x="577" y="7881"/>
                    <a:pt x="716" y="7781"/>
                  </a:cubicBezTo>
                  <a:cubicBezTo>
                    <a:pt x="716" y="7732"/>
                    <a:pt x="716" y="7732"/>
                    <a:pt x="759" y="7732"/>
                  </a:cubicBezTo>
                  <a:close/>
                  <a:moveTo>
                    <a:pt x="759" y="8190"/>
                  </a:moveTo>
                  <a:lnTo>
                    <a:pt x="759" y="8610"/>
                  </a:lnTo>
                  <a:cubicBezTo>
                    <a:pt x="663" y="8610"/>
                    <a:pt x="620" y="8660"/>
                    <a:pt x="577" y="8709"/>
                  </a:cubicBezTo>
                  <a:cubicBezTo>
                    <a:pt x="492" y="8759"/>
                    <a:pt x="449" y="8808"/>
                    <a:pt x="352" y="8870"/>
                  </a:cubicBezTo>
                  <a:cubicBezTo>
                    <a:pt x="352" y="8870"/>
                    <a:pt x="352" y="8920"/>
                    <a:pt x="310" y="8920"/>
                  </a:cubicBezTo>
                  <a:lnTo>
                    <a:pt x="310" y="8610"/>
                  </a:lnTo>
                  <a:cubicBezTo>
                    <a:pt x="449" y="8499"/>
                    <a:pt x="577" y="8350"/>
                    <a:pt x="716" y="8252"/>
                  </a:cubicBezTo>
                  <a:cubicBezTo>
                    <a:pt x="716" y="8190"/>
                    <a:pt x="759" y="8190"/>
                    <a:pt x="759" y="8190"/>
                  </a:cubicBezTo>
                  <a:close/>
                  <a:moveTo>
                    <a:pt x="759" y="8808"/>
                  </a:moveTo>
                  <a:lnTo>
                    <a:pt x="759" y="9117"/>
                  </a:lnTo>
                  <a:cubicBezTo>
                    <a:pt x="620" y="9229"/>
                    <a:pt x="534" y="9328"/>
                    <a:pt x="395" y="9427"/>
                  </a:cubicBezTo>
                  <a:cubicBezTo>
                    <a:pt x="395" y="9489"/>
                    <a:pt x="352" y="9489"/>
                    <a:pt x="352" y="9489"/>
                  </a:cubicBezTo>
                  <a:cubicBezTo>
                    <a:pt x="352" y="9377"/>
                    <a:pt x="310" y="9279"/>
                    <a:pt x="310" y="9179"/>
                  </a:cubicBezTo>
                  <a:lnTo>
                    <a:pt x="352" y="9179"/>
                  </a:lnTo>
                  <a:cubicBezTo>
                    <a:pt x="449" y="9068"/>
                    <a:pt x="492" y="9019"/>
                    <a:pt x="577" y="8969"/>
                  </a:cubicBezTo>
                  <a:cubicBezTo>
                    <a:pt x="620" y="8920"/>
                    <a:pt x="663" y="8870"/>
                    <a:pt x="759" y="8808"/>
                  </a:cubicBezTo>
                  <a:close/>
                  <a:moveTo>
                    <a:pt x="801" y="9377"/>
                  </a:moveTo>
                  <a:lnTo>
                    <a:pt x="801" y="9798"/>
                  </a:lnTo>
                  <a:cubicBezTo>
                    <a:pt x="663" y="9897"/>
                    <a:pt x="492" y="10046"/>
                    <a:pt x="352" y="10157"/>
                  </a:cubicBezTo>
                  <a:lnTo>
                    <a:pt x="352" y="9736"/>
                  </a:lnTo>
                  <a:cubicBezTo>
                    <a:pt x="492" y="9637"/>
                    <a:pt x="620" y="9489"/>
                    <a:pt x="759" y="9377"/>
                  </a:cubicBezTo>
                  <a:close/>
                  <a:moveTo>
                    <a:pt x="801" y="10046"/>
                  </a:moveTo>
                  <a:cubicBezTo>
                    <a:pt x="844" y="10157"/>
                    <a:pt x="844" y="10256"/>
                    <a:pt x="844" y="10355"/>
                  </a:cubicBezTo>
                  <a:cubicBezTo>
                    <a:pt x="663" y="10515"/>
                    <a:pt x="534" y="10615"/>
                    <a:pt x="395" y="10775"/>
                  </a:cubicBezTo>
                  <a:lnTo>
                    <a:pt x="395" y="10417"/>
                  </a:lnTo>
                  <a:cubicBezTo>
                    <a:pt x="492" y="10305"/>
                    <a:pt x="620" y="10206"/>
                    <a:pt x="759" y="10107"/>
                  </a:cubicBezTo>
                  <a:cubicBezTo>
                    <a:pt x="759" y="10046"/>
                    <a:pt x="801" y="10046"/>
                    <a:pt x="801" y="10046"/>
                  </a:cubicBezTo>
                  <a:close/>
                  <a:moveTo>
                    <a:pt x="844" y="10615"/>
                  </a:moveTo>
                  <a:lnTo>
                    <a:pt x="887" y="10664"/>
                  </a:lnTo>
                  <a:lnTo>
                    <a:pt x="887" y="10874"/>
                  </a:lnTo>
                  <a:cubicBezTo>
                    <a:pt x="887" y="10924"/>
                    <a:pt x="887" y="10973"/>
                    <a:pt x="930" y="11085"/>
                  </a:cubicBezTo>
                  <a:cubicBezTo>
                    <a:pt x="759" y="11085"/>
                    <a:pt x="577" y="11134"/>
                    <a:pt x="449" y="11233"/>
                  </a:cubicBezTo>
                  <a:lnTo>
                    <a:pt x="449" y="11184"/>
                  </a:lnTo>
                  <a:cubicBezTo>
                    <a:pt x="449" y="11134"/>
                    <a:pt x="449" y="11085"/>
                    <a:pt x="395" y="11035"/>
                  </a:cubicBezTo>
                  <a:cubicBezTo>
                    <a:pt x="449" y="11035"/>
                    <a:pt x="449" y="11035"/>
                    <a:pt x="449" y="10973"/>
                  </a:cubicBezTo>
                  <a:cubicBezTo>
                    <a:pt x="492" y="10973"/>
                    <a:pt x="492" y="10973"/>
                    <a:pt x="492" y="10924"/>
                  </a:cubicBezTo>
                  <a:cubicBezTo>
                    <a:pt x="620" y="10874"/>
                    <a:pt x="716" y="10775"/>
                    <a:pt x="801" y="10664"/>
                  </a:cubicBezTo>
                  <a:lnTo>
                    <a:pt x="844" y="10615"/>
                  </a:lnTo>
                  <a:close/>
                  <a:moveTo>
                    <a:pt x="10602" y="309"/>
                  </a:moveTo>
                  <a:lnTo>
                    <a:pt x="10645" y="359"/>
                  </a:lnTo>
                  <a:lnTo>
                    <a:pt x="10645" y="520"/>
                  </a:lnTo>
                  <a:cubicBezTo>
                    <a:pt x="10645" y="1027"/>
                    <a:pt x="10688" y="1596"/>
                    <a:pt x="10730" y="2115"/>
                  </a:cubicBezTo>
                  <a:cubicBezTo>
                    <a:pt x="10773" y="2425"/>
                    <a:pt x="10773" y="2783"/>
                    <a:pt x="10816" y="3093"/>
                  </a:cubicBezTo>
                  <a:lnTo>
                    <a:pt x="10816" y="3761"/>
                  </a:lnTo>
                  <a:cubicBezTo>
                    <a:pt x="10816" y="3761"/>
                    <a:pt x="10773" y="3761"/>
                    <a:pt x="10773" y="3810"/>
                  </a:cubicBezTo>
                  <a:cubicBezTo>
                    <a:pt x="10549" y="4070"/>
                    <a:pt x="10335" y="4280"/>
                    <a:pt x="10068" y="4478"/>
                  </a:cubicBezTo>
                  <a:cubicBezTo>
                    <a:pt x="9662" y="4849"/>
                    <a:pt x="9213" y="5208"/>
                    <a:pt x="8775" y="5518"/>
                  </a:cubicBezTo>
                  <a:cubicBezTo>
                    <a:pt x="8550" y="5715"/>
                    <a:pt x="8326" y="5876"/>
                    <a:pt x="8144" y="6025"/>
                  </a:cubicBezTo>
                  <a:cubicBezTo>
                    <a:pt x="7930" y="6235"/>
                    <a:pt x="7706" y="6396"/>
                    <a:pt x="7481" y="6594"/>
                  </a:cubicBezTo>
                  <a:cubicBezTo>
                    <a:pt x="6541" y="7373"/>
                    <a:pt x="5526" y="8091"/>
                    <a:pt x="4585" y="8870"/>
                  </a:cubicBezTo>
                  <a:cubicBezTo>
                    <a:pt x="3869" y="9377"/>
                    <a:pt x="3249" y="9946"/>
                    <a:pt x="2587" y="10515"/>
                  </a:cubicBezTo>
                  <a:cubicBezTo>
                    <a:pt x="2266" y="10775"/>
                    <a:pt x="1998" y="11035"/>
                    <a:pt x="1646" y="11233"/>
                  </a:cubicBezTo>
                  <a:cubicBezTo>
                    <a:pt x="1518" y="11233"/>
                    <a:pt x="1336" y="11184"/>
                    <a:pt x="1197" y="11134"/>
                  </a:cubicBezTo>
                  <a:cubicBezTo>
                    <a:pt x="1197" y="11085"/>
                    <a:pt x="1197" y="11035"/>
                    <a:pt x="1154" y="10973"/>
                  </a:cubicBezTo>
                  <a:lnTo>
                    <a:pt x="1154" y="10825"/>
                  </a:lnTo>
                  <a:cubicBezTo>
                    <a:pt x="1026" y="9538"/>
                    <a:pt x="1026" y="8252"/>
                    <a:pt x="983" y="6952"/>
                  </a:cubicBezTo>
                  <a:cubicBezTo>
                    <a:pt x="1026" y="6903"/>
                    <a:pt x="1026" y="6903"/>
                    <a:pt x="1026" y="6854"/>
                  </a:cubicBezTo>
                  <a:cubicBezTo>
                    <a:pt x="1731" y="6445"/>
                    <a:pt x="2319" y="5827"/>
                    <a:pt x="2939" y="5258"/>
                  </a:cubicBezTo>
                  <a:cubicBezTo>
                    <a:pt x="3388" y="4899"/>
                    <a:pt x="3869" y="4540"/>
                    <a:pt x="4318" y="4231"/>
                  </a:cubicBezTo>
                  <a:cubicBezTo>
                    <a:pt x="4809" y="3860"/>
                    <a:pt x="5301" y="3550"/>
                    <a:pt x="5835" y="3192"/>
                  </a:cubicBezTo>
                  <a:cubicBezTo>
                    <a:pt x="6808" y="2573"/>
                    <a:pt x="7791" y="1905"/>
                    <a:pt x="8817" y="1287"/>
                  </a:cubicBezTo>
                  <a:lnTo>
                    <a:pt x="9619" y="829"/>
                  </a:lnTo>
                  <a:cubicBezTo>
                    <a:pt x="9747" y="767"/>
                    <a:pt x="9886" y="668"/>
                    <a:pt x="10014" y="618"/>
                  </a:cubicBezTo>
                  <a:cubicBezTo>
                    <a:pt x="10153" y="569"/>
                    <a:pt x="10281" y="458"/>
                    <a:pt x="10421" y="408"/>
                  </a:cubicBezTo>
                  <a:cubicBezTo>
                    <a:pt x="10463" y="359"/>
                    <a:pt x="10549" y="359"/>
                    <a:pt x="10602" y="359"/>
                  </a:cubicBezTo>
                  <a:lnTo>
                    <a:pt x="10602" y="309"/>
                  </a:lnTo>
                  <a:close/>
                  <a:moveTo>
                    <a:pt x="983" y="11394"/>
                  </a:moveTo>
                  <a:cubicBezTo>
                    <a:pt x="983" y="11394"/>
                    <a:pt x="1026" y="11394"/>
                    <a:pt x="1026" y="11443"/>
                  </a:cubicBezTo>
                  <a:lnTo>
                    <a:pt x="1069" y="11443"/>
                  </a:lnTo>
                  <a:cubicBezTo>
                    <a:pt x="1069" y="11592"/>
                    <a:pt x="1026" y="11753"/>
                    <a:pt x="983" y="11901"/>
                  </a:cubicBezTo>
                  <a:cubicBezTo>
                    <a:pt x="844" y="11802"/>
                    <a:pt x="716" y="11654"/>
                    <a:pt x="577" y="11493"/>
                  </a:cubicBezTo>
                  <a:cubicBezTo>
                    <a:pt x="663" y="11443"/>
                    <a:pt x="716" y="11443"/>
                    <a:pt x="801" y="11394"/>
                  </a:cubicBezTo>
                  <a:close/>
                  <a:moveTo>
                    <a:pt x="1250" y="11542"/>
                  </a:moveTo>
                  <a:cubicBezTo>
                    <a:pt x="1336" y="11592"/>
                    <a:pt x="1421" y="11654"/>
                    <a:pt x="1518" y="11753"/>
                  </a:cubicBezTo>
                  <a:cubicBezTo>
                    <a:pt x="1464" y="11963"/>
                    <a:pt x="1464" y="12161"/>
                    <a:pt x="1421" y="12371"/>
                  </a:cubicBezTo>
                  <a:cubicBezTo>
                    <a:pt x="1336" y="12272"/>
                    <a:pt x="1250" y="12161"/>
                    <a:pt x="1154" y="12062"/>
                  </a:cubicBezTo>
                  <a:lnTo>
                    <a:pt x="1154" y="12012"/>
                  </a:lnTo>
                  <a:cubicBezTo>
                    <a:pt x="1197" y="11852"/>
                    <a:pt x="1197" y="11703"/>
                    <a:pt x="1250" y="11542"/>
                  </a:cubicBezTo>
                  <a:close/>
                  <a:moveTo>
                    <a:pt x="1689" y="11852"/>
                  </a:moveTo>
                  <a:cubicBezTo>
                    <a:pt x="1731" y="11901"/>
                    <a:pt x="1785" y="11901"/>
                    <a:pt x="1827" y="11963"/>
                  </a:cubicBezTo>
                  <a:cubicBezTo>
                    <a:pt x="1827" y="12062"/>
                    <a:pt x="1785" y="12210"/>
                    <a:pt x="1785" y="12322"/>
                  </a:cubicBezTo>
                  <a:cubicBezTo>
                    <a:pt x="1731" y="12421"/>
                    <a:pt x="1731" y="12520"/>
                    <a:pt x="1731" y="12581"/>
                  </a:cubicBezTo>
                  <a:cubicBezTo>
                    <a:pt x="1689" y="12581"/>
                    <a:pt x="1646" y="12520"/>
                    <a:pt x="1603" y="12470"/>
                  </a:cubicBezTo>
                  <a:lnTo>
                    <a:pt x="1603" y="12371"/>
                  </a:lnTo>
                  <a:cubicBezTo>
                    <a:pt x="1646" y="12322"/>
                    <a:pt x="1646" y="12272"/>
                    <a:pt x="1646" y="12161"/>
                  </a:cubicBezTo>
                  <a:cubicBezTo>
                    <a:pt x="1646" y="12062"/>
                    <a:pt x="1689" y="11963"/>
                    <a:pt x="1689" y="11852"/>
                  </a:cubicBezTo>
                  <a:close/>
                  <a:moveTo>
                    <a:pt x="1998" y="12062"/>
                  </a:moveTo>
                  <a:cubicBezTo>
                    <a:pt x="2052" y="12111"/>
                    <a:pt x="2095" y="12111"/>
                    <a:pt x="2138" y="12161"/>
                  </a:cubicBezTo>
                  <a:cubicBezTo>
                    <a:pt x="2138" y="12272"/>
                    <a:pt x="2095" y="12421"/>
                    <a:pt x="2095" y="12581"/>
                  </a:cubicBezTo>
                  <a:lnTo>
                    <a:pt x="2095" y="12520"/>
                  </a:lnTo>
                  <a:cubicBezTo>
                    <a:pt x="2095" y="12631"/>
                    <a:pt x="2052" y="12730"/>
                    <a:pt x="2052" y="12829"/>
                  </a:cubicBezTo>
                  <a:cubicBezTo>
                    <a:pt x="1998" y="12829"/>
                    <a:pt x="1956" y="12779"/>
                    <a:pt x="1913" y="12730"/>
                  </a:cubicBezTo>
                  <a:lnTo>
                    <a:pt x="1913" y="12631"/>
                  </a:lnTo>
                  <a:cubicBezTo>
                    <a:pt x="1913" y="12470"/>
                    <a:pt x="1956" y="12371"/>
                    <a:pt x="1956" y="12210"/>
                  </a:cubicBezTo>
                  <a:cubicBezTo>
                    <a:pt x="1998" y="12161"/>
                    <a:pt x="1998" y="12111"/>
                    <a:pt x="1998" y="12062"/>
                  </a:cubicBezTo>
                  <a:close/>
                  <a:moveTo>
                    <a:pt x="2319" y="12272"/>
                  </a:moveTo>
                  <a:cubicBezTo>
                    <a:pt x="2405" y="12322"/>
                    <a:pt x="2490" y="12421"/>
                    <a:pt x="2587" y="12470"/>
                  </a:cubicBezTo>
                  <a:cubicBezTo>
                    <a:pt x="2533" y="12680"/>
                    <a:pt x="2490" y="12940"/>
                    <a:pt x="2490" y="13200"/>
                  </a:cubicBezTo>
                  <a:cubicBezTo>
                    <a:pt x="2405" y="13138"/>
                    <a:pt x="2319" y="13039"/>
                    <a:pt x="2223" y="12990"/>
                  </a:cubicBezTo>
                  <a:lnTo>
                    <a:pt x="2223" y="12891"/>
                  </a:lnTo>
                  <a:cubicBezTo>
                    <a:pt x="2266" y="12680"/>
                    <a:pt x="2266" y="12470"/>
                    <a:pt x="2319" y="12272"/>
                  </a:cubicBezTo>
                  <a:close/>
                  <a:moveTo>
                    <a:pt x="2715" y="12581"/>
                  </a:moveTo>
                  <a:cubicBezTo>
                    <a:pt x="2800" y="12631"/>
                    <a:pt x="2854" y="12680"/>
                    <a:pt x="2896" y="12680"/>
                  </a:cubicBezTo>
                  <a:lnTo>
                    <a:pt x="2896" y="12940"/>
                  </a:lnTo>
                  <a:cubicBezTo>
                    <a:pt x="2854" y="13138"/>
                    <a:pt x="2854" y="13299"/>
                    <a:pt x="2800" y="13447"/>
                  </a:cubicBezTo>
                  <a:cubicBezTo>
                    <a:pt x="2758" y="13398"/>
                    <a:pt x="2715" y="13348"/>
                    <a:pt x="2672" y="13348"/>
                  </a:cubicBezTo>
                  <a:cubicBezTo>
                    <a:pt x="2672" y="13348"/>
                    <a:pt x="2672" y="13299"/>
                    <a:pt x="2629" y="13299"/>
                  </a:cubicBezTo>
                  <a:lnTo>
                    <a:pt x="2672" y="13250"/>
                  </a:lnTo>
                  <a:cubicBezTo>
                    <a:pt x="2672" y="13089"/>
                    <a:pt x="2672" y="12990"/>
                    <a:pt x="2715" y="12829"/>
                  </a:cubicBezTo>
                  <a:lnTo>
                    <a:pt x="2715" y="12581"/>
                  </a:lnTo>
                  <a:close/>
                  <a:moveTo>
                    <a:pt x="3067" y="12829"/>
                  </a:moveTo>
                  <a:cubicBezTo>
                    <a:pt x="3164" y="12891"/>
                    <a:pt x="3292" y="12990"/>
                    <a:pt x="3388" y="13039"/>
                  </a:cubicBezTo>
                  <a:cubicBezTo>
                    <a:pt x="3334" y="13299"/>
                    <a:pt x="3292" y="13509"/>
                    <a:pt x="3249" y="13757"/>
                  </a:cubicBezTo>
                  <a:cubicBezTo>
                    <a:pt x="3164" y="13707"/>
                    <a:pt x="3067" y="13608"/>
                    <a:pt x="2982" y="13559"/>
                  </a:cubicBezTo>
                  <a:lnTo>
                    <a:pt x="2982" y="13509"/>
                  </a:lnTo>
                  <a:cubicBezTo>
                    <a:pt x="3025" y="13299"/>
                    <a:pt x="3067" y="13039"/>
                    <a:pt x="3067" y="12829"/>
                  </a:cubicBezTo>
                  <a:close/>
                  <a:moveTo>
                    <a:pt x="3516" y="13138"/>
                  </a:moveTo>
                  <a:cubicBezTo>
                    <a:pt x="3602" y="13200"/>
                    <a:pt x="3698" y="13299"/>
                    <a:pt x="3783" y="13348"/>
                  </a:cubicBezTo>
                  <a:cubicBezTo>
                    <a:pt x="3783" y="13447"/>
                    <a:pt x="3741" y="13559"/>
                    <a:pt x="3741" y="13608"/>
                  </a:cubicBezTo>
                  <a:cubicBezTo>
                    <a:pt x="3741" y="13757"/>
                    <a:pt x="3698" y="13917"/>
                    <a:pt x="3698" y="14017"/>
                  </a:cubicBezTo>
                  <a:cubicBezTo>
                    <a:pt x="3602" y="13967"/>
                    <a:pt x="3516" y="13917"/>
                    <a:pt x="3431" y="13868"/>
                  </a:cubicBezTo>
                  <a:cubicBezTo>
                    <a:pt x="3473" y="13757"/>
                    <a:pt x="3473" y="13658"/>
                    <a:pt x="3473" y="13559"/>
                  </a:cubicBezTo>
                  <a:cubicBezTo>
                    <a:pt x="3473" y="13398"/>
                    <a:pt x="3516" y="13299"/>
                    <a:pt x="3516" y="13138"/>
                  </a:cubicBezTo>
                  <a:close/>
                  <a:moveTo>
                    <a:pt x="3965" y="13447"/>
                  </a:moveTo>
                  <a:lnTo>
                    <a:pt x="3965" y="13509"/>
                  </a:lnTo>
                  <a:cubicBezTo>
                    <a:pt x="4051" y="13559"/>
                    <a:pt x="4136" y="13608"/>
                    <a:pt x="4189" y="13658"/>
                  </a:cubicBezTo>
                  <a:lnTo>
                    <a:pt x="4189" y="13868"/>
                  </a:lnTo>
                  <a:cubicBezTo>
                    <a:pt x="4136" y="14017"/>
                    <a:pt x="4136" y="14177"/>
                    <a:pt x="4136" y="14326"/>
                  </a:cubicBezTo>
                  <a:cubicBezTo>
                    <a:pt x="4051" y="14276"/>
                    <a:pt x="3965" y="14227"/>
                    <a:pt x="3869" y="14177"/>
                  </a:cubicBezTo>
                  <a:lnTo>
                    <a:pt x="3869" y="14128"/>
                  </a:lnTo>
                  <a:cubicBezTo>
                    <a:pt x="3922" y="13868"/>
                    <a:pt x="3922" y="13658"/>
                    <a:pt x="3965" y="13447"/>
                  </a:cubicBezTo>
                  <a:close/>
                  <a:moveTo>
                    <a:pt x="21333" y="12940"/>
                  </a:moveTo>
                  <a:cubicBezTo>
                    <a:pt x="21333" y="13250"/>
                    <a:pt x="21290" y="13559"/>
                    <a:pt x="21237" y="13868"/>
                  </a:cubicBezTo>
                  <a:cubicBezTo>
                    <a:pt x="21237" y="13967"/>
                    <a:pt x="21237" y="14066"/>
                    <a:pt x="21194" y="14227"/>
                  </a:cubicBezTo>
                  <a:lnTo>
                    <a:pt x="21194" y="14276"/>
                  </a:lnTo>
                  <a:cubicBezTo>
                    <a:pt x="21156" y="14320"/>
                    <a:pt x="21118" y="14325"/>
                    <a:pt x="21110" y="14360"/>
                  </a:cubicBezTo>
                  <a:cubicBezTo>
                    <a:pt x="21152" y="13956"/>
                    <a:pt x="21194" y="13504"/>
                    <a:pt x="21194" y="13089"/>
                  </a:cubicBezTo>
                  <a:cubicBezTo>
                    <a:pt x="21237" y="13039"/>
                    <a:pt x="21290" y="12990"/>
                    <a:pt x="21333" y="12940"/>
                  </a:cubicBezTo>
                  <a:close/>
                  <a:moveTo>
                    <a:pt x="4360" y="13757"/>
                  </a:moveTo>
                  <a:cubicBezTo>
                    <a:pt x="4457" y="13868"/>
                    <a:pt x="4542" y="13917"/>
                    <a:pt x="4671" y="14017"/>
                  </a:cubicBezTo>
                  <a:cubicBezTo>
                    <a:pt x="4628" y="14227"/>
                    <a:pt x="4585" y="14375"/>
                    <a:pt x="4542" y="14586"/>
                  </a:cubicBezTo>
                  <a:cubicBezTo>
                    <a:pt x="4457" y="14536"/>
                    <a:pt x="4360" y="14486"/>
                    <a:pt x="4275" y="14437"/>
                  </a:cubicBezTo>
                  <a:cubicBezTo>
                    <a:pt x="4318" y="14227"/>
                    <a:pt x="4360" y="14017"/>
                    <a:pt x="4360" y="13757"/>
                  </a:cubicBezTo>
                  <a:close/>
                  <a:moveTo>
                    <a:pt x="21023" y="13250"/>
                  </a:moveTo>
                  <a:cubicBezTo>
                    <a:pt x="21023" y="13447"/>
                    <a:pt x="20970" y="13707"/>
                    <a:pt x="20970" y="13917"/>
                  </a:cubicBezTo>
                  <a:cubicBezTo>
                    <a:pt x="20927" y="14128"/>
                    <a:pt x="20927" y="14326"/>
                    <a:pt x="20884" y="14536"/>
                  </a:cubicBezTo>
                  <a:cubicBezTo>
                    <a:pt x="20841" y="14635"/>
                    <a:pt x="20756" y="14684"/>
                    <a:pt x="20702" y="14746"/>
                  </a:cubicBezTo>
                  <a:lnTo>
                    <a:pt x="20702" y="14486"/>
                  </a:lnTo>
                  <a:cubicBezTo>
                    <a:pt x="20756" y="14177"/>
                    <a:pt x="20799" y="13819"/>
                    <a:pt x="20799" y="13447"/>
                  </a:cubicBezTo>
                  <a:cubicBezTo>
                    <a:pt x="20884" y="13348"/>
                    <a:pt x="20927" y="13299"/>
                    <a:pt x="21023" y="13250"/>
                  </a:cubicBezTo>
                  <a:close/>
                  <a:moveTo>
                    <a:pt x="4809" y="14128"/>
                  </a:moveTo>
                  <a:cubicBezTo>
                    <a:pt x="4895" y="14177"/>
                    <a:pt x="4938" y="14227"/>
                    <a:pt x="5034" y="14276"/>
                  </a:cubicBezTo>
                  <a:cubicBezTo>
                    <a:pt x="4991" y="14375"/>
                    <a:pt x="4991" y="14486"/>
                    <a:pt x="4938" y="14586"/>
                  </a:cubicBezTo>
                  <a:lnTo>
                    <a:pt x="4938" y="14845"/>
                  </a:lnTo>
                  <a:cubicBezTo>
                    <a:pt x="4852" y="14796"/>
                    <a:pt x="4767" y="14746"/>
                    <a:pt x="4724" y="14684"/>
                  </a:cubicBezTo>
                  <a:cubicBezTo>
                    <a:pt x="4724" y="14536"/>
                    <a:pt x="4809" y="14326"/>
                    <a:pt x="4809" y="14128"/>
                  </a:cubicBezTo>
                  <a:close/>
                  <a:moveTo>
                    <a:pt x="5162" y="14437"/>
                  </a:moveTo>
                  <a:cubicBezTo>
                    <a:pt x="5258" y="14486"/>
                    <a:pt x="5344" y="14536"/>
                    <a:pt x="5429" y="14586"/>
                  </a:cubicBezTo>
                  <a:cubicBezTo>
                    <a:pt x="5387" y="14796"/>
                    <a:pt x="5387" y="14994"/>
                    <a:pt x="5387" y="15155"/>
                  </a:cubicBezTo>
                  <a:cubicBezTo>
                    <a:pt x="5301" y="15105"/>
                    <a:pt x="5162" y="15056"/>
                    <a:pt x="5077" y="14944"/>
                  </a:cubicBezTo>
                  <a:lnTo>
                    <a:pt x="5077" y="14895"/>
                  </a:lnTo>
                  <a:cubicBezTo>
                    <a:pt x="5119" y="14746"/>
                    <a:pt x="5162" y="14586"/>
                    <a:pt x="5162" y="14437"/>
                  </a:cubicBezTo>
                  <a:close/>
                  <a:moveTo>
                    <a:pt x="20617" y="13608"/>
                  </a:moveTo>
                  <a:cubicBezTo>
                    <a:pt x="20617" y="13819"/>
                    <a:pt x="20574" y="13967"/>
                    <a:pt x="20574" y="14128"/>
                  </a:cubicBezTo>
                  <a:cubicBezTo>
                    <a:pt x="20531" y="14375"/>
                    <a:pt x="20531" y="14635"/>
                    <a:pt x="20488" y="14895"/>
                  </a:cubicBezTo>
                  <a:lnTo>
                    <a:pt x="20488" y="14944"/>
                  </a:lnTo>
                  <a:cubicBezTo>
                    <a:pt x="20392" y="15056"/>
                    <a:pt x="20264" y="15155"/>
                    <a:pt x="20125" y="15254"/>
                  </a:cubicBezTo>
                  <a:cubicBezTo>
                    <a:pt x="20168" y="15204"/>
                    <a:pt x="20168" y="15204"/>
                    <a:pt x="20168" y="15155"/>
                  </a:cubicBezTo>
                  <a:cubicBezTo>
                    <a:pt x="20221" y="14746"/>
                    <a:pt x="20307" y="14326"/>
                    <a:pt x="20307" y="13917"/>
                  </a:cubicBezTo>
                  <a:cubicBezTo>
                    <a:pt x="20392" y="13819"/>
                    <a:pt x="20531" y="13707"/>
                    <a:pt x="20617" y="13608"/>
                  </a:cubicBezTo>
                  <a:close/>
                  <a:moveTo>
                    <a:pt x="5611" y="14746"/>
                  </a:moveTo>
                  <a:cubicBezTo>
                    <a:pt x="5654" y="14796"/>
                    <a:pt x="5739" y="14845"/>
                    <a:pt x="5793" y="14895"/>
                  </a:cubicBezTo>
                  <a:cubicBezTo>
                    <a:pt x="5793" y="15056"/>
                    <a:pt x="5793" y="15254"/>
                    <a:pt x="5739" y="15415"/>
                  </a:cubicBezTo>
                  <a:cubicBezTo>
                    <a:pt x="5697" y="15365"/>
                    <a:pt x="5611" y="15303"/>
                    <a:pt x="5568" y="15254"/>
                  </a:cubicBezTo>
                  <a:lnTo>
                    <a:pt x="5568" y="14796"/>
                  </a:lnTo>
                  <a:lnTo>
                    <a:pt x="5611" y="14746"/>
                  </a:lnTo>
                  <a:close/>
                  <a:moveTo>
                    <a:pt x="5964" y="14994"/>
                  </a:moveTo>
                  <a:cubicBezTo>
                    <a:pt x="6103" y="15105"/>
                    <a:pt x="6188" y="15155"/>
                    <a:pt x="6274" y="15254"/>
                  </a:cubicBezTo>
                  <a:cubicBezTo>
                    <a:pt x="6274" y="15303"/>
                    <a:pt x="6231" y="15415"/>
                    <a:pt x="6231" y="15464"/>
                  </a:cubicBezTo>
                  <a:cubicBezTo>
                    <a:pt x="6231" y="15563"/>
                    <a:pt x="6231" y="15674"/>
                    <a:pt x="6188" y="15724"/>
                  </a:cubicBezTo>
                  <a:cubicBezTo>
                    <a:pt x="6103" y="15674"/>
                    <a:pt x="6006" y="15612"/>
                    <a:pt x="5921" y="15563"/>
                  </a:cubicBezTo>
                  <a:lnTo>
                    <a:pt x="5921" y="15513"/>
                  </a:lnTo>
                  <a:cubicBezTo>
                    <a:pt x="5964" y="15365"/>
                    <a:pt x="5964" y="15204"/>
                    <a:pt x="5964" y="14994"/>
                  </a:cubicBezTo>
                  <a:close/>
                  <a:moveTo>
                    <a:pt x="20125" y="14128"/>
                  </a:moveTo>
                  <a:cubicBezTo>
                    <a:pt x="20082" y="14177"/>
                    <a:pt x="20082" y="14227"/>
                    <a:pt x="20082" y="14326"/>
                  </a:cubicBezTo>
                  <a:cubicBezTo>
                    <a:pt x="20039" y="14684"/>
                    <a:pt x="19954" y="15056"/>
                    <a:pt x="19954" y="15415"/>
                  </a:cubicBezTo>
                  <a:cubicBezTo>
                    <a:pt x="19815" y="15563"/>
                    <a:pt x="19730" y="15674"/>
                    <a:pt x="19591" y="15773"/>
                  </a:cubicBezTo>
                  <a:lnTo>
                    <a:pt x="19591" y="15612"/>
                  </a:lnTo>
                  <a:cubicBezTo>
                    <a:pt x="19633" y="15204"/>
                    <a:pt x="19730" y="14845"/>
                    <a:pt x="19772" y="14486"/>
                  </a:cubicBezTo>
                  <a:cubicBezTo>
                    <a:pt x="19858" y="14326"/>
                    <a:pt x="19997" y="14227"/>
                    <a:pt x="20125" y="14128"/>
                  </a:cubicBezTo>
                  <a:close/>
                  <a:moveTo>
                    <a:pt x="6455" y="15365"/>
                  </a:moveTo>
                  <a:cubicBezTo>
                    <a:pt x="6541" y="15415"/>
                    <a:pt x="6637" y="15513"/>
                    <a:pt x="6765" y="15563"/>
                  </a:cubicBezTo>
                  <a:cubicBezTo>
                    <a:pt x="6722" y="15724"/>
                    <a:pt x="6680" y="15922"/>
                    <a:pt x="6680" y="16082"/>
                  </a:cubicBezTo>
                  <a:cubicBezTo>
                    <a:pt x="6594" y="16033"/>
                    <a:pt x="6455" y="15922"/>
                    <a:pt x="6370" y="15823"/>
                  </a:cubicBezTo>
                  <a:lnTo>
                    <a:pt x="6370" y="15724"/>
                  </a:lnTo>
                  <a:cubicBezTo>
                    <a:pt x="6413" y="15612"/>
                    <a:pt x="6413" y="15464"/>
                    <a:pt x="6455" y="15365"/>
                  </a:cubicBezTo>
                  <a:close/>
                  <a:moveTo>
                    <a:pt x="19548" y="14635"/>
                  </a:moveTo>
                  <a:lnTo>
                    <a:pt x="19548" y="14684"/>
                  </a:lnTo>
                  <a:cubicBezTo>
                    <a:pt x="19505" y="15105"/>
                    <a:pt x="19366" y="15513"/>
                    <a:pt x="19420" y="15984"/>
                  </a:cubicBezTo>
                  <a:cubicBezTo>
                    <a:pt x="19281" y="16082"/>
                    <a:pt x="19152" y="16182"/>
                    <a:pt x="19056" y="16293"/>
                  </a:cubicBezTo>
                  <a:lnTo>
                    <a:pt x="19056" y="16182"/>
                  </a:lnTo>
                  <a:cubicBezTo>
                    <a:pt x="19099" y="15773"/>
                    <a:pt x="19195" y="15415"/>
                    <a:pt x="19195" y="14994"/>
                  </a:cubicBezTo>
                  <a:cubicBezTo>
                    <a:pt x="19324" y="14895"/>
                    <a:pt x="19462" y="14796"/>
                    <a:pt x="19548" y="14635"/>
                  </a:cubicBezTo>
                  <a:close/>
                  <a:moveTo>
                    <a:pt x="6904" y="15674"/>
                  </a:moveTo>
                  <a:cubicBezTo>
                    <a:pt x="6947" y="15724"/>
                    <a:pt x="6990" y="15724"/>
                    <a:pt x="7033" y="15773"/>
                  </a:cubicBezTo>
                  <a:lnTo>
                    <a:pt x="7033" y="16033"/>
                  </a:lnTo>
                  <a:cubicBezTo>
                    <a:pt x="7033" y="16132"/>
                    <a:pt x="7033" y="16231"/>
                    <a:pt x="6990" y="16342"/>
                  </a:cubicBezTo>
                  <a:cubicBezTo>
                    <a:pt x="6947" y="16293"/>
                    <a:pt x="6904" y="16231"/>
                    <a:pt x="6862" y="16231"/>
                  </a:cubicBezTo>
                  <a:cubicBezTo>
                    <a:pt x="6862" y="16082"/>
                    <a:pt x="6862" y="15984"/>
                    <a:pt x="6904" y="15823"/>
                  </a:cubicBezTo>
                  <a:lnTo>
                    <a:pt x="6904" y="15674"/>
                  </a:lnTo>
                  <a:close/>
                  <a:moveTo>
                    <a:pt x="7214" y="15872"/>
                  </a:moveTo>
                  <a:cubicBezTo>
                    <a:pt x="7342" y="15984"/>
                    <a:pt x="7481" y="16082"/>
                    <a:pt x="7567" y="16132"/>
                  </a:cubicBezTo>
                  <a:cubicBezTo>
                    <a:pt x="7567" y="16342"/>
                    <a:pt x="7524" y="16540"/>
                    <a:pt x="7524" y="16701"/>
                  </a:cubicBezTo>
                  <a:cubicBezTo>
                    <a:pt x="7396" y="16652"/>
                    <a:pt x="7300" y="16540"/>
                    <a:pt x="7171" y="16441"/>
                  </a:cubicBezTo>
                  <a:lnTo>
                    <a:pt x="7171" y="16392"/>
                  </a:lnTo>
                  <a:cubicBezTo>
                    <a:pt x="7171" y="16293"/>
                    <a:pt x="7214" y="16132"/>
                    <a:pt x="7214" y="16033"/>
                  </a:cubicBezTo>
                  <a:lnTo>
                    <a:pt x="7214" y="15872"/>
                  </a:lnTo>
                  <a:close/>
                  <a:moveTo>
                    <a:pt x="19013" y="15204"/>
                  </a:moveTo>
                  <a:lnTo>
                    <a:pt x="19013" y="15303"/>
                  </a:lnTo>
                  <a:cubicBezTo>
                    <a:pt x="18971" y="15724"/>
                    <a:pt x="18885" y="16082"/>
                    <a:pt x="18885" y="16491"/>
                  </a:cubicBezTo>
                  <a:cubicBezTo>
                    <a:pt x="18789" y="16540"/>
                    <a:pt x="18704" y="16652"/>
                    <a:pt x="18618" y="16701"/>
                  </a:cubicBezTo>
                  <a:cubicBezTo>
                    <a:pt x="18618" y="16701"/>
                    <a:pt x="18565" y="16701"/>
                    <a:pt x="18565" y="16751"/>
                  </a:cubicBezTo>
                  <a:lnTo>
                    <a:pt x="18565" y="16701"/>
                  </a:lnTo>
                  <a:cubicBezTo>
                    <a:pt x="18618" y="16293"/>
                    <a:pt x="18704" y="15922"/>
                    <a:pt x="18746" y="15464"/>
                  </a:cubicBezTo>
                  <a:cubicBezTo>
                    <a:pt x="18832" y="15415"/>
                    <a:pt x="18928" y="15303"/>
                    <a:pt x="19013" y="15204"/>
                  </a:cubicBezTo>
                  <a:close/>
                  <a:moveTo>
                    <a:pt x="7748" y="16231"/>
                  </a:moveTo>
                  <a:cubicBezTo>
                    <a:pt x="7877" y="16342"/>
                    <a:pt x="7973" y="16441"/>
                    <a:pt x="8101" y="16491"/>
                  </a:cubicBezTo>
                  <a:cubicBezTo>
                    <a:pt x="8059" y="16701"/>
                    <a:pt x="8059" y="16911"/>
                    <a:pt x="8016" y="17109"/>
                  </a:cubicBezTo>
                  <a:cubicBezTo>
                    <a:pt x="7930" y="17010"/>
                    <a:pt x="7791" y="16961"/>
                    <a:pt x="7706" y="16849"/>
                  </a:cubicBezTo>
                  <a:cubicBezTo>
                    <a:pt x="7706" y="16701"/>
                    <a:pt x="7748" y="16491"/>
                    <a:pt x="7748" y="16342"/>
                  </a:cubicBezTo>
                  <a:lnTo>
                    <a:pt x="7748" y="16231"/>
                  </a:lnTo>
                  <a:close/>
                  <a:moveTo>
                    <a:pt x="18522" y="15674"/>
                  </a:moveTo>
                  <a:lnTo>
                    <a:pt x="18522" y="15724"/>
                  </a:lnTo>
                  <a:cubicBezTo>
                    <a:pt x="18479" y="16132"/>
                    <a:pt x="18394" y="16491"/>
                    <a:pt x="18394" y="16911"/>
                  </a:cubicBezTo>
                  <a:cubicBezTo>
                    <a:pt x="18255" y="17010"/>
                    <a:pt x="18169" y="17060"/>
                    <a:pt x="18084" y="17159"/>
                  </a:cubicBezTo>
                  <a:lnTo>
                    <a:pt x="18084" y="17109"/>
                  </a:lnTo>
                  <a:cubicBezTo>
                    <a:pt x="18084" y="17010"/>
                    <a:pt x="18084" y="16911"/>
                    <a:pt x="18126" y="16751"/>
                  </a:cubicBezTo>
                  <a:cubicBezTo>
                    <a:pt x="18126" y="16491"/>
                    <a:pt x="18169" y="16231"/>
                    <a:pt x="18212" y="16033"/>
                  </a:cubicBezTo>
                  <a:cubicBezTo>
                    <a:pt x="18351" y="15872"/>
                    <a:pt x="18436" y="15773"/>
                    <a:pt x="18522" y="15674"/>
                  </a:cubicBezTo>
                  <a:close/>
                  <a:moveTo>
                    <a:pt x="8283" y="16602"/>
                  </a:moveTo>
                  <a:cubicBezTo>
                    <a:pt x="8283" y="16652"/>
                    <a:pt x="8326" y="16652"/>
                    <a:pt x="8326" y="16652"/>
                  </a:cubicBezTo>
                  <a:cubicBezTo>
                    <a:pt x="8411" y="16701"/>
                    <a:pt x="8508" y="16751"/>
                    <a:pt x="8550" y="16849"/>
                  </a:cubicBezTo>
                  <a:cubicBezTo>
                    <a:pt x="8550" y="17060"/>
                    <a:pt x="8550" y="17270"/>
                    <a:pt x="8508" y="17419"/>
                  </a:cubicBezTo>
                  <a:cubicBezTo>
                    <a:pt x="8508" y="17430"/>
                    <a:pt x="8510" y="17439"/>
                    <a:pt x="8513" y="17446"/>
                  </a:cubicBezTo>
                  <a:cubicBezTo>
                    <a:pt x="8448" y="17403"/>
                    <a:pt x="8398" y="17362"/>
                    <a:pt x="8326" y="17320"/>
                  </a:cubicBezTo>
                  <a:cubicBezTo>
                    <a:pt x="8283" y="17320"/>
                    <a:pt x="8240" y="17270"/>
                    <a:pt x="8197" y="17221"/>
                  </a:cubicBezTo>
                  <a:lnTo>
                    <a:pt x="8197" y="17159"/>
                  </a:lnTo>
                  <a:cubicBezTo>
                    <a:pt x="8197" y="17060"/>
                    <a:pt x="8240" y="16961"/>
                    <a:pt x="8240" y="16849"/>
                  </a:cubicBezTo>
                  <a:cubicBezTo>
                    <a:pt x="8240" y="16751"/>
                    <a:pt x="8240" y="16701"/>
                    <a:pt x="8283" y="16602"/>
                  </a:cubicBezTo>
                  <a:close/>
                  <a:moveTo>
                    <a:pt x="17988" y="16231"/>
                  </a:moveTo>
                  <a:cubicBezTo>
                    <a:pt x="17902" y="16602"/>
                    <a:pt x="17859" y="16961"/>
                    <a:pt x="17859" y="17320"/>
                  </a:cubicBezTo>
                  <a:lnTo>
                    <a:pt x="17859" y="17369"/>
                  </a:lnTo>
                  <a:cubicBezTo>
                    <a:pt x="17720" y="17468"/>
                    <a:pt x="17635" y="17580"/>
                    <a:pt x="17496" y="17678"/>
                  </a:cubicBezTo>
                  <a:cubicBezTo>
                    <a:pt x="17496" y="17530"/>
                    <a:pt x="17549" y="17320"/>
                    <a:pt x="17592" y="17159"/>
                  </a:cubicBezTo>
                  <a:cubicBezTo>
                    <a:pt x="17635" y="16961"/>
                    <a:pt x="17677" y="16751"/>
                    <a:pt x="17677" y="16540"/>
                  </a:cubicBezTo>
                  <a:cubicBezTo>
                    <a:pt x="17763" y="16441"/>
                    <a:pt x="17902" y="16342"/>
                    <a:pt x="17988" y="16231"/>
                  </a:cubicBezTo>
                  <a:close/>
                  <a:moveTo>
                    <a:pt x="8732" y="16961"/>
                  </a:moveTo>
                  <a:cubicBezTo>
                    <a:pt x="8817" y="17010"/>
                    <a:pt x="8946" y="17109"/>
                    <a:pt x="9042" y="17159"/>
                  </a:cubicBezTo>
                  <a:cubicBezTo>
                    <a:pt x="8999" y="17369"/>
                    <a:pt x="8946" y="17580"/>
                    <a:pt x="8946" y="17777"/>
                  </a:cubicBezTo>
                  <a:cubicBezTo>
                    <a:pt x="8817" y="17728"/>
                    <a:pt x="8732" y="17629"/>
                    <a:pt x="8593" y="17530"/>
                  </a:cubicBezTo>
                  <a:lnTo>
                    <a:pt x="8636" y="17530"/>
                  </a:lnTo>
                  <a:cubicBezTo>
                    <a:pt x="8679" y="17530"/>
                    <a:pt x="8732" y="17530"/>
                    <a:pt x="8732" y="17419"/>
                  </a:cubicBezTo>
                  <a:lnTo>
                    <a:pt x="8732" y="16961"/>
                  </a:lnTo>
                  <a:close/>
                  <a:moveTo>
                    <a:pt x="17453" y="16751"/>
                  </a:moveTo>
                  <a:cubicBezTo>
                    <a:pt x="17453" y="16911"/>
                    <a:pt x="17410" y="17060"/>
                    <a:pt x="17410" y="17221"/>
                  </a:cubicBezTo>
                  <a:cubicBezTo>
                    <a:pt x="17368" y="17419"/>
                    <a:pt x="17325" y="17580"/>
                    <a:pt x="17282" y="17777"/>
                  </a:cubicBezTo>
                  <a:cubicBezTo>
                    <a:pt x="17282" y="17839"/>
                    <a:pt x="17325" y="17839"/>
                    <a:pt x="17325" y="17839"/>
                  </a:cubicBezTo>
                  <a:cubicBezTo>
                    <a:pt x="17282" y="17889"/>
                    <a:pt x="17229" y="17938"/>
                    <a:pt x="17229" y="17938"/>
                  </a:cubicBezTo>
                  <a:cubicBezTo>
                    <a:pt x="17143" y="17988"/>
                    <a:pt x="17058" y="18087"/>
                    <a:pt x="17015" y="18149"/>
                  </a:cubicBezTo>
                  <a:lnTo>
                    <a:pt x="17015" y="18037"/>
                  </a:lnTo>
                  <a:cubicBezTo>
                    <a:pt x="17058" y="17678"/>
                    <a:pt x="17143" y="17369"/>
                    <a:pt x="17186" y="17010"/>
                  </a:cubicBezTo>
                  <a:cubicBezTo>
                    <a:pt x="17282" y="16961"/>
                    <a:pt x="17325" y="16911"/>
                    <a:pt x="17410" y="16800"/>
                  </a:cubicBezTo>
                  <a:lnTo>
                    <a:pt x="17453" y="16751"/>
                  </a:lnTo>
                  <a:close/>
                  <a:moveTo>
                    <a:pt x="9170" y="17270"/>
                  </a:moveTo>
                  <a:cubicBezTo>
                    <a:pt x="9309" y="17369"/>
                    <a:pt x="9437" y="17468"/>
                    <a:pt x="9576" y="17580"/>
                  </a:cubicBezTo>
                  <a:cubicBezTo>
                    <a:pt x="9576" y="17839"/>
                    <a:pt x="9533" y="18037"/>
                    <a:pt x="9533" y="18247"/>
                  </a:cubicBezTo>
                  <a:cubicBezTo>
                    <a:pt x="9395" y="18149"/>
                    <a:pt x="9266" y="18037"/>
                    <a:pt x="9127" y="17938"/>
                  </a:cubicBezTo>
                  <a:lnTo>
                    <a:pt x="9127" y="17629"/>
                  </a:lnTo>
                  <a:cubicBezTo>
                    <a:pt x="9127" y="17530"/>
                    <a:pt x="9170" y="17419"/>
                    <a:pt x="9170" y="17270"/>
                  </a:cubicBezTo>
                  <a:close/>
                  <a:moveTo>
                    <a:pt x="9747" y="17728"/>
                  </a:moveTo>
                  <a:cubicBezTo>
                    <a:pt x="9843" y="17777"/>
                    <a:pt x="9886" y="17839"/>
                    <a:pt x="9929" y="17889"/>
                  </a:cubicBezTo>
                  <a:lnTo>
                    <a:pt x="9929" y="17988"/>
                  </a:lnTo>
                  <a:cubicBezTo>
                    <a:pt x="9929" y="18198"/>
                    <a:pt x="9886" y="18347"/>
                    <a:pt x="9886" y="18507"/>
                  </a:cubicBezTo>
                  <a:cubicBezTo>
                    <a:pt x="9801" y="18507"/>
                    <a:pt x="9747" y="18458"/>
                    <a:pt x="9704" y="18396"/>
                  </a:cubicBezTo>
                  <a:lnTo>
                    <a:pt x="9704" y="17938"/>
                  </a:lnTo>
                  <a:cubicBezTo>
                    <a:pt x="9747" y="17889"/>
                    <a:pt x="9747" y="17777"/>
                    <a:pt x="9747" y="17728"/>
                  </a:cubicBezTo>
                  <a:close/>
                  <a:moveTo>
                    <a:pt x="16962" y="17221"/>
                  </a:moveTo>
                  <a:cubicBezTo>
                    <a:pt x="16962" y="17320"/>
                    <a:pt x="16919" y="17468"/>
                    <a:pt x="16919" y="17580"/>
                  </a:cubicBezTo>
                  <a:cubicBezTo>
                    <a:pt x="16876" y="17777"/>
                    <a:pt x="16833" y="17988"/>
                    <a:pt x="16833" y="18198"/>
                  </a:cubicBezTo>
                  <a:cubicBezTo>
                    <a:pt x="16833" y="18198"/>
                    <a:pt x="16833" y="18247"/>
                    <a:pt x="16876" y="18247"/>
                  </a:cubicBezTo>
                  <a:cubicBezTo>
                    <a:pt x="16748" y="18396"/>
                    <a:pt x="16609" y="18507"/>
                    <a:pt x="16480" y="18606"/>
                  </a:cubicBezTo>
                  <a:lnTo>
                    <a:pt x="16480" y="18458"/>
                  </a:lnTo>
                  <a:cubicBezTo>
                    <a:pt x="16523" y="18149"/>
                    <a:pt x="16566" y="17889"/>
                    <a:pt x="16609" y="17580"/>
                  </a:cubicBezTo>
                  <a:lnTo>
                    <a:pt x="16609" y="17530"/>
                  </a:lnTo>
                  <a:cubicBezTo>
                    <a:pt x="16748" y="17419"/>
                    <a:pt x="16876" y="17320"/>
                    <a:pt x="16962" y="17221"/>
                  </a:cubicBezTo>
                  <a:close/>
                  <a:moveTo>
                    <a:pt x="10110" y="17988"/>
                  </a:moveTo>
                  <a:cubicBezTo>
                    <a:pt x="10196" y="18087"/>
                    <a:pt x="10281" y="18149"/>
                    <a:pt x="10378" y="18198"/>
                  </a:cubicBezTo>
                  <a:cubicBezTo>
                    <a:pt x="10335" y="18396"/>
                    <a:pt x="10281" y="18656"/>
                    <a:pt x="10281" y="18866"/>
                  </a:cubicBezTo>
                  <a:cubicBezTo>
                    <a:pt x="10196" y="18767"/>
                    <a:pt x="10110" y="18705"/>
                    <a:pt x="9972" y="18606"/>
                  </a:cubicBezTo>
                  <a:cubicBezTo>
                    <a:pt x="10014" y="18606"/>
                    <a:pt x="10068" y="18557"/>
                    <a:pt x="10068" y="18507"/>
                  </a:cubicBezTo>
                  <a:lnTo>
                    <a:pt x="10068" y="18297"/>
                  </a:lnTo>
                  <a:cubicBezTo>
                    <a:pt x="10110" y="18198"/>
                    <a:pt x="10110" y="18087"/>
                    <a:pt x="10110" y="17988"/>
                  </a:cubicBezTo>
                  <a:close/>
                  <a:moveTo>
                    <a:pt x="16427" y="17728"/>
                  </a:moveTo>
                  <a:cubicBezTo>
                    <a:pt x="16342" y="18087"/>
                    <a:pt x="16299" y="18396"/>
                    <a:pt x="16299" y="18767"/>
                  </a:cubicBezTo>
                  <a:lnTo>
                    <a:pt x="16299" y="18817"/>
                  </a:lnTo>
                  <a:cubicBezTo>
                    <a:pt x="16160" y="18916"/>
                    <a:pt x="15989" y="19076"/>
                    <a:pt x="15850" y="19225"/>
                  </a:cubicBezTo>
                  <a:lnTo>
                    <a:pt x="15807" y="19225"/>
                  </a:lnTo>
                  <a:cubicBezTo>
                    <a:pt x="15850" y="19176"/>
                    <a:pt x="15850" y="19126"/>
                    <a:pt x="15850" y="19076"/>
                  </a:cubicBezTo>
                  <a:cubicBezTo>
                    <a:pt x="15893" y="18767"/>
                    <a:pt x="15989" y="18458"/>
                    <a:pt x="15989" y="18149"/>
                  </a:cubicBezTo>
                  <a:cubicBezTo>
                    <a:pt x="16031" y="18149"/>
                    <a:pt x="16031" y="18149"/>
                    <a:pt x="16031" y="18087"/>
                  </a:cubicBezTo>
                  <a:lnTo>
                    <a:pt x="16074" y="18037"/>
                  </a:lnTo>
                  <a:cubicBezTo>
                    <a:pt x="16160" y="17938"/>
                    <a:pt x="16299" y="17839"/>
                    <a:pt x="16427" y="17728"/>
                  </a:cubicBezTo>
                  <a:close/>
                  <a:moveTo>
                    <a:pt x="10549" y="18347"/>
                  </a:moveTo>
                  <a:cubicBezTo>
                    <a:pt x="10602" y="18396"/>
                    <a:pt x="10688" y="18458"/>
                    <a:pt x="10730" y="18507"/>
                  </a:cubicBezTo>
                  <a:cubicBezTo>
                    <a:pt x="10773" y="18507"/>
                    <a:pt x="10816" y="18557"/>
                    <a:pt x="10816" y="18557"/>
                  </a:cubicBezTo>
                  <a:cubicBezTo>
                    <a:pt x="10869" y="18606"/>
                    <a:pt x="10912" y="18606"/>
                    <a:pt x="10955" y="18656"/>
                  </a:cubicBezTo>
                  <a:cubicBezTo>
                    <a:pt x="10912" y="18705"/>
                    <a:pt x="10912" y="18817"/>
                    <a:pt x="10912" y="18866"/>
                  </a:cubicBezTo>
                  <a:cubicBezTo>
                    <a:pt x="10869" y="19014"/>
                    <a:pt x="10869" y="19126"/>
                    <a:pt x="10816" y="19274"/>
                  </a:cubicBezTo>
                  <a:cubicBezTo>
                    <a:pt x="10730" y="19176"/>
                    <a:pt x="10602" y="19076"/>
                    <a:pt x="10463" y="18965"/>
                  </a:cubicBezTo>
                  <a:cubicBezTo>
                    <a:pt x="10463" y="18866"/>
                    <a:pt x="10463" y="18705"/>
                    <a:pt x="10506" y="18606"/>
                  </a:cubicBezTo>
                  <a:cubicBezTo>
                    <a:pt x="10506" y="18507"/>
                    <a:pt x="10506" y="18458"/>
                    <a:pt x="10549" y="18347"/>
                  </a:cubicBezTo>
                  <a:close/>
                  <a:moveTo>
                    <a:pt x="11083" y="18767"/>
                  </a:moveTo>
                  <a:cubicBezTo>
                    <a:pt x="11222" y="18866"/>
                    <a:pt x="11308" y="18916"/>
                    <a:pt x="11404" y="19014"/>
                  </a:cubicBezTo>
                  <a:lnTo>
                    <a:pt x="11404" y="19225"/>
                  </a:lnTo>
                  <a:cubicBezTo>
                    <a:pt x="11350" y="19324"/>
                    <a:pt x="11350" y="19485"/>
                    <a:pt x="11350" y="19633"/>
                  </a:cubicBezTo>
                  <a:cubicBezTo>
                    <a:pt x="11308" y="19584"/>
                    <a:pt x="11265" y="19584"/>
                    <a:pt x="11222" y="19534"/>
                  </a:cubicBezTo>
                  <a:lnTo>
                    <a:pt x="11265" y="19584"/>
                  </a:lnTo>
                  <a:cubicBezTo>
                    <a:pt x="11179" y="19485"/>
                    <a:pt x="11083" y="19435"/>
                    <a:pt x="10998" y="19386"/>
                  </a:cubicBezTo>
                  <a:lnTo>
                    <a:pt x="10998" y="19274"/>
                  </a:lnTo>
                  <a:cubicBezTo>
                    <a:pt x="11041" y="19126"/>
                    <a:pt x="11083" y="18965"/>
                    <a:pt x="11083" y="18767"/>
                  </a:cubicBezTo>
                  <a:close/>
                  <a:moveTo>
                    <a:pt x="15807" y="18297"/>
                  </a:moveTo>
                  <a:cubicBezTo>
                    <a:pt x="15764" y="18396"/>
                    <a:pt x="15764" y="18557"/>
                    <a:pt x="15722" y="18656"/>
                  </a:cubicBezTo>
                  <a:cubicBezTo>
                    <a:pt x="15679" y="18866"/>
                    <a:pt x="15679" y="19076"/>
                    <a:pt x="15625" y="19274"/>
                  </a:cubicBezTo>
                  <a:cubicBezTo>
                    <a:pt x="15625" y="19324"/>
                    <a:pt x="15679" y="19324"/>
                    <a:pt x="15679" y="19386"/>
                  </a:cubicBezTo>
                  <a:cubicBezTo>
                    <a:pt x="15583" y="19435"/>
                    <a:pt x="15497" y="19534"/>
                    <a:pt x="15412" y="19633"/>
                  </a:cubicBezTo>
                  <a:cubicBezTo>
                    <a:pt x="15358" y="19695"/>
                    <a:pt x="15316" y="19745"/>
                    <a:pt x="15273" y="19745"/>
                  </a:cubicBezTo>
                  <a:cubicBezTo>
                    <a:pt x="15316" y="19386"/>
                    <a:pt x="15412" y="18965"/>
                    <a:pt x="15455" y="18606"/>
                  </a:cubicBezTo>
                  <a:cubicBezTo>
                    <a:pt x="15583" y="18507"/>
                    <a:pt x="15679" y="18396"/>
                    <a:pt x="15807" y="18297"/>
                  </a:cubicBezTo>
                  <a:close/>
                  <a:moveTo>
                    <a:pt x="11575" y="19126"/>
                  </a:moveTo>
                  <a:cubicBezTo>
                    <a:pt x="11671" y="19176"/>
                    <a:pt x="11756" y="19274"/>
                    <a:pt x="11799" y="19324"/>
                  </a:cubicBezTo>
                  <a:lnTo>
                    <a:pt x="11799" y="19584"/>
                  </a:lnTo>
                  <a:cubicBezTo>
                    <a:pt x="11799" y="19695"/>
                    <a:pt x="11756" y="19843"/>
                    <a:pt x="11756" y="19943"/>
                  </a:cubicBezTo>
                  <a:cubicBezTo>
                    <a:pt x="11714" y="19943"/>
                    <a:pt x="11714" y="19893"/>
                    <a:pt x="11671" y="19893"/>
                  </a:cubicBezTo>
                  <a:cubicBezTo>
                    <a:pt x="11618" y="19843"/>
                    <a:pt x="11575" y="19794"/>
                    <a:pt x="11532" y="19745"/>
                  </a:cubicBezTo>
                  <a:lnTo>
                    <a:pt x="11532" y="19534"/>
                  </a:lnTo>
                  <a:cubicBezTo>
                    <a:pt x="11532" y="19386"/>
                    <a:pt x="11575" y="19274"/>
                    <a:pt x="11575" y="19126"/>
                  </a:cubicBezTo>
                  <a:close/>
                  <a:moveTo>
                    <a:pt x="10998" y="3922"/>
                  </a:moveTo>
                  <a:cubicBezTo>
                    <a:pt x="11938" y="4738"/>
                    <a:pt x="12825" y="5567"/>
                    <a:pt x="13755" y="6334"/>
                  </a:cubicBezTo>
                  <a:cubicBezTo>
                    <a:pt x="14247" y="6755"/>
                    <a:pt x="14738" y="7163"/>
                    <a:pt x="15187" y="7522"/>
                  </a:cubicBezTo>
                  <a:cubicBezTo>
                    <a:pt x="15625" y="7881"/>
                    <a:pt x="16074" y="8252"/>
                    <a:pt x="16523" y="8610"/>
                  </a:cubicBezTo>
                  <a:cubicBezTo>
                    <a:pt x="17945" y="9637"/>
                    <a:pt x="19420" y="10565"/>
                    <a:pt x="20659" y="11852"/>
                  </a:cubicBezTo>
                  <a:lnTo>
                    <a:pt x="21023" y="12272"/>
                  </a:lnTo>
                  <a:lnTo>
                    <a:pt x="21290" y="12581"/>
                  </a:lnTo>
                  <a:cubicBezTo>
                    <a:pt x="21290" y="12581"/>
                    <a:pt x="21237" y="12581"/>
                    <a:pt x="21237" y="12631"/>
                  </a:cubicBezTo>
                  <a:cubicBezTo>
                    <a:pt x="20350" y="13447"/>
                    <a:pt x="19462" y="14326"/>
                    <a:pt x="18565" y="15254"/>
                  </a:cubicBezTo>
                  <a:cubicBezTo>
                    <a:pt x="18126" y="15674"/>
                    <a:pt x="17677" y="16132"/>
                    <a:pt x="17229" y="16540"/>
                  </a:cubicBezTo>
                  <a:cubicBezTo>
                    <a:pt x="16833" y="17010"/>
                    <a:pt x="16342" y="17419"/>
                    <a:pt x="15893" y="17777"/>
                  </a:cubicBezTo>
                  <a:cubicBezTo>
                    <a:pt x="15497" y="18198"/>
                    <a:pt x="15091" y="18557"/>
                    <a:pt x="14696" y="18916"/>
                  </a:cubicBezTo>
                  <a:cubicBezTo>
                    <a:pt x="14471" y="19076"/>
                    <a:pt x="14247" y="19274"/>
                    <a:pt x="14076" y="19485"/>
                  </a:cubicBezTo>
                  <a:cubicBezTo>
                    <a:pt x="13980" y="19534"/>
                    <a:pt x="13894" y="19633"/>
                    <a:pt x="13809" y="19745"/>
                  </a:cubicBezTo>
                  <a:cubicBezTo>
                    <a:pt x="13712" y="19843"/>
                    <a:pt x="13627" y="19893"/>
                    <a:pt x="13541" y="20004"/>
                  </a:cubicBezTo>
                  <a:cubicBezTo>
                    <a:pt x="13488" y="20004"/>
                    <a:pt x="13445" y="20054"/>
                    <a:pt x="13402" y="20054"/>
                  </a:cubicBezTo>
                  <a:cubicBezTo>
                    <a:pt x="12419" y="19386"/>
                    <a:pt x="11447" y="18656"/>
                    <a:pt x="10463" y="17889"/>
                  </a:cubicBezTo>
                  <a:cubicBezTo>
                    <a:pt x="10014" y="17530"/>
                    <a:pt x="9533" y="17159"/>
                    <a:pt x="9042" y="16800"/>
                  </a:cubicBezTo>
                  <a:cubicBezTo>
                    <a:pt x="8550" y="16441"/>
                    <a:pt x="8059" y="16132"/>
                    <a:pt x="7567" y="15773"/>
                  </a:cubicBezTo>
                  <a:cubicBezTo>
                    <a:pt x="7129" y="15464"/>
                    <a:pt x="6680" y="15155"/>
                    <a:pt x="6274" y="14845"/>
                  </a:cubicBezTo>
                  <a:cubicBezTo>
                    <a:pt x="6231" y="14796"/>
                    <a:pt x="6188" y="14796"/>
                    <a:pt x="6145" y="14746"/>
                  </a:cubicBezTo>
                  <a:cubicBezTo>
                    <a:pt x="5878" y="14586"/>
                    <a:pt x="5654" y="14375"/>
                    <a:pt x="5429" y="14227"/>
                  </a:cubicBezTo>
                  <a:cubicBezTo>
                    <a:pt x="5162" y="14017"/>
                    <a:pt x="4938" y="13868"/>
                    <a:pt x="4671" y="13658"/>
                  </a:cubicBezTo>
                  <a:cubicBezTo>
                    <a:pt x="4008" y="13138"/>
                    <a:pt x="3292" y="12631"/>
                    <a:pt x="2629" y="12111"/>
                  </a:cubicBezTo>
                  <a:cubicBezTo>
                    <a:pt x="2319" y="11901"/>
                    <a:pt x="2052" y="11753"/>
                    <a:pt x="1785" y="11542"/>
                  </a:cubicBezTo>
                  <a:cubicBezTo>
                    <a:pt x="2758" y="10825"/>
                    <a:pt x="3655" y="9996"/>
                    <a:pt x="4585" y="9229"/>
                  </a:cubicBezTo>
                  <a:cubicBezTo>
                    <a:pt x="5077" y="8870"/>
                    <a:pt x="5568" y="8499"/>
                    <a:pt x="6060" y="8091"/>
                  </a:cubicBezTo>
                  <a:cubicBezTo>
                    <a:pt x="6541" y="7732"/>
                    <a:pt x="7033" y="7373"/>
                    <a:pt x="7524" y="6952"/>
                  </a:cubicBezTo>
                  <a:cubicBezTo>
                    <a:pt x="7663" y="6854"/>
                    <a:pt x="7791" y="6705"/>
                    <a:pt x="7930" y="6594"/>
                  </a:cubicBezTo>
                  <a:cubicBezTo>
                    <a:pt x="8059" y="6495"/>
                    <a:pt x="8240" y="6334"/>
                    <a:pt x="8368" y="6235"/>
                  </a:cubicBezTo>
                  <a:cubicBezTo>
                    <a:pt x="8679" y="6025"/>
                    <a:pt x="8946" y="5777"/>
                    <a:pt x="9266" y="5567"/>
                  </a:cubicBezTo>
                  <a:cubicBezTo>
                    <a:pt x="9747" y="5159"/>
                    <a:pt x="10239" y="4738"/>
                    <a:pt x="10730" y="4280"/>
                  </a:cubicBezTo>
                  <a:cubicBezTo>
                    <a:pt x="10773" y="4231"/>
                    <a:pt x="10816" y="4169"/>
                    <a:pt x="10912" y="4120"/>
                  </a:cubicBezTo>
                  <a:cubicBezTo>
                    <a:pt x="10912" y="4070"/>
                    <a:pt x="10955" y="4070"/>
                    <a:pt x="10955" y="4020"/>
                  </a:cubicBezTo>
                  <a:cubicBezTo>
                    <a:pt x="10998" y="3971"/>
                    <a:pt x="10998" y="3971"/>
                    <a:pt x="10998" y="3922"/>
                  </a:cubicBezTo>
                  <a:close/>
                  <a:moveTo>
                    <a:pt x="15230" y="18817"/>
                  </a:moveTo>
                  <a:cubicBezTo>
                    <a:pt x="15230" y="18916"/>
                    <a:pt x="15187" y="19076"/>
                    <a:pt x="15145" y="19225"/>
                  </a:cubicBezTo>
                  <a:cubicBezTo>
                    <a:pt x="15145" y="19435"/>
                    <a:pt x="15091" y="19633"/>
                    <a:pt x="15048" y="19843"/>
                  </a:cubicBezTo>
                  <a:cubicBezTo>
                    <a:pt x="15048" y="19893"/>
                    <a:pt x="15048" y="19893"/>
                    <a:pt x="15091" y="19943"/>
                  </a:cubicBezTo>
                  <a:cubicBezTo>
                    <a:pt x="15048" y="19943"/>
                    <a:pt x="15006" y="20004"/>
                    <a:pt x="15006" y="20004"/>
                  </a:cubicBezTo>
                  <a:cubicBezTo>
                    <a:pt x="14920" y="20103"/>
                    <a:pt x="14824" y="20153"/>
                    <a:pt x="14738" y="20252"/>
                  </a:cubicBezTo>
                  <a:cubicBezTo>
                    <a:pt x="14738" y="20202"/>
                    <a:pt x="14738" y="20153"/>
                    <a:pt x="14781" y="20103"/>
                  </a:cubicBezTo>
                  <a:cubicBezTo>
                    <a:pt x="14824" y="19745"/>
                    <a:pt x="14877" y="19435"/>
                    <a:pt x="14963" y="19126"/>
                  </a:cubicBezTo>
                  <a:lnTo>
                    <a:pt x="14963" y="19076"/>
                  </a:lnTo>
                  <a:cubicBezTo>
                    <a:pt x="15048" y="18965"/>
                    <a:pt x="15145" y="18866"/>
                    <a:pt x="15230" y="18817"/>
                  </a:cubicBezTo>
                  <a:close/>
                  <a:moveTo>
                    <a:pt x="11981" y="19435"/>
                  </a:moveTo>
                  <a:cubicBezTo>
                    <a:pt x="12109" y="19534"/>
                    <a:pt x="12248" y="19584"/>
                    <a:pt x="12334" y="19695"/>
                  </a:cubicBezTo>
                  <a:cubicBezTo>
                    <a:pt x="12291" y="19893"/>
                    <a:pt x="12248" y="20153"/>
                    <a:pt x="12248" y="20363"/>
                  </a:cubicBezTo>
                  <a:cubicBezTo>
                    <a:pt x="12205" y="20314"/>
                    <a:pt x="12152" y="20252"/>
                    <a:pt x="12109" y="20252"/>
                  </a:cubicBezTo>
                  <a:cubicBezTo>
                    <a:pt x="12024" y="20202"/>
                    <a:pt x="11981" y="20153"/>
                    <a:pt x="11938" y="20103"/>
                  </a:cubicBezTo>
                  <a:lnTo>
                    <a:pt x="11938" y="20054"/>
                  </a:lnTo>
                  <a:cubicBezTo>
                    <a:pt x="11938" y="19843"/>
                    <a:pt x="11981" y="19633"/>
                    <a:pt x="11981" y="19435"/>
                  </a:cubicBezTo>
                  <a:close/>
                  <a:moveTo>
                    <a:pt x="14738" y="19274"/>
                  </a:moveTo>
                  <a:cubicBezTo>
                    <a:pt x="14696" y="19386"/>
                    <a:pt x="14696" y="19534"/>
                    <a:pt x="14653" y="19695"/>
                  </a:cubicBezTo>
                  <a:cubicBezTo>
                    <a:pt x="14610" y="19893"/>
                    <a:pt x="14557" y="20103"/>
                    <a:pt x="14557" y="20314"/>
                  </a:cubicBezTo>
                  <a:lnTo>
                    <a:pt x="14610" y="20363"/>
                  </a:lnTo>
                  <a:cubicBezTo>
                    <a:pt x="14514" y="20512"/>
                    <a:pt x="14386" y="20623"/>
                    <a:pt x="14247" y="20722"/>
                  </a:cubicBezTo>
                  <a:cubicBezTo>
                    <a:pt x="14289" y="20314"/>
                    <a:pt x="14386" y="19893"/>
                    <a:pt x="14471" y="19485"/>
                  </a:cubicBezTo>
                  <a:cubicBezTo>
                    <a:pt x="14557" y="19435"/>
                    <a:pt x="14610" y="19324"/>
                    <a:pt x="14696" y="19274"/>
                  </a:cubicBezTo>
                  <a:close/>
                  <a:moveTo>
                    <a:pt x="12515" y="19794"/>
                  </a:moveTo>
                  <a:cubicBezTo>
                    <a:pt x="12558" y="19843"/>
                    <a:pt x="12601" y="19893"/>
                    <a:pt x="12643" y="19893"/>
                  </a:cubicBezTo>
                  <a:cubicBezTo>
                    <a:pt x="12643" y="19943"/>
                    <a:pt x="12686" y="19943"/>
                    <a:pt x="12686" y="19943"/>
                  </a:cubicBezTo>
                  <a:cubicBezTo>
                    <a:pt x="12740" y="20004"/>
                    <a:pt x="12783" y="20004"/>
                    <a:pt x="12825" y="20054"/>
                  </a:cubicBezTo>
                  <a:cubicBezTo>
                    <a:pt x="12783" y="20252"/>
                    <a:pt x="12740" y="20512"/>
                    <a:pt x="12740" y="20771"/>
                  </a:cubicBezTo>
                  <a:cubicBezTo>
                    <a:pt x="12643" y="20672"/>
                    <a:pt x="12515" y="20623"/>
                    <a:pt x="12419" y="20512"/>
                  </a:cubicBezTo>
                  <a:lnTo>
                    <a:pt x="12419" y="20153"/>
                  </a:lnTo>
                  <a:cubicBezTo>
                    <a:pt x="12473" y="20054"/>
                    <a:pt x="12473" y="19943"/>
                    <a:pt x="12515" y="19794"/>
                  </a:cubicBezTo>
                  <a:close/>
                  <a:moveTo>
                    <a:pt x="13007" y="20153"/>
                  </a:moveTo>
                  <a:cubicBezTo>
                    <a:pt x="13050" y="20202"/>
                    <a:pt x="13092" y="20202"/>
                    <a:pt x="13135" y="20252"/>
                  </a:cubicBezTo>
                  <a:cubicBezTo>
                    <a:pt x="13178" y="20252"/>
                    <a:pt x="13221" y="20314"/>
                    <a:pt x="13221" y="20314"/>
                  </a:cubicBezTo>
                  <a:cubicBezTo>
                    <a:pt x="13221" y="20561"/>
                    <a:pt x="13274" y="20870"/>
                    <a:pt x="13274" y="21130"/>
                  </a:cubicBezTo>
                  <a:cubicBezTo>
                    <a:pt x="13135" y="21081"/>
                    <a:pt x="13050" y="20982"/>
                    <a:pt x="12911" y="20932"/>
                  </a:cubicBezTo>
                  <a:cubicBezTo>
                    <a:pt x="12911" y="20722"/>
                    <a:pt x="12911" y="20561"/>
                    <a:pt x="12954" y="20412"/>
                  </a:cubicBezTo>
                  <a:cubicBezTo>
                    <a:pt x="12954" y="20314"/>
                    <a:pt x="12954" y="20202"/>
                    <a:pt x="13007" y="20153"/>
                  </a:cubicBezTo>
                  <a:close/>
                  <a:moveTo>
                    <a:pt x="14247" y="19695"/>
                  </a:moveTo>
                  <a:cubicBezTo>
                    <a:pt x="14204" y="19843"/>
                    <a:pt x="14204" y="20004"/>
                    <a:pt x="14161" y="20103"/>
                  </a:cubicBezTo>
                  <a:cubicBezTo>
                    <a:pt x="14118" y="20363"/>
                    <a:pt x="14076" y="20561"/>
                    <a:pt x="14076" y="20771"/>
                  </a:cubicBezTo>
                  <a:lnTo>
                    <a:pt x="14076" y="20870"/>
                  </a:lnTo>
                  <a:cubicBezTo>
                    <a:pt x="13980" y="20982"/>
                    <a:pt x="13851" y="21031"/>
                    <a:pt x="13755" y="21130"/>
                  </a:cubicBezTo>
                  <a:cubicBezTo>
                    <a:pt x="13755" y="20932"/>
                    <a:pt x="13809" y="20722"/>
                    <a:pt x="13851" y="20561"/>
                  </a:cubicBezTo>
                  <a:cubicBezTo>
                    <a:pt x="13894" y="20462"/>
                    <a:pt x="13894" y="20363"/>
                    <a:pt x="13937" y="20252"/>
                  </a:cubicBezTo>
                  <a:cubicBezTo>
                    <a:pt x="13937" y="20153"/>
                    <a:pt x="13937" y="20054"/>
                    <a:pt x="13980" y="20004"/>
                  </a:cubicBezTo>
                  <a:cubicBezTo>
                    <a:pt x="13980" y="19943"/>
                    <a:pt x="14022" y="19943"/>
                    <a:pt x="14076" y="19893"/>
                  </a:cubicBezTo>
                  <a:cubicBezTo>
                    <a:pt x="14118" y="19843"/>
                    <a:pt x="14161" y="19794"/>
                    <a:pt x="14247" y="19695"/>
                  </a:cubicBezTo>
                  <a:close/>
                  <a:moveTo>
                    <a:pt x="13755" y="20202"/>
                  </a:moveTo>
                  <a:cubicBezTo>
                    <a:pt x="13712" y="20314"/>
                    <a:pt x="13712" y="20412"/>
                    <a:pt x="13670" y="20512"/>
                  </a:cubicBezTo>
                  <a:cubicBezTo>
                    <a:pt x="13670" y="20623"/>
                    <a:pt x="13627" y="20722"/>
                    <a:pt x="13627" y="20821"/>
                  </a:cubicBezTo>
                  <a:cubicBezTo>
                    <a:pt x="13584" y="20932"/>
                    <a:pt x="13584" y="21031"/>
                    <a:pt x="13584" y="21130"/>
                  </a:cubicBezTo>
                  <a:lnTo>
                    <a:pt x="13584" y="21241"/>
                  </a:lnTo>
                  <a:lnTo>
                    <a:pt x="13541" y="21241"/>
                  </a:lnTo>
                  <a:cubicBezTo>
                    <a:pt x="13541" y="20982"/>
                    <a:pt x="13488" y="20672"/>
                    <a:pt x="13488" y="20363"/>
                  </a:cubicBezTo>
                  <a:cubicBezTo>
                    <a:pt x="13584" y="20314"/>
                    <a:pt x="13670" y="20252"/>
                    <a:pt x="13755" y="20202"/>
                  </a:cubicBezTo>
                  <a:close/>
                  <a:moveTo>
                    <a:pt x="10549" y="0"/>
                  </a:moveTo>
                  <a:cubicBezTo>
                    <a:pt x="10335" y="99"/>
                    <a:pt x="10068" y="260"/>
                    <a:pt x="9843" y="359"/>
                  </a:cubicBezTo>
                  <a:cubicBezTo>
                    <a:pt x="9576" y="520"/>
                    <a:pt x="9309" y="668"/>
                    <a:pt x="9085" y="767"/>
                  </a:cubicBezTo>
                  <a:cubicBezTo>
                    <a:pt x="8550" y="1076"/>
                    <a:pt x="8059" y="1385"/>
                    <a:pt x="7567" y="1695"/>
                  </a:cubicBezTo>
                  <a:cubicBezTo>
                    <a:pt x="7075" y="2066"/>
                    <a:pt x="6594" y="2375"/>
                    <a:pt x="6060" y="2684"/>
                  </a:cubicBezTo>
                  <a:cubicBezTo>
                    <a:pt x="5568" y="3043"/>
                    <a:pt x="5077" y="3353"/>
                    <a:pt x="4585" y="3662"/>
                  </a:cubicBezTo>
                  <a:cubicBezTo>
                    <a:pt x="4093" y="4020"/>
                    <a:pt x="3602" y="4330"/>
                    <a:pt x="3164" y="4689"/>
                  </a:cubicBezTo>
                  <a:cubicBezTo>
                    <a:pt x="2758" y="5047"/>
                    <a:pt x="2362" y="5406"/>
                    <a:pt x="1956" y="5777"/>
                  </a:cubicBezTo>
                  <a:cubicBezTo>
                    <a:pt x="1603" y="6087"/>
                    <a:pt x="1293" y="6396"/>
                    <a:pt x="887" y="6594"/>
                  </a:cubicBezTo>
                  <a:cubicBezTo>
                    <a:pt x="844" y="6594"/>
                    <a:pt x="844" y="6643"/>
                    <a:pt x="801" y="6705"/>
                  </a:cubicBezTo>
                  <a:cubicBezTo>
                    <a:pt x="801" y="6705"/>
                    <a:pt x="759" y="6755"/>
                    <a:pt x="716" y="6804"/>
                  </a:cubicBezTo>
                  <a:cubicBezTo>
                    <a:pt x="492" y="6952"/>
                    <a:pt x="267" y="7212"/>
                    <a:pt x="43" y="7472"/>
                  </a:cubicBezTo>
                  <a:cubicBezTo>
                    <a:pt x="0" y="7472"/>
                    <a:pt x="0" y="7522"/>
                    <a:pt x="0" y="7571"/>
                  </a:cubicBezTo>
                  <a:lnTo>
                    <a:pt x="0" y="7633"/>
                  </a:lnTo>
                  <a:cubicBezTo>
                    <a:pt x="43" y="8252"/>
                    <a:pt x="43" y="8920"/>
                    <a:pt x="85" y="9538"/>
                  </a:cubicBezTo>
                  <a:cubicBezTo>
                    <a:pt x="85" y="9897"/>
                    <a:pt x="85" y="10206"/>
                    <a:pt x="128" y="10515"/>
                  </a:cubicBezTo>
                  <a:lnTo>
                    <a:pt x="128" y="11035"/>
                  </a:lnTo>
                  <a:cubicBezTo>
                    <a:pt x="182" y="11184"/>
                    <a:pt x="182" y="11344"/>
                    <a:pt x="182" y="11443"/>
                  </a:cubicBezTo>
                  <a:cubicBezTo>
                    <a:pt x="224" y="11493"/>
                    <a:pt x="224" y="11542"/>
                    <a:pt x="267" y="11542"/>
                  </a:cubicBezTo>
                  <a:lnTo>
                    <a:pt x="310" y="11542"/>
                  </a:lnTo>
                  <a:lnTo>
                    <a:pt x="310" y="11592"/>
                  </a:lnTo>
                  <a:cubicBezTo>
                    <a:pt x="310" y="11592"/>
                    <a:pt x="310" y="11654"/>
                    <a:pt x="352" y="11703"/>
                  </a:cubicBezTo>
                  <a:cubicBezTo>
                    <a:pt x="1069" y="12470"/>
                    <a:pt x="1913" y="13138"/>
                    <a:pt x="2758" y="13757"/>
                  </a:cubicBezTo>
                  <a:cubicBezTo>
                    <a:pt x="3602" y="14375"/>
                    <a:pt x="4500" y="14944"/>
                    <a:pt x="5387" y="15513"/>
                  </a:cubicBezTo>
                  <a:cubicBezTo>
                    <a:pt x="5697" y="15773"/>
                    <a:pt x="6006" y="15984"/>
                    <a:pt x="6370" y="16231"/>
                  </a:cubicBezTo>
                  <a:cubicBezTo>
                    <a:pt x="6370" y="16231"/>
                    <a:pt x="6370" y="16222"/>
                    <a:pt x="6366" y="16211"/>
                  </a:cubicBezTo>
                  <a:cubicBezTo>
                    <a:pt x="7999" y="17439"/>
                    <a:pt x="9589" y="18715"/>
                    <a:pt x="11179" y="19893"/>
                  </a:cubicBezTo>
                  <a:lnTo>
                    <a:pt x="11179" y="19843"/>
                  </a:lnTo>
                  <a:cubicBezTo>
                    <a:pt x="11885" y="20363"/>
                    <a:pt x="12515" y="21031"/>
                    <a:pt x="13274" y="21489"/>
                  </a:cubicBezTo>
                  <a:lnTo>
                    <a:pt x="13317" y="21489"/>
                  </a:lnTo>
                  <a:cubicBezTo>
                    <a:pt x="13317" y="21551"/>
                    <a:pt x="13360" y="21600"/>
                    <a:pt x="13402" y="21600"/>
                  </a:cubicBezTo>
                  <a:lnTo>
                    <a:pt x="13541" y="21600"/>
                  </a:lnTo>
                  <a:cubicBezTo>
                    <a:pt x="13755" y="21489"/>
                    <a:pt x="13937" y="21340"/>
                    <a:pt x="14161" y="21179"/>
                  </a:cubicBezTo>
                  <a:cubicBezTo>
                    <a:pt x="14386" y="21031"/>
                    <a:pt x="14557" y="20821"/>
                    <a:pt x="14781" y="20623"/>
                  </a:cubicBezTo>
                  <a:cubicBezTo>
                    <a:pt x="14963" y="20462"/>
                    <a:pt x="15187" y="20252"/>
                    <a:pt x="15358" y="20054"/>
                  </a:cubicBezTo>
                  <a:cubicBezTo>
                    <a:pt x="15583" y="19843"/>
                    <a:pt x="15764" y="19695"/>
                    <a:pt x="15989" y="19485"/>
                  </a:cubicBezTo>
                  <a:cubicBezTo>
                    <a:pt x="16427" y="19076"/>
                    <a:pt x="16876" y="18656"/>
                    <a:pt x="17368" y="18247"/>
                  </a:cubicBezTo>
                  <a:cubicBezTo>
                    <a:pt x="17592" y="17988"/>
                    <a:pt x="17817" y="17777"/>
                    <a:pt x="18030" y="17580"/>
                  </a:cubicBezTo>
                  <a:cubicBezTo>
                    <a:pt x="18255" y="17369"/>
                    <a:pt x="18479" y="17159"/>
                    <a:pt x="18746" y="17010"/>
                  </a:cubicBezTo>
                  <a:cubicBezTo>
                    <a:pt x="19633" y="16182"/>
                    <a:pt x="20531" y="15254"/>
                    <a:pt x="21461" y="14437"/>
                  </a:cubicBezTo>
                  <a:lnTo>
                    <a:pt x="21461" y="14276"/>
                  </a:lnTo>
                  <a:cubicBezTo>
                    <a:pt x="21557" y="13819"/>
                    <a:pt x="21600" y="13299"/>
                    <a:pt x="21600" y="12829"/>
                  </a:cubicBezTo>
                  <a:lnTo>
                    <a:pt x="21600" y="12779"/>
                  </a:lnTo>
                  <a:cubicBezTo>
                    <a:pt x="21600" y="12730"/>
                    <a:pt x="21557" y="12730"/>
                    <a:pt x="21557" y="12680"/>
                  </a:cubicBezTo>
                  <a:cubicBezTo>
                    <a:pt x="21600" y="12680"/>
                    <a:pt x="21600" y="12631"/>
                    <a:pt x="21600" y="12631"/>
                  </a:cubicBezTo>
                  <a:cubicBezTo>
                    <a:pt x="21600" y="12581"/>
                    <a:pt x="21600" y="12520"/>
                    <a:pt x="21557" y="12470"/>
                  </a:cubicBezTo>
                  <a:cubicBezTo>
                    <a:pt x="21504" y="12371"/>
                    <a:pt x="21418" y="12272"/>
                    <a:pt x="21333" y="12161"/>
                  </a:cubicBezTo>
                  <a:cubicBezTo>
                    <a:pt x="21237" y="12062"/>
                    <a:pt x="21151" y="11963"/>
                    <a:pt x="21023" y="11852"/>
                  </a:cubicBezTo>
                  <a:cubicBezTo>
                    <a:pt x="20841" y="11654"/>
                    <a:pt x="20659" y="11443"/>
                    <a:pt x="20435" y="11233"/>
                  </a:cubicBezTo>
                  <a:cubicBezTo>
                    <a:pt x="20039" y="10874"/>
                    <a:pt x="19633" y="10515"/>
                    <a:pt x="19195" y="10206"/>
                  </a:cubicBezTo>
                  <a:cubicBezTo>
                    <a:pt x="18565" y="9687"/>
                    <a:pt x="17945" y="9229"/>
                    <a:pt x="17282" y="8759"/>
                  </a:cubicBezTo>
                  <a:cubicBezTo>
                    <a:pt x="17058" y="8610"/>
                    <a:pt x="16791" y="8400"/>
                    <a:pt x="16566" y="8252"/>
                  </a:cubicBezTo>
                  <a:cubicBezTo>
                    <a:pt x="16117" y="7881"/>
                    <a:pt x="15679" y="7571"/>
                    <a:pt x="15273" y="7212"/>
                  </a:cubicBezTo>
                  <a:cubicBezTo>
                    <a:pt x="14877" y="6903"/>
                    <a:pt x="14514" y="6594"/>
                    <a:pt x="14161" y="6285"/>
                  </a:cubicBezTo>
                  <a:cubicBezTo>
                    <a:pt x="14076" y="6185"/>
                    <a:pt x="13980" y="6136"/>
                    <a:pt x="13851" y="6025"/>
                  </a:cubicBezTo>
                  <a:cubicBezTo>
                    <a:pt x="12954" y="5258"/>
                    <a:pt x="12024" y="4429"/>
                    <a:pt x="11137" y="3612"/>
                  </a:cubicBezTo>
                  <a:lnTo>
                    <a:pt x="11083" y="3612"/>
                  </a:lnTo>
                  <a:cubicBezTo>
                    <a:pt x="11083" y="2623"/>
                    <a:pt x="10955" y="1645"/>
                    <a:pt x="10912" y="668"/>
                  </a:cubicBezTo>
                  <a:cubicBezTo>
                    <a:pt x="10912" y="520"/>
                    <a:pt x="10912" y="359"/>
                    <a:pt x="10869" y="149"/>
                  </a:cubicBezTo>
                  <a:cubicBezTo>
                    <a:pt x="10869" y="99"/>
                    <a:pt x="10773" y="49"/>
                    <a:pt x="10730" y="49"/>
                  </a:cubicBezTo>
                  <a:cubicBezTo>
                    <a:pt x="10688" y="49"/>
                    <a:pt x="10645" y="0"/>
                    <a:pt x="106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1" name="Google Shape;1646;p8"/>
            <p:cNvSpPr/>
            <p:nvPr/>
          </p:nvSpPr>
          <p:spPr>
            <a:xfrm>
              <a:off x="270421" y="306307"/>
              <a:ext cx="506816" cy="4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275" y="1187"/>
                  </a:moveTo>
                  <a:cubicBezTo>
                    <a:pt x="20432" y="1187"/>
                    <a:pt x="20432" y="1345"/>
                    <a:pt x="20558" y="1345"/>
                  </a:cubicBezTo>
                  <a:lnTo>
                    <a:pt x="20558" y="1503"/>
                  </a:lnTo>
                  <a:cubicBezTo>
                    <a:pt x="20558" y="1661"/>
                    <a:pt x="20558" y="1820"/>
                    <a:pt x="20432" y="1978"/>
                  </a:cubicBezTo>
                  <a:cubicBezTo>
                    <a:pt x="20432" y="2334"/>
                    <a:pt x="20275" y="2492"/>
                    <a:pt x="20149" y="2650"/>
                  </a:cubicBezTo>
                  <a:cubicBezTo>
                    <a:pt x="20275" y="2176"/>
                    <a:pt x="20275" y="1661"/>
                    <a:pt x="20275" y="1187"/>
                  </a:cubicBezTo>
                  <a:close/>
                  <a:moveTo>
                    <a:pt x="19773" y="989"/>
                  </a:moveTo>
                  <a:cubicBezTo>
                    <a:pt x="19773" y="1820"/>
                    <a:pt x="19647" y="2650"/>
                    <a:pt x="19647" y="3481"/>
                  </a:cubicBezTo>
                  <a:cubicBezTo>
                    <a:pt x="19490" y="3640"/>
                    <a:pt x="19364" y="3798"/>
                    <a:pt x="19239" y="3956"/>
                  </a:cubicBezTo>
                  <a:lnTo>
                    <a:pt x="19114" y="3956"/>
                  </a:lnTo>
                  <a:lnTo>
                    <a:pt x="19114" y="3798"/>
                  </a:lnTo>
                  <a:cubicBezTo>
                    <a:pt x="19239" y="3481"/>
                    <a:pt x="19239" y="2967"/>
                    <a:pt x="19239" y="2650"/>
                  </a:cubicBezTo>
                  <a:cubicBezTo>
                    <a:pt x="19364" y="2176"/>
                    <a:pt x="19364" y="1661"/>
                    <a:pt x="19364" y="1345"/>
                  </a:cubicBezTo>
                  <a:cubicBezTo>
                    <a:pt x="19364" y="1187"/>
                    <a:pt x="19364" y="1187"/>
                    <a:pt x="19239" y="1187"/>
                  </a:cubicBezTo>
                  <a:cubicBezTo>
                    <a:pt x="19364" y="1187"/>
                    <a:pt x="19490" y="989"/>
                    <a:pt x="19647" y="989"/>
                  </a:cubicBezTo>
                  <a:close/>
                  <a:moveTo>
                    <a:pt x="18862" y="1345"/>
                  </a:moveTo>
                  <a:cubicBezTo>
                    <a:pt x="18862" y="1978"/>
                    <a:pt x="18862" y="2492"/>
                    <a:pt x="18705" y="2967"/>
                  </a:cubicBezTo>
                  <a:cubicBezTo>
                    <a:pt x="18705" y="3481"/>
                    <a:pt x="18580" y="3956"/>
                    <a:pt x="18580" y="4469"/>
                  </a:cubicBezTo>
                  <a:cubicBezTo>
                    <a:pt x="18454" y="4629"/>
                    <a:pt x="18329" y="4629"/>
                    <a:pt x="18203" y="4787"/>
                  </a:cubicBezTo>
                  <a:cubicBezTo>
                    <a:pt x="18329" y="3798"/>
                    <a:pt x="18329" y="2650"/>
                    <a:pt x="18454" y="1661"/>
                  </a:cubicBezTo>
                  <a:lnTo>
                    <a:pt x="18454" y="1503"/>
                  </a:lnTo>
                  <a:cubicBezTo>
                    <a:pt x="18580" y="1503"/>
                    <a:pt x="18705" y="1503"/>
                    <a:pt x="18862" y="1345"/>
                  </a:cubicBezTo>
                  <a:close/>
                  <a:moveTo>
                    <a:pt x="17920" y="1978"/>
                  </a:moveTo>
                  <a:cubicBezTo>
                    <a:pt x="17795" y="3165"/>
                    <a:pt x="17670" y="4154"/>
                    <a:pt x="17670" y="5300"/>
                  </a:cubicBezTo>
                  <a:cubicBezTo>
                    <a:pt x="17670" y="5300"/>
                    <a:pt x="17543" y="5300"/>
                    <a:pt x="17543" y="5460"/>
                  </a:cubicBezTo>
                  <a:cubicBezTo>
                    <a:pt x="17418" y="5617"/>
                    <a:pt x="17135" y="5775"/>
                    <a:pt x="17010" y="5933"/>
                  </a:cubicBezTo>
                  <a:cubicBezTo>
                    <a:pt x="17010" y="4787"/>
                    <a:pt x="17135" y="3798"/>
                    <a:pt x="17135" y="2650"/>
                  </a:cubicBezTo>
                  <a:cubicBezTo>
                    <a:pt x="17418" y="2492"/>
                    <a:pt x="17670" y="2176"/>
                    <a:pt x="17920" y="1978"/>
                  </a:cubicBezTo>
                  <a:close/>
                  <a:moveTo>
                    <a:pt x="16633" y="3165"/>
                  </a:moveTo>
                  <a:cubicBezTo>
                    <a:pt x="16633" y="4154"/>
                    <a:pt x="16508" y="4944"/>
                    <a:pt x="16508" y="5933"/>
                  </a:cubicBezTo>
                  <a:cubicBezTo>
                    <a:pt x="16508" y="6131"/>
                    <a:pt x="16508" y="6131"/>
                    <a:pt x="16633" y="6289"/>
                  </a:cubicBezTo>
                  <a:cubicBezTo>
                    <a:pt x="16508" y="6448"/>
                    <a:pt x="16225" y="6606"/>
                    <a:pt x="16099" y="6764"/>
                  </a:cubicBezTo>
                  <a:cubicBezTo>
                    <a:pt x="16099" y="5617"/>
                    <a:pt x="16225" y="4629"/>
                    <a:pt x="16225" y="3481"/>
                  </a:cubicBezTo>
                  <a:cubicBezTo>
                    <a:pt x="16351" y="3323"/>
                    <a:pt x="16508" y="3323"/>
                    <a:pt x="16633" y="3165"/>
                  </a:cubicBezTo>
                  <a:close/>
                  <a:moveTo>
                    <a:pt x="15723" y="3956"/>
                  </a:moveTo>
                  <a:cubicBezTo>
                    <a:pt x="15723" y="5142"/>
                    <a:pt x="15566" y="6131"/>
                    <a:pt x="15566" y="7279"/>
                  </a:cubicBezTo>
                  <a:lnTo>
                    <a:pt x="15441" y="7279"/>
                  </a:lnTo>
                  <a:cubicBezTo>
                    <a:pt x="15441" y="7279"/>
                    <a:pt x="15314" y="7437"/>
                    <a:pt x="15189" y="7437"/>
                  </a:cubicBezTo>
                  <a:lnTo>
                    <a:pt x="15189" y="4469"/>
                  </a:lnTo>
                  <a:cubicBezTo>
                    <a:pt x="15314" y="4312"/>
                    <a:pt x="15566" y="4154"/>
                    <a:pt x="15723" y="3956"/>
                  </a:cubicBezTo>
                  <a:close/>
                  <a:moveTo>
                    <a:pt x="14655" y="5142"/>
                  </a:moveTo>
                  <a:lnTo>
                    <a:pt x="14655" y="7753"/>
                  </a:lnTo>
                  <a:cubicBezTo>
                    <a:pt x="14655" y="7753"/>
                    <a:pt x="14655" y="7912"/>
                    <a:pt x="14781" y="7912"/>
                  </a:cubicBezTo>
                  <a:cubicBezTo>
                    <a:pt x="14530" y="8109"/>
                    <a:pt x="14279" y="8426"/>
                    <a:pt x="13996" y="8584"/>
                  </a:cubicBezTo>
                  <a:lnTo>
                    <a:pt x="13996" y="8268"/>
                  </a:lnTo>
                  <a:cubicBezTo>
                    <a:pt x="14153" y="7279"/>
                    <a:pt x="14279" y="6448"/>
                    <a:pt x="14279" y="5460"/>
                  </a:cubicBezTo>
                  <a:cubicBezTo>
                    <a:pt x="14404" y="5300"/>
                    <a:pt x="14530" y="5142"/>
                    <a:pt x="14655" y="5142"/>
                  </a:cubicBezTo>
                  <a:close/>
                  <a:moveTo>
                    <a:pt x="13745" y="5933"/>
                  </a:moveTo>
                  <a:cubicBezTo>
                    <a:pt x="13745" y="6131"/>
                    <a:pt x="13745" y="6289"/>
                    <a:pt x="13619" y="6448"/>
                  </a:cubicBezTo>
                  <a:cubicBezTo>
                    <a:pt x="13619" y="7279"/>
                    <a:pt x="13493" y="8109"/>
                    <a:pt x="13368" y="8901"/>
                  </a:cubicBezTo>
                  <a:lnTo>
                    <a:pt x="13493" y="9099"/>
                  </a:lnTo>
                  <a:cubicBezTo>
                    <a:pt x="13368" y="9257"/>
                    <a:pt x="13211" y="9257"/>
                    <a:pt x="13211" y="9415"/>
                  </a:cubicBezTo>
                  <a:cubicBezTo>
                    <a:pt x="13211" y="9257"/>
                    <a:pt x="13085" y="9257"/>
                    <a:pt x="13085" y="9099"/>
                  </a:cubicBezTo>
                  <a:cubicBezTo>
                    <a:pt x="13085" y="8584"/>
                    <a:pt x="13085" y="8109"/>
                    <a:pt x="13211" y="7753"/>
                  </a:cubicBezTo>
                  <a:lnTo>
                    <a:pt x="13211" y="6289"/>
                  </a:lnTo>
                  <a:cubicBezTo>
                    <a:pt x="13493" y="6131"/>
                    <a:pt x="13619" y="5933"/>
                    <a:pt x="13745" y="5933"/>
                  </a:cubicBezTo>
                  <a:close/>
                  <a:moveTo>
                    <a:pt x="12708" y="6764"/>
                  </a:moveTo>
                  <a:cubicBezTo>
                    <a:pt x="12708" y="7279"/>
                    <a:pt x="12708" y="7595"/>
                    <a:pt x="12583" y="7912"/>
                  </a:cubicBezTo>
                  <a:lnTo>
                    <a:pt x="12583" y="8901"/>
                  </a:lnTo>
                  <a:cubicBezTo>
                    <a:pt x="12583" y="9099"/>
                    <a:pt x="12583" y="9415"/>
                    <a:pt x="12708" y="9573"/>
                  </a:cubicBezTo>
                  <a:lnTo>
                    <a:pt x="12708" y="9732"/>
                  </a:lnTo>
                  <a:cubicBezTo>
                    <a:pt x="12426" y="10088"/>
                    <a:pt x="12301" y="10246"/>
                    <a:pt x="12049" y="10404"/>
                  </a:cubicBezTo>
                  <a:lnTo>
                    <a:pt x="12049" y="7437"/>
                  </a:lnTo>
                  <a:cubicBezTo>
                    <a:pt x="12301" y="7120"/>
                    <a:pt x="12426" y="6922"/>
                    <a:pt x="12708" y="6764"/>
                  </a:cubicBezTo>
                  <a:close/>
                  <a:moveTo>
                    <a:pt x="11516" y="7753"/>
                  </a:moveTo>
                  <a:lnTo>
                    <a:pt x="11516" y="10562"/>
                  </a:lnTo>
                  <a:cubicBezTo>
                    <a:pt x="11516" y="10721"/>
                    <a:pt x="11516" y="10721"/>
                    <a:pt x="11641" y="10879"/>
                  </a:cubicBezTo>
                  <a:cubicBezTo>
                    <a:pt x="11516" y="10879"/>
                    <a:pt x="11516" y="11077"/>
                    <a:pt x="11391" y="11077"/>
                  </a:cubicBezTo>
                  <a:cubicBezTo>
                    <a:pt x="11391" y="11235"/>
                    <a:pt x="11264" y="11235"/>
                    <a:pt x="11139" y="11393"/>
                  </a:cubicBezTo>
                  <a:cubicBezTo>
                    <a:pt x="11014" y="10246"/>
                    <a:pt x="11264" y="9257"/>
                    <a:pt x="11264" y="8109"/>
                  </a:cubicBezTo>
                  <a:cubicBezTo>
                    <a:pt x="11391" y="8109"/>
                    <a:pt x="11391" y="7912"/>
                    <a:pt x="11516" y="7753"/>
                  </a:cubicBezTo>
                  <a:close/>
                  <a:moveTo>
                    <a:pt x="10731" y="8584"/>
                  </a:moveTo>
                  <a:cubicBezTo>
                    <a:pt x="10605" y="9732"/>
                    <a:pt x="10480" y="10721"/>
                    <a:pt x="10605" y="11868"/>
                  </a:cubicBezTo>
                  <a:cubicBezTo>
                    <a:pt x="10354" y="12224"/>
                    <a:pt x="10072" y="12541"/>
                    <a:pt x="9820" y="12699"/>
                  </a:cubicBezTo>
                  <a:cubicBezTo>
                    <a:pt x="9695" y="11552"/>
                    <a:pt x="9820" y="10562"/>
                    <a:pt x="9820" y="9573"/>
                  </a:cubicBezTo>
                  <a:lnTo>
                    <a:pt x="9820" y="9415"/>
                  </a:lnTo>
                  <a:cubicBezTo>
                    <a:pt x="10072" y="9099"/>
                    <a:pt x="10354" y="8901"/>
                    <a:pt x="10731" y="8584"/>
                  </a:cubicBezTo>
                  <a:close/>
                  <a:moveTo>
                    <a:pt x="9287" y="9732"/>
                  </a:moveTo>
                  <a:lnTo>
                    <a:pt x="9287" y="11393"/>
                  </a:lnTo>
                  <a:cubicBezTo>
                    <a:pt x="9287" y="12066"/>
                    <a:pt x="9287" y="12699"/>
                    <a:pt x="9444" y="13213"/>
                  </a:cubicBezTo>
                  <a:lnTo>
                    <a:pt x="8785" y="14044"/>
                  </a:lnTo>
                  <a:lnTo>
                    <a:pt x="8785" y="13688"/>
                  </a:lnTo>
                  <a:cubicBezTo>
                    <a:pt x="8658" y="12541"/>
                    <a:pt x="8785" y="11393"/>
                    <a:pt x="8785" y="10246"/>
                  </a:cubicBezTo>
                  <a:cubicBezTo>
                    <a:pt x="8910" y="10088"/>
                    <a:pt x="9161" y="9890"/>
                    <a:pt x="9287" y="9732"/>
                  </a:cubicBezTo>
                  <a:close/>
                  <a:moveTo>
                    <a:pt x="8251" y="10721"/>
                  </a:moveTo>
                  <a:lnTo>
                    <a:pt x="8251" y="12382"/>
                  </a:lnTo>
                  <a:cubicBezTo>
                    <a:pt x="8251" y="13055"/>
                    <a:pt x="8251" y="13688"/>
                    <a:pt x="8376" y="14202"/>
                  </a:cubicBezTo>
                  <a:lnTo>
                    <a:pt x="8376" y="14361"/>
                  </a:lnTo>
                  <a:cubicBezTo>
                    <a:pt x="8125" y="14677"/>
                    <a:pt x="8000" y="15033"/>
                    <a:pt x="7717" y="15192"/>
                  </a:cubicBezTo>
                  <a:cubicBezTo>
                    <a:pt x="7591" y="14044"/>
                    <a:pt x="7591" y="12699"/>
                    <a:pt x="7591" y="11393"/>
                  </a:cubicBezTo>
                  <a:cubicBezTo>
                    <a:pt x="7874" y="11077"/>
                    <a:pt x="8000" y="10879"/>
                    <a:pt x="8251" y="10721"/>
                  </a:cubicBezTo>
                  <a:close/>
                  <a:moveTo>
                    <a:pt x="7089" y="11868"/>
                  </a:moveTo>
                  <a:cubicBezTo>
                    <a:pt x="7089" y="13055"/>
                    <a:pt x="7089" y="14202"/>
                    <a:pt x="7214" y="15350"/>
                  </a:cubicBezTo>
                  <a:lnTo>
                    <a:pt x="7214" y="15508"/>
                  </a:lnTo>
                  <a:lnTo>
                    <a:pt x="7340" y="15665"/>
                  </a:lnTo>
                  <a:cubicBezTo>
                    <a:pt x="7214" y="16021"/>
                    <a:pt x="6932" y="16181"/>
                    <a:pt x="6681" y="16496"/>
                  </a:cubicBezTo>
                  <a:cubicBezTo>
                    <a:pt x="6681" y="16338"/>
                    <a:pt x="6681" y="16021"/>
                    <a:pt x="6556" y="15825"/>
                  </a:cubicBezTo>
                  <a:lnTo>
                    <a:pt x="6556" y="12541"/>
                  </a:lnTo>
                  <a:lnTo>
                    <a:pt x="6429" y="12382"/>
                  </a:lnTo>
                  <a:cubicBezTo>
                    <a:pt x="6681" y="12224"/>
                    <a:pt x="6806" y="12066"/>
                    <a:pt x="7089" y="11868"/>
                  </a:cubicBezTo>
                  <a:close/>
                  <a:moveTo>
                    <a:pt x="6022" y="12857"/>
                  </a:moveTo>
                  <a:cubicBezTo>
                    <a:pt x="6022" y="14202"/>
                    <a:pt x="6022" y="15665"/>
                    <a:pt x="6304" y="17011"/>
                  </a:cubicBezTo>
                  <a:cubicBezTo>
                    <a:pt x="6147" y="17169"/>
                    <a:pt x="6147" y="17169"/>
                    <a:pt x="6022" y="17169"/>
                  </a:cubicBezTo>
                  <a:cubicBezTo>
                    <a:pt x="5896" y="17485"/>
                    <a:pt x="5770" y="17644"/>
                    <a:pt x="5645" y="17802"/>
                  </a:cubicBezTo>
                  <a:cubicBezTo>
                    <a:pt x="5645" y="17644"/>
                    <a:pt x="5645" y="17485"/>
                    <a:pt x="5519" y="17327"/>
                  </a:cubicBezTo>
                  <a:cubicBezTo>
                    <a:pt x="5362" y="16181"/>
                    <a:pt x="5362" y="15033"/>
                    <a:pt x="5362" y="13846"/>
                  </a:cubicBezTo>
                  <a:cubicBezTo>
                    <a:pt x="5362" y="13688"/>
                    <a:pt x="5362" y="13688"/>
                    <a:pt x="5237" y="13530"/>
                  </a:cubicBezTo>
                  <a:cubicBezTo>
                    <a:pt x="5519" y="13372"/>
                    <a:pt x="5770" y="13055"/>
                    <a:pt x="6022" y="12857"/>
                  </a:cubicBezTo>
                  <a:close/>
                  <a:moveTo>
                    <a:pt x="4860" y="14044"/>
                  </a:moveTo>
                  <a:cubicBezTo>
                    <a:pt x="4860" y="15508"/>
                    <a:pt x="4985" y="16813"/>
                    <a:pt x="5112" y="18316"/>
                  </a:cubicBezTo>
                  <a:cubicBezTo>
                    <a:pt x="4985" y="18474"/>
                    <a:pt x="4860" y="18633"/>
                    <a:pt x="4735" y="18791"/>
                  </a:cubicBezTo>
                  <a:cubicBezTo>
                    <a:pt x="4577" y="18474"/>
                    <a:pt x="4452" y="18158"/>
                    <a:pt x="4452" y="17802"/>
                  </a:cubicBezTo>
                  <a:lnTo>
                    <a:pt x="4452" y="16338"/>
                  </a:lnTo>
                  <a:cubicBezTo>
                    <a:pt x="4326" y="15665"/>
                    <a:pt x="4326" y="15192"/>
                    <a:pt x="4326" y="14677"/>
                  </a:cubicBezTo>
                  <a:cubicBezTo>
                    <a:pt x="4452" y="14361"/>
                    <a:pt x="4577" y="14202"/>
                    <a:pt x="4860" y="14044"/>
                  </a:cubicBezTo>
                  <a:close/>
                  <a:moveTo>
                    <a:pt x="3793" y="15192"/>
                  </a:moveTo>
                  <a:cubicBezTo>
                    <a:pt x="3950" y="16496"/>
                    <a:pt x="3793" y="17802"/>
                    <a:pt x="4201" y="19147"/>
                  </a:cubicBezTo>
                  <a:lnTo>
                    <a:pt x="4326" y="19305"/>
                  </a:lnTo>
                  <a:cubicBezTo>
                    <a:pt x="4201" y="19305"/>
                    <a:pt x="4075" y="19464"/>
                    <a:pt x="3950" y="19622"/>
                  </a:cubicBezTo>
                  <a:lnTo>
                    <a:pt x="3950" y="19464"/>
                  </a:lnTo>
                  <a:cubicBezTo>
                    <a:pt x="3793" y="18989"/>
                    <a:pt x="3793" y="18316"/>
                    <a:pt x="3667" y="17802"/>
                  </a:cubicBezTo>
                  <a:cubicBezTo>
                    <a:pt x="3667" y="17011"/>
                    <a:pt x="3541" y="16181"/>
                    <a:pt x="3541" y="15508"/>
                  </a:cubicBezTo>
                  <a:lnTo>
                    <a:pt x="3793" y="15192"/>
                  </a:lnTo>
                  <a:close/>
                  <a:moveTo>
                    <a:pt x="3008" y="16181"/>
                  </a:moveTo>
                  <a:cubicBezTo>
                    <a:pt x="3165" y="17327"/>
                    <a:pt x="3290" y="18474"/>
                    <a:pt x="3416" y="19622"/>
                  </a:cubicBezTo>
                  <a:cubicBezTo>
                    <a:pt x="3416" y="19780"/>
                    <a:pt x="3416" y="19780"/>
                    <a:pt x="3541" y="19978"/>
                  </a:cubicBezTo>
                  <a:cubicBezTo>
                    <a:pt x="3416" y="19978"/>
                    <a:pt x="3290" y="20136"/>
                    <a:pt x="3165" y="20136"/>
                  </a:cubicBezTo>
                  <a:cubicBezTo>
                    <a:pt x="3008" y="19780"/>
                    <a:pt x="3008" y="19305"/>
                    <a:pt x="2882" y="18989"/>
                  </a:cubicBezTo>
                  <a:cubicBezTo>
                    <a:pt x="2882" y="18158"/>
                    <a:pt x="2882" y="17327"/>
                    <a:pt x="2756" y="16496"/>
                  </a:cubicBezTo>
                  <a:lnTo>
                    <a:pt x="3008" y="16181"/>
                  </a:lnTo>
                  <a:close/>
                  <a:moveTo>
                    <a:pt x="1438" y="18474"/>
                  </a:moveTo>
                  <a:cubicBezTo>
                    <a:pt x="1438" y="19147"/>
                    <a:pt x="1595" y="19780"/>
                    <a:pt x="1595" y="20611"/>
                  </a:cubicBezTo>
                  <a:lnTo>
                    <a:pt x="1438" y="20611"/>
                  </a:lnTo>
                  <a:cubicBezTo>
                    <a:pt x="1312" y="20611"/>
                    <a:pt x="1187" y="20611"/>
                    <a:pt x="1061" y="20453"/>
                  </a:cubicBezTo>
                  <a:lnTo>
                    <a:pt x="935" y="20294"/>
                  </a:lnTo>
                  <a:lnTo>
                    <a:pt x="810" y="20294"/>
                  </a:lnTo>
                  <a:lnTo>
                    <a:pt x="810" y="19978"/>
                  </a:lnTo>
                  <a:cubicBezTo>
                    <a:pt x="810" y="19780"/>
                    <a:pt x="935" y="19622"/>
                    <a:pt x="935" y="19464"/>
                  </a:cubicBezTo>
                  <a:cubicBezTo>
                    <a:pt x="1061" y="19147"/>
                    <a:pt x="1187" y="18791"/>
                    <a:pt x="1438" y="18474"/>
                  </a:cubicBezTo>
                  <a:close/>
                  <a:moveTo>
                    <a:pt x="2223" y="17169"/>
                  </a:moveTo>
                  <a:cubicBezTo>
                    <a:pt x="2379" y="18158"/>
                    <a:pt x="2379" y="19305"/>
                    <a:pt x="2631" y="20453"/>
                  </a:cubicBezTo>
                  <a:cubicBezTo>
                    <a:pt x="2506" y="20453"/>
                    <a:pt x="2379" y="20611"/>
                    <a:pt x="2097" y="20611"/>
                  </a:cubicBezTo>
                  <a:cubicBezTo>
                    <a:pt x="2097" y="19622"/>
                    <a:pt x="1972" y="18633"/>
                    <a:pt x="1972" y="17644"/>
                  </a:cubicBezTo>
                  <a:cubicBezTo>
                    <a:pt x="2097" y="17485"/>
                    <a:pt x="2097" y="17327"/>
                    <a:pt x="2223" y="17169"/>
                  </a:cubicBezTo>
                  <a:close/>
                  <a:moveTo>
                    <a:pt x="19773" y="0"/>
                  </a:moveTo>
                  <a:cubicBezTo>
                    <a:pt x="19490" y="0"/>
                    <a:pt x="19239" y="197"/>
                    <a:pt x="18987" y="197"/>
                  </a:cubicBezTo>
                  <a:cubicBezTo>
                    <a:pt x="18454" y="356"/>
                    <a:pt x="17920" y="830"/>
                    <a:pt x="17418" y="1187"/>
                  </a:cubicBezTo>
                  <a:cubicBezTo>
                    <a:pt x="16508" y="1820"/>
                    <a:pt x="15723" y="2809"/>
                    <a:pt x="14781" y="3640"/>
                  </a:cubicBezTo>
                  <a:cubicBezTo>
                    <a:pt x="14153" y="4312"/>
                    <a:pt x="13619" y="4787"/>
                    <a:pt x="12960" y="5300"/>
                  </a:cubicBezTo>
                  <a:cubicBezTo>
                    <a:pt x="12301" y="5933"/>
                    <a:pt x="11516" y="6606"/>
                    <a:pt x="10856" y="7279"/>
                  </a:cubicBezTo>
                  <a:cubicBezTo>
                    <a:pt x="9444" y="8426"/>
                    <a:pt x="8000" y="9732"/>
                    <a:pt x="6556" y="11077"/>
                  </a:cubicBezTo>
                  <a:cubicBezTo>
                    <a:pt x="6022" y="11552"/>
                    <a:pt x="5519" y="12066"/>
                    <a:pt x="4985" y="12541"/>
                  </a:cubicBezTo>
                  <a:cubicBezTo>
                    <a:pt x="4452" y="13213"/>
                    <a:pt x="3950" y="13688"/>
                    <a:pt x="3416" y="14361"/>
                  </a:cubicBezTo>
                  <a:cubicBezTo>
                    <a:pt x="2756" y="15033"/>
                    <a:pt x="2097" y="15665"/>
                    <a:pt x="1595" y="16496"/>
                  </a:cubicBezTo>
                  <a:cubicBezTo>
                    <a:pt x="1312" y="16813"/>
                    <a:pt x="1061" y="17327"/>
                    <a:pt x="810" y="17644"/>
                  </a:cubicBezTo>
                  <a:cubicBezTo>
                    <a:pt x="653" y="18000"/>
                    <a:pt x="527" y="18316"/>
                    <a:pt x="277" y="18791"/>
                  </a:cubicBezTo>
                  <a:cubicBezTo>
                    <a:pt x="25" y="19305"/>
                    <a:pt x="-132" y="20136"/>
                    <a:pt x="150" y="20769"/>
                  </a:cubicBezTo>
                  <a:cubicBezTo>
                    <a:pt x="277" y="21125"/>
                    <a:pt x="527" y="21284"/>
                    <a:pt x="810" y="21442"/>
                  </a:cubicBezTo>
                  <a:cubicBezTo>
                    <a:pt x="935" y="21442"/>
                    <a:pt x="1061" y="21600"/>
                    <a:pt x="1187" y="21600"/>
                  </a:cubicBezTo>
                  <a:lnTo>
                    <a:pt x="1972" y="21600"/>
                  </a:lnTo>
                  <a:cubicBezTo>
                    <a:pt x="2506" y="21600"/>
                    <a:pt x="3008" y="21442"/>
                    <a:pt x="3416" y="21125"/>
                  </a:cubicBezTo>
                  <a:cubicBezTo>
                    <a:pt x="3950" y="20967"/>
                    <a:pt x="4326" y="20453"/>
                    <a:pt x="4735" y="20136"/>
                  </a:cubicBezTo>
                  <a:cubicBezTo>
                    <a:pt x="5519" y="19305"/>
                    <a:pt x="6304" y="18474"/>
                    <a:pt x="6932" y="17485"/>
                  </a:cubicBezTo>
                  <a:cubicBezTo>
                    <a:pt x="8000" y="16338"/>
                    <a:pt x="8910" y="15192"/>
                    <a:pt x="9820" y="14044"/>
                  </a:cubicBezTo>
                  <a:cubicBezTo>
                    <a:pt x="10856" y="13055"/>
                    <a:pt x="11924" y="11868"/>
                    <a:pt x="12960" y="10879"/>
                  </a:cubicBezTo>
                  <a:cubicBezTo>
                    <a:pt x="13996" y="9890"/>
                    <a:pt x="15064" y="8901"/>
                    <a:pt x="16099" y="7912"/>
                  </a:cubicBezTo>
                  <a:cubicBezTo>
                    <a:pt x="16633" y="7437"/>
                    <a:pt x="17135" y="7120"/>
                    <a:pt x="17670" y="6606"/>
                  </a:cubicBezTo>
                  <a:cubicBezTo>
                    <a:pt x="17920" y="6289"/>
                    <a:pt x="18203" y="6131"/>
                    <a:pt x="18329" y="5933"/>
                  </a:cubicBezTo>
                  <a:cubicBezTo>
                    <a:pt x="18580" y="5617"/>
                    <a:pt x="18862" y="5460"/>
                    <a:pt x="19114" y="5300"/>
                  </a:cubicBezTo>
                  <a:cubicBezTo>
                    <a:pt x="19490" y="4944"/>
                    <a:pt x="19898" y="4469"/>
                    <a:pt x="20275" y="4154"/>
                  </a:cubicBezTo>
                  <a:cubicBezTo>
                    <a:pt x="20683" y="3640"/>
                    <a:pt x="20934" y="3165"/>
                    <a:pt x="21060" y="2650"/>
                  </a:cubicBezTo>
                  <a:cubicBezTo>
                    <a:pt x="21216" y="2492"/>
                    <a:pt x="21343" y="2176"/>
                    <a:pt x="21343" y="1978"/>
                  </a:cubicBezTo>
                  <a:cubicBezTo>
                    <a:pt x="21343" y="1661"/>
                    <a:pt x="21468" y="1503"/>
                    <a:pt x="21343" y="1187"/>
                  </a:cubicBezTo>
                  <a:cubicBezTo>
                    <a:pt x="21343" y="989"/>
                    <a:pt x="21343" y="672"/>
                    <a:pt x="21060" y="514"/>
                  </a:cubicBezTo>
                  <a:cubicBezTo>
                    <a:pt x="21060" y="356"/>
                    <a:pt x="20809" y="356"/>
                    <a:pt x="20683" y="356"/>
                  </a:cubicBezTo>
                  <a:cubicBezTo>
                    <a:pt x="20683" y="197"/>
                    <a:pt x="20558" y="197"/>
                    <a:pt x="20558" y="197"/>
                  </a:cubicBezTo>
                  <a:cubicBezTo>
                    <a:pt x="20275" y="0"/>
                    <a:pt x="20149" y="0"/>
                    <a:pt x="198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2" name="Google Shape;1647;p8"/>
            <p:cNvSpPr/>
            <p:nvPr/>
          </p:nvSpPr>
          <p:spPr>
            <a:xfrm>
              <a:off x="128261" y="68398"/>
              <a:ext cx="593204" cy="56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141" y="0"/>
                  </a:moveTo>
                  <a:cubicBezTo>
                    <a:pt x="21033" y="0"/>
                    <a:pt x="21033" y="114"/>
                    <a:pt x="20925" y="114"/>
                  </a:cubicBezTo>
                  <a:cubicBezTo>
                    <a:pt x="20358" y="458"/>
                    <a:pt x="19791" y="830"/>
                    <a:pt x="19224" y="1289"/>
                  </a:cubicBezTo>
                  <a:lnTo>
                    <a:pt x="19007" y="1432"/>
                  </a:lnTo>
                  <a:cubicBezTo>
                    <a:pt x="18900" y="1547"/>
                    <a:pt x="18684" y="1776"/>
                    <a:pt x="18441" y="1890"/>
                  </a:cubicBezTo>
                  <a:cubicBezTo>
                    <a:pt x="18225" y="2148"/>
                    <a:pt x="17874" y="2378"/>
                    <a:pt x="17550" y="2492"/>
                  </a:cubicBezTo>
                  <a:cubicBezTo>
                    <a:pt x="16308" y="3438"/>
                    <a:pt x="15066" y="4154"/>
                    <a:pt x="13959" y="4870"/>
                  </a:cubicBezTo>
                  <a:lnTo>
                    <a:pt x="12717" y="5586"/>
                  </a:lnTo>
                  <a:cubicBezTo>
                    <a:pt x="11933" y="6188"/>
                    <a:pt x="11016" y="6674"/>
                    <a:pt x="10124" y="7276"/>
                  </a:cubicBezTo>
                  <a:cubicBezTo>
                    <a:pt x="8991" y="7992"/>
                    <a:pt x="7884" y="8709"/>
                    <a:pt x="6398" y="9768"/>
                  </a:cubicBezTo>
                  <a:cubicBezTo>
                    <a:pt x="5508" y="10485"/>
                    <a:pt x="4509" y="11086"/>
                    <a:pt x="3591" y="11803"/>
                  </a:cubicBezTo>
                  <a:lnTo>
                    <a:pt x="3482" y="11917"/>
                  </a:lnTo>
                  <a:cubicBezTo>
                    <a:pt x="3267" y="12032"/>
                    <a:pt x="2916" y="12289"/>
                    <a:pt x="2700" y="12519"/>
                  </a:cubicBezTo>
                  <a:lnTo>
                    <a:pt x="2240" y="12891"/>
                  </a:lnTo>
                  <a:cubicBezTo>
                    <a:pt x="1808" y="13235"/>
                    <a:pt x="1350" y="13464"/>
                    <a:pt x="998" y="13607"/>
                  </a:cubicBezTo>
                  <a:cubicBezTo>
                    <a:pt x="675" y="13721"/>
                    <a:pt x="459" y="13837"/>
                    <a:pt x="216" y="13837"/>
                  </a:cubicBezTo>
                  <a:cubicBezTo>
                    <a:pt x="108" y="13837"/>
                    <a:pt x="108" y="13951"/>
                    <a:pt x="0" y="13951"/>
                  </a:cubicBezTo>
                  <a:lnTo>
                    <a:pt x="0" y="14323"/>
                  </a:lnTo>
                  <a:cubicBezTo>
                    <a:pt x="0" y="15498"/>
                    <a:pt x="0" y="16701"/>
                    <a:pt x="108" y="17904"/>
                  </a:cubicBezTo>
                  <a:cubicBezTo>
                    <a:pt x="323" y="19193"/>
                    <a:pt x="459" y="20282"/>
                    <a:pt x="783" y="21342"/>
                  </a:cubicBezTo>
                  <a:cubicBezTo>
                    <a:pt x="783" y="21486"/>
                    <a:pt x="890" y="21600"/>
                    <a:pt x="1133" y="21600"/>
                  </a:cubicBezTo>
                  <a:lnTo>
                    <a:pt x="1458" y="21600"/>
                  </a:lnTo>
                  <a:cubicBezTo>
                    <a:pt x="2700" y="20998"/>
                    <a:pt x="3699" y="20168"/>
                    <a:pt x="4724" y="19451"/>
                  </a:cubicBezTo>
                  <a:cubicBezTo>
                    <a:pt x="4941" y="19193"/>
                    <a:pt x="5184" y="18964"/>
                    <a:pt x="5400" y="18850"/>
                  </a:cubicBezTo>
                  <a:lnTo>
                    <a:pt x="5508" y="18735"/>
                  </a:lnTo>
                  <a:lnTo>
                    <a:pt x="5859" y="18477"/>
                  </a:lnTo>
                  <a:lnTo>
                    <a:pt x="6290" y="18133"/>
                  </a:lnTo>
                  <a:cubicBezTo>
                    <a:pt x="6642" y="17761"/>
                    <a:pt x="6965" y="17532"/>
                    <a:pt x="7317" y="17303"/>
                  </a:cubicBezTo>
                  <a:lnTo>
                    <a:pt x="7884" y="16815"/>
                  </a:lnTo>
                  <a:cubicBezTo>
                    <a:pt x="8424" y="16472"/>
                    <a:pt x="8991" y="15985"/>
                    <a:pt x="9558" y="15498"/>
                  </a:cubicBezTo>
                  <a:lnTo>
                    <a:pt x="10691" y="14553"/>
                  </a:lnTo>
                  <a:cubicBezTo>
                    <a:pt x="11475" y="13951"/>
                    <a:pt x="12258" y="13349"/>
                    <a:pt x="13040" y="12633"/>
                  </a:cubicBezTo>
                  <a:cubicBezTo>
                    <a:pt x="13716" y="12175"/>
                    <a:pt x="14391" y="11688"/>
                    <a:pt x="15066" y="11201"/>
                  </a:cubicBezTo>
                  <a:cubicBezTo>
                    <a:pt x="15524" y="10743"/>
                    <a:pt x="16308" y="10255"/>
                    <a:pt x="16983" y="9654"/>
                  </a:cubicBezTo>
                  <a:cubicBezTo>
                    <a:pt x="17765" y="9167"/>
                    <a:pt x="18684" y="8709"/>
                    <a:pt x="19359" y="8222"/>
                  </a:cubicBezTo>
                  <a:cubicBezTo>
                    <a:pt x="20034" y="7878"/>
                    <a:pt x="20574" y="7391"/>
                    <a:pt x="21248" y="7018"/>
                  </a:cubicBezTo>
                  <a:cubicBezTo>
                    <a:pt x="21248" y="7018"/>
                    <a:pt x="21384" y="6904"/>
                    <a:pt x="21384" y="6789"/>
                  </a:cubicBezTo>
                  <a:cubicBezTo>
                    <a:pt x="21491" y="6674"/>
                    <a:pt x="21491" y="6560"/>
                    <a:pt x="21491" y="6446"/>
                  </a:cubicBezTo>
                  <a:cubicBezTo>
                    <a:pt x="21600" y="5356"/>
                    <a:pt x="21491" y="4154"/>
                    <a:pt x="21491" y="2980"/>
                  </a:cubicBezTo>
                  <a:cubicBezTo>
                    <a:pt x="21491" y="2148"/>
                    <a:pt x="21384" y="1432"/>
                    <a:pt x="21384" y="573"/>
                  </a:cubicBezTo>
                  <a:cubicBezTo>
                    <a:pt x="21491" y="458"/>
                    <a:pt x="21491" y="344"/>
                    <a:pt x="21384" y="229"/>
                  </a:cubicBezTo>
                  <a:cubicBezTo>
                    <a:pt x="21384" y="114"/>
                    <a:pt x="21248" y="0"/>
                    <a:pt x="21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3" name="Google Shape;1650;p8"/>
            <p:cNvSpPr/>
            <p:nvPr/>
          </p:nvSpPr>
          <p:spPr>
            <a:xfrm>
              <a:off x="357283" y="684714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4" y="2278"/>
                  </a:moveTo>
                  <a:cubicBezTo>
                    <a:pt x="10981" y="2645"/>
                    <a:pt x="11706" y="3008"/>
                    <a:pt x="12525" y="3372"/>
                  </a:cubicBezTo>
                  <a:cubicBezTo>
                    <a:pt x="14429" y="4923"/>
                    <a:pt x="16700" y="6837"/>
                    <a:pt x="18515" y="8295"/>
                  </a:cubicBezTo>
                  <a:cubicBezTo>
                    <a:pt x="16246" y="10207"/>
                    <a:pt x="13977" y="12488"/>
                    <a:pt x="12160" y="14399"/>
                  </a:cubicBezTo>
                  <a:cubicBezTo>
                    <a:pt x="9891" y="13671"/>
                    <a:pt x="7985" y="12488"/>
                    <a:pt x="6079" y="11393"/>
                  </a:cubicBezTo>
                  <a:cubicBezTo>
                    <a:pt x="4900" y="10573"/>
                    <a:pt x="3810" y="9479"/>
                    <a:pt x="2631" y="8749"/>
                  </a:cubicBezTo>
                  <a:cubicBezTo>
                    <a:pt x="4175" y="7201"/>
                    <a:pt x="5354" y="5650"/>
                    <a:pt x="6806" y="4556"/>
                  </a:cubicBezTo>
                  <a:cubicBezTo>
                    <a:pt x="7623" y="3736"/>
                    <a:pt x="8350" y="3008"/>
                    <a:pt x="9437" y="2645"/>
                  </a:cubicBezTo>
                  <a:lnTo>
                    <a:pt x="9891" y="2645"/>
                  </a:lnTo>
                  <a:cubicBezTo>
                    <a:pt x="9891" y="2645"/>
                    <a:pt x="9891" y="2278"/>
                    <a:pt x="10254" y="2278"/>
                  </a:cubicBezTo>
                  <a:close/>
                  <a:moveTo>
                    <a:pt x="2269" y="11393"/>
                  </a:moveTo>
                  <a:lnTo>
                    <a:pt x="2631" y="11757"/>
                  </a:lnTo>
                  <a:cubicBezTo>
                    <a:pt x="3448" y="12488"/>
                    <a:pt x="4537" y="12851"/>
                    <a:pt x="5354" y="13671"/>
                  </a:cubicBezTo>
                  <a:cubicBezTo>
                    <a:pt x="6806" y="14399"/>
                    <a:pt x="8350" y="15129"/>
                    <a:pt x="9891" y="15950"/>
                  </a:cubicBezTo>
                  <a:cubicBezTo>
                    <a:pt x="10254" y="16313"/>
                    <a:pt x="10619" y="16313"/>
                    <a:pt x="10981" y="16680"/>
                  </a:cubicBezTo>
                  <a:cubicBezTo>
                    <a:pt x="11344" y="17044"/>
                    <a:pt x="11344" y="17864"/>
                    <a:pt x="11344" y="18228"/>
                  </a:cubicBezTo>
                  <a:cubicBezTo>
                    <a:pt x="9891" y="17864"/>
                    <a:pt x="8712" y="17044"/>
                    <a:pt x="7168" y="16313"/>
                  </a:cubicBezTo>
                  <a:cubicBezTo>
                    <a:pt x="5716" y="15129"/>
                    <a:pt x="4175" y="14035"/>
                    <a:pt x="2631" y="12488"/>
                  </a:cubicBezTo>
                  <a:cubicBezTo>
                    <a:pt x="2631" y="12121"/>
                    <a:pt x="2631" y="11757"/>
                    <a:pt x="2269" y="11393"/>
                  </a:cubicBezTo>
                  <a:close/>
                  <a:moveTo>
                    <a:pt x="18969" y="11029"/>
                  </a:moveTo>
                  <a:cubicBezTo>
                    <a:pt x="19331" y="11393"/>
                    <a:pt x="19331" y="11757"/>
                    <a:pt x="19331" y="12121"/>
                  </a:cubicBezTo>
                  <a:lnTo>
                    <a:pt x="19331" y="12488"/>
                  </a:lnTo>
                  <a:cubicBezTo>
                    <a:pt x="17425" y="14399"/>
                    <a:pt x="15519" y="16680"/>
                    <a:pt x="13612" y="18592"/>
                  </a:cubicBezTo>
                  <a:lnTo>
                    <a:pt x="13612" y="16313"/>
                  </a:lnTo>
                  <a:lnTo>
                    <a:pt x="18152" y="11757"/>
                  </a:lnTo>
                  <a:cubicBezTo>
                    <a:pt x="18515" y="11393"/>
                    <a:pt x="18969" y="11393"/>
                    <a:pt x="18969" y="11029"/>
                  </a:cubicBezTo>
                  <a:close/>
                  <a:moveTo>
                    <a:pt x="9437" y="0"/>
                  </a:moveTo>
                  <a:lnTo>
                    <a:pt x="9437" y="364"/>
                  </a:lnTo>
                  <a:lnTo>
                    <a:pt x="9075" y="364"/>
                  </a:lnTo>
                  <a:cubicBezTo>
                    <a:pt x="8350" y="730"/>
                    <a:pt x="7623" y="1094"/>
                    <a:pt x="6806" y="1458"/>
                  </a:cubicBezTo>
                  <a:cubicBezTo>
                    <a:pt x="6079" y="2278"/>
                    <a:pt x="5716" y="2645"/>
                    <a:pt x="4900" y="3008"/>
                  </a:cubicBezTo>
                  <a:lnTo>
                    <a:pt x="1541" y="6471"/>
                  </a:lnTo>
                  <a:cubicBezTo>
                    <a:pt x="1541" y="6471"/>
                    <a:pt x="1179" y="6837"/>
                    <a:pt x="817" y="7201"/>
                  </a:cubicBezTo>
                  <a:cubicBezTo>
                    <a:pt x="362" y="7565"/>
                    <a:pt x="362" y="7929"/>
                    <a:pt x="362" y="8295"/>
                  </a:cubicBezTo>
                  <a:cubicBezTo>
                    <a:pt x="0" y="8749"/>
                    <a:pt x="0" y="8749"/>
                    <a:pt x="0" y="9115"/>
                  </a:cubicBezTo>
                  <a:cubicBezTo>
                    <a:pt x="0" y="10573"/>
                    <a:pt x="0" y="11757"/>
                    <a:pt x="362" y="12851"/>
                  </a:cubicBezTo>
                  <a:cubicBezTo>
                    <a:pt x="362" y="13308"/>
                    <a:pt x="362" y="13671"/>
                    <a:pt x="817" y="13671"/>
                  </a:cubicBezTo>
                  <a:cubicBezTo>
                    <a:pt x="817" y="14035"/>
                    <a:pt x="817" y="14399"/>
                    <a:pt x="1179" y="14399"/>
                  </a:cubicBezTo>
                  <a:cubicBezTo>
                    <a:pt x="2631" y="15586"/>
                    <a:pt x="4537" y="17044"/>
                    <a:pt x="6079" y="18228"/>
                  </a:cubicBezTo>
                  <a:cubicBezTo>
                    <a:pt x="7985" y="19322"/>
                    <a:pt x="9891" y="20506"/>
                    <a:pt x="11706" y="21236"/>
                  </a:cubicBezTo>
                  <a:lnTo>
                    <a:pt x="12525" y="21236"/>
                  </a:lnTo>
                  <a:cubicBezTo>
                    <a:pt x="12525" y="21236"/>
                    <a:pt x="12888" y="21600"/>
                    <a:pt x="13250" y="21600"/>
                  </a:cubicBezTo>
                  <a:cubicBezTo>
                    <a:pt x="13250" y="21600"/>
                    <a:pt x="13612" y="21600"/>
                    <a:pt x="13977" y="21236"/>
                  </a:cubicBezTo>
                  <a:lnTo>
                    <a:pt x="17425" y="17864"/>
                  </a:lnTo>
                  <a:cubicBezTo>
                    <a:pt x="18969" y="16313"/>
                    <a:pt x="20056" y="15129"/>
                    <a:pt x="21238" y="13671"/>
                  </a:cubicBezTo>
                  <a:cubicBezTo>
                    <a:pt x="21238" y="13671"/>
                    <a:pt x="21600" y="12851"/>
                    <a:pt x="21238" y="12488"/>
                  </a:cubicBezTo>
                  <a:cubicBezTo>
                    <a:pt x="21600" y="12488"/>
                    <a:pt x="21600" y="12121"/>
                    <a:pt x="21600" y="12121"/>
                  </a:cubicBezTo>
                  <a:cubicBezTo>
                    <a:pt x="21238" y="11029"/>
                    <a:pt x="21238" y="9843"/>
                    <a:pt x="21238" y="8749"/>
                  </a:cubicBezTo>
                  <a:lnTo>
                    <a:pt x="21238" y="8295"/>
                  </a:lnTo>
                  <a:cubicBezTo>
                    <a:pt x="21238" y="7929"/>
                    <a:pt x="21238" y="7565"/>
                    <a:pt x="20783" y="7201"/>
                  </a:cubicBezTo>
                  <a:lnTo>
                    <a:pt x="20421" y="7201"/>
                  </a:lnTo>
                  <a:cubicBezTo>
                    <a:pt x="20421" y="6837"/>
                    <a:pt x="20056" y="6471"/>
                    <a:pt x="19694" y="6471"/>
                  </a:cubicBezTo>
                  <a:cubicBezTo>
                    <a:pt x="17425" y="4192"/>
                    <a:pt x="14794" y="2278"/>
                    <a:pt x="11706" y="730"/>
                  </a:cubicBezTo>
                  <a:cubicBezTo>
                    <a:pt x="11706" y="364"/>
                    <a:pt x="11344" y="36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4" name="Google Shape;1651;p8"/>
            <p:cNvSpPr/>
            <p:nvPr/>
          </p:nvSpPr>
          <p:spPr>
            <a:xfrm>
              <a:off x="500039" y="576180"/>
              <a:ext cx="176231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642"/>
                  </a:moveTo>
                  <a:cubicBezTo>
                    <a:pt x="11027" y="3006"/>
                    <a:pt x="11757" y="3372"/>
                    <a:pt x="12487" y="3826"/>
                  </a:cubicBezTo>
                  <a:cubicBezTo>
                    <a:pt x="14766" y="5284"/>
                    <a:pt x="16680" y="6834"/>
                    <a:pt x="18592" y="8749"/>
                  </a:cubicBezTo>
                  <a:cubicBezTo>
                    <a:pt x="16680" y="10663"/>
                    <a:pt x="14399" y="12485"/>
                    <a:pt x="12121" y="14763"/>
                  </a:cubicBezTo>
                  <a:cubicBezTo>
                    <a:pt x="10207" y="13669"/>
                    <a:pt x="7929" y="12485"/>
                    <a:pt x="6107" y="11391"/>
                  </a:cubicBezTo>
                  <a:cubicBezTo>
                    <a:pt x="4923" y="10663"/>
                    <a:pt x="3829" y="9843"/>
                    <a:pt x="3008" y="8749"/>
                  </a:cubicBezTo>
                  <a:cubicBezTo>
                    <a:pt x="4192" y="7565"/>
                    <a:pt x="5650" y="6107"/>
                    <a:pt x="7201" y="4920"/>
                  </a:cubicBezTo>
                  <a:cubicBezTo>
                    <a:pt x="7929" y="4192"/>
                    <a:pt x="8749" y="3372"/>
                    <a:pt x="9479" y="3006"/>
                  </a:cubicBezTo>
                  <a:cubicBezTo>
                    <a:pt x="9843" y="3006"/>
                    <a:pt x="9843" y="2642"/>
                    <a:pt x="9843" y="2642"/>
                  </a:cubicBezTo>
                  <a:close/>
                  <a:moveTo>
                    <a:pt x="3008" y="11757"/>
                  </a:moveTo>
                  <a:cubicBezTo>
                    <a:pt x="3829" y="12485"/>
                    <a:pt x="4556" y="13305"/>
                    <a:pt x="5650" y="13669"/>
                  </a:cubicBezTo>
                  <a:cubicBezTo>
                    <a:pt x="7565" y="14763"/>
                    <a:pt x="9479" y="15950"/>
                    <a:pt x="11393" y="16677"/>
                  </a:cubicBezTo>
                  <a:lnTo>
                    <a:pt x="11393" y="18592"/>
                  </a:lnTo>
                  <a:cubicBezTo>
                    <a:pt x="10207" y="17861"/>
                    <a:pt x="8749" y="17041"/>
                    <a:pt x="7565" y="16313"/>
                  </a:cubicBezTo>
                  <a:cubicBezTo>
                    <a:pt x="6107" y="15219"/>
                    <a:pt x="4192" y="14035"/>
                    <a:pt x="2642" y="12941"/>
                  </a:cubicBezTo>
                  <a:lnTo>
                    <a:pt x="2642" y="11757"/>
                  </a:lnTo>
                  <a:close/>
                  <a:moveTo>
                    <a:pt x="19322" y="11027"/>
                  </a:moveTo>
                  <a:lnTo>
                    <a:pt x="19322" y="12485"/>
                  </a:lnTo>
                  <a:cubicBezTo>
                    <a:pt x="17500" y="14763"/>
                    <a:pt x="15950" y="16677"/>
                    <a:pt x="14035" y="18592"/>
                  </a:cubicBezTo>
                  <a:cubicBezTo>
                    <a:pt x="14035" y="18228"/>
                    <a:pt x="13671" y="17497"/>
                    <a:pt x="13671" y="17041"/>
                  </a:cubicBezTo>
                  <a:lnTo>
                    <a:pt x="13671" y="16677"/>
                  </a:lnTo>
                  <a:lnTo>
                    <a:pt x="14035" y="16313"/>
                  </a:lnTo>
                  <a:cubicBezTo>
                    <a:pt x="15219" y="14763"/>
                    <a:pt x="16680" y="13305"/>
                    <a:pt x="18228" y="12121"/>
                  </a:cubicBezTo>
                  <a:lnTo>
                    <a:pt x="19322" y="11027"/>
                  </a:lnTo>
                  <a:close/>
                  <a:moveTo>
                    <a:pt x="10663" y="0"/>
                  </a:moveTo>
                  <a:cubicBezTo>
                    <a:pt x="10207" y="0"/>
                    <a:pt x="9843" y="364"/>
                    <a:pt x="9479" y="364"/>
                  </a:cubicBezTo>
                  <a:cubicBezTo>
                    <a:pt x="9479" y="364"/>
                    <a:pt x="9115" y="364"/>
                    <a:pt x="9115" y="728"/>
                  </a:cubicBezTo>
                  <a:cubicBezTo>
                    <a:pt x="8385" y="728"/>
                    <a:pt x="7565" y="1548"/>
                    <a:pt x="7201" y="1914"/>
                  </a:cubicBezTo>
                  <a:cubicBezTo>
                    <a:pt x="6471" y="2278"/>
                    <a:pt x="5650" y="2642"/>
                    <a:pt x="5287" y="3372"/>
                  </a:cubicBezTo>
                  <a:cubicBezTo>
                    <a:pt x="4192" y="4556"/>
                    <a:pt x="3008" y="5650"/>
                    <a:pt x="1914" y="6471"/>
                  </a:cubicBezTo>
                  <a:cubicBezTo>
                    <a:pt x="1550" y="6834"/>
                    <a:pt x="1094" y="7198"/>
                    <a:pt x="1094" y="7198"/>
                  </a:cubicBezTo>
                  <a:cubicBezTo>
                    <a:pt x="730" y="7565"/>
                    <a:pt x="364" y="7929"/>
                    <a:pt x="364" y="8385"/>
                  </a:cubicBezTo>
                  <a:cubicBezTo>
                    <a:pt x="364" y="8749"/>
                    <a:pt x="0" y="9112"/>
                    <a:pt x="0" y="9476"/>
                  </a:cubicBezTo>
                  <a:cubicBezTo>
                    <a:pt x="0" y="10663"/>
                    <a:pt x="364" y="12121"/>
                    <a:pt x="364" y="13305"/>
                  </a:cubicBezTo>
                  <a:cubicBezTo>
                    <a:pt x="364" y="13669"/>
                    <a:pt x="730" y="13669"/>
                    <a:pt x="730" y="14035"/>
                  </a:cubicBezTo>
                  <a:lnTo>
                    <a:pt x="1094" y="14035"/>
                  </a:lnTo>
                  <a:lnTo>
                    <a:pt x="1094" y="14763"/>
                  </a:lnTo>
                  <a:cubicBezTo>
                    <a:pt x="3008" y="15950"/>
                    <a:pt x="4556" y="17041"/>
                    <a:pt x="6471" y="18228"/>
                  </a:cubicBezTo>
                  <a:cubicBezTo>
                    <a:pt x="8385" y="19319"/>
                    <a:pt x="10207" y="20506"/>
                    <a:pt x="12121" y="21233"/>
                  </a:cubicBezTo>
                  <a:lnTo>
                    <a:pt x="12941" y="21233"/>
                  </a:lnTo>
                  <a:cubicBezTo>
                    <a:pt x="12941" y="21600"/>
                    <a:pt x="13308" y="21600"/>
                    <a:pt x="13308" y="21600"/>
                  </a:cubicBezTo>
                  <a:lnTo>
                    <a:pt x="14035" y="21600"/>
                  </a:lnTo>
                  <a:cubicBezTo>
                    <a:pt x="15586" y="20506"/>
                    <a:pt x="16680" y="19319"/>
                    <a:pt x="17864" y="17861"/>
                  </a:cubicBezTo>
                  <a:cubicBezTo>
                    <a:pt x="18958" y="16677"/>
                    <a:pt x="20142" y="15219"/>
                    <a:pt x="21236" y="14035"/>
                  </a:cubicBezTo>
                  <a:cubicBezTo>
                    <a:pt x="21600" y="13669"/>
                    <a:pt x="21600" y="13305"/>
                    <a:pt x="21600" y="12941"/>
                  </a:cubicBezTo>
                  <a:lnTo>
                    <a:pt x="21600" y="8749"/>
                  </a:lnTo>
                  <a:cubicBezTo>
                    <a:pt x="21600" y="8385"/>
                    <a:pt x="21236" y="7929"/>
                    <a:pt x="21236" y="7565"/>
                  </a:cubicBezTo>
                  <a:cubicBezTo>
                    <a:pt x="17864" y="4920"/>
                    <a:pt x="14766" y="2278"/>
                    <a:pt x="11027" y="364"/>
                  </a:cubicBezTo>
                  <a:cubicBezTo>
                    <a:pt x="11027" y="0"/>
                    <a:pt x="10663" y="0"/>
                    <a:pt x="10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5" name="Google Shape;1652;p8"/>
            <p:cNvSpPr/>
            <p:nvPr/>
          </p:nvSpPr>
          <p:spPr>
            <a:xfrm>
              <a:off x="657683" y="467624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3450"/>
                    <a:pt x="12525" y="3812"/>
                  </a:cubicBezTo>
                  <a:cubicBezTo>
                    <a:pt x="14794" y="5264"/>
                    <a:pt x="16700" y="6808"/>
                    <a:pt x="18607" y="8349"/>
                  </a:cubicBezTo>
                  <a:lnTo>
                    <a:pt x="12163" y="14792"/>
                  </a:ln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618"/>
                    <a:pt x="3813" y="9801"/>
                    <a:pt x="2723" y="8711"/>
                  </a:cubicBezTo>
                  <a:cubicBezTo>
                    <a:pt x="4175" y="7533"/>
                    <a:pt x="5719" y="6081"/>
                    <a:pt x="6806" y="4537"/>
                  </a:cubicBezTo>
                  <a:cubicBezTo>
                    <a:pt x="7988" y="3812"/>
                    <a:pt x="8712" y="3450"/>
                    <a:pt x="9529" y="2633"/>
                  </a:cubicBezTo>
                  <a:lnTo>
                    <a:pt x="9894" y="2633"/>
                  </a:lnTo>
                  <a:cubicBezTo>
                    <a:pt x="9894" y="2633"/>
                    <a:pt x="10256" y="2633"/>
                    <a:pt x="10256" y="2268"/>
                  </a:cubicBezTo>
                  <a:close/>
                  <a:moveTo>
                    <a:pt x="2723" y="11707"/>
                  </a:moveTo>
                  <a:cubicBezTo>
                    <a:pt x="3813" y="12524"/>
                    <a:pt x="4537" y="13251"/>
                    <a:pt x="5354" y="13613"/>
                  </a:cubicBezTo>
                  <a:cubicBezTo>
                    <a:pt x="7260" y="14792"/>
                    <a:pt x="9529" y="15882"/>
                    <a:pt x="11346" y="16609"/>
                  </a:cubicBezTo>
                  <a:lnTo>
                    <a:pt x="11346" y="18512"/>
                  </a:lnTo>
                  <a:cubicBezTo>
                    <a:pt x="10256" y="17788"/>
                    <a:pt x="8712" y="17061"/>
                    <a:pt x="7623" y="16244"/>
                  </a:cubicBezTo>
                  <a:cubicBezTo>
                    <a:pt x="6806" y="15882"/>
                    <a:pt x="6444" y="15519"/>
                    <a:pt x="6081" y="15157"/>
                  </a:cubicBezTo>
                  <a:cubicBezTo>
                    <a:pt x="4992" y="14338"/>
                    <a:pt x="3813" y="13613"/>
                    <a:pt x="2723" y="12886"/>
                  </a:cubicBezTo>
                  <a:lnTo>
                    <a:pt x="2723" y="11707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7425" y="14338"/>
                    <a:pt x="15884" y="16609"/>
                    <a:pt x="14067" y="18512"/>
                  </a:cubicBezTo>
                  <a:cubicBezTo>
                    <a:pt x="13615" y="18150"/>
                    <a:pt x="13615" y="17788"/>
                    <a:pt x="13615" y="17425"/>
                  </a:cubicBezTo>
                  <a:lnTo>
                    <a:pt x="13615" y="16244"/>
                  </a:lnTo>
                  <a:lnTo>
                    <a:pt x="18152" y="11707"/>
                  </a:lnTo>
                  <a:lnTo>
                    <a:pt x="18152" y="12069"/>
                  </a:lnTo>
                  <a:cubicBezTo>
                    <a:pt x="18607" y="11707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6806" y="1906"/>
                  </a:cubicBezTo>
                  <a:cubicBezTo>
                    <a:pt x="6444" y="2268"/>
                    <a:pt x="5719" y="2633"/>
                    <a:pt x="4992" y="3450"/>
                  </a:cubicBezTo>
                  <a:cubicBezTo>
                    <a:pt x="3813" y="4175"/>
                    <a:pt x="3085" y="5264"/>
                    <a:pt x="1906" y="6443"/>
                  </a:cubicBezTo>
                  <a:cubicBezTo>
                    <a:pt x="1544" y="6808"/>
                    <a:pt x="1179" y="6808"/>
                    <a:pt x="817" y="7170"/>
                  </a:cubicBezTo>
                  <a:cubicBezTo>
                    <a:pt x="454" y="7533"/>
                    <a:pt x="454" y="7987"/>
                    <a:pt x="454" y="8349"/>
                  </a:cubicBezTo>
                  <a:cubicBezTo>
                    <a:pt x="454" y="8711"/>
                    <a:pt x="0" y="9076"/>
                    <a:pt x="0" y="9439"/>
                  </a:cubicBezTo>
                  <a:cubicBezTo>
                    <a:pt x="0" y="10618"/>
                    <a:pt x="454" y="11707"/>
                    <a:pt x="454" y="13251"/>
                  </a:cubicBezTo>
                  <a:cubicBezTo>
                    <a:pt x="454" y="13251"/>
                    <a:pt x="817" y="13613"/>
                    <a:pt x="817" y="13976"/>
                  </a:cubicBezTo>
                  <a:cubicBezTo>
                    <a:pt x="1179" y="13976"/>
                    <a:pt x="1179" y="14338"/>
                    <a:pt x="1179" y="14338"/>
                  </a:cubicBezTo>
                  <a:cubicBezTo>
                    <a:pt x="3085" y="15882"/>
                    <a:pt x="4537" y="17061"/>
                    <a:pt x="6444" y="18150"/>
                  </a:cubicBezTo>
                  <a:cubicBezTo>
                    <a:pt x="7988" y="19332"/>
                    <a:pt x="9894" y="20419"/>
                    <a:pt x="12163" y="21146"/>
                  </a:cubicBezTo>
                  <a:lnTo>
                    <a:pt x="12525" y="2114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4067" y="21600"/>
                  </a:lnTo>
                  <a:cubicBezTo>
                    <a:pt x="15521" y="20419"/>
                    <a:pt x="16700" y="18877"/>
                    <a:pt x="17790" y="17788"/>
                  </a:cubicBezTo>
                  <a:cubicBezTo>
                    <a:pt x="18969" y="16609"/>
                    <a:pt x="20059" y="15157"/>
                    <a:pt x="21238" y="13976"/>
                  </a:cubicBezTo>
                  <a:cubicBezTo>
                    <a:pt x="21600" y="13613"/>
                    <a:pt x="21600" y="13251"/>
                    <a:pt x="21600" y="12886"/>
                  </a:cubicBezTo>
                  <a:lnTo>
                    <a:pt x="21600" y="8711"/>
                  </a:lnTo>
                  <a:cubicBezTo>
                    <a:pt x="21600" y="8711"/>
                    <a:pt x="21238" y="8711"/>
                    <a:pt x="21238" y="8349"/>
                  </a:cubicBezTo>
                  <a:cubicBezTo>
                    <a:pt x="21600" y="7987"/>
                    <a:pt x="21238" y="7533"/>
                    <a:pt x="20875" y="7533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6" name="Google Shape;1653;p8"/>
            <p:cNvSpPr/>
            <p:nvPr/>
          </p:nvSpPr>
          <p:spPr>
            <a:xfrm>
              <a:off x="803430" y="359090"/>
              <a:ext cx="176963" cy="1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588"/>
                  </a:moveTo>
                  <a:cubicBezTo>
                    <a:pt x="10981" y="3034"/>
                    <a:pt x="11709" y="3391"/>
                    <a:pt x="12525" y="3747"/>
                  </a:cubicBezTo>
                  <a:cubicBezTo>
                    <a:pt x="14432" y="5266"/>
                    <a:pt x="16700" y="6694"/>
                    <a:pt x="18515" y="8569"/>
                  </a:cubicBezTo>
                  <a:cubicBezTo>
                    <a:pt x="16246" y="10444"/>
                    <a:pt x="13977" y="12319"/>
                    <a:pt x="12160" y="14550"/>
                  </a:cubicBezTo>
                  <a:cubicBezTo>
                    <a:pt x="9891" y="13388"/>
                    <a:pt x="7985" y="12675"/>
                    <a:pt x="6081" y="11156"/>
                  </a:cubicBezTo>
                  <a:cubicBezTo>
                    <a:pt x="4537" y="10444"/>
                    <a:pt x="3810" y="9728"/>
                    <a:pt x="2631" y="8569"/>
                  </a:cubicBezTo>
                  <a:cubicBezTo>
                    <a:pt x="4175" y="7497"/>
                    <a:pt x="5354" y="5981"/>
                    <a:pt x="6806" y="4819"/>
                  </a:cubicBezTo>
                  <a:cubicBezTo>
                    <a:pt x="7623" y="4106"/>
                    <a:pt x="8350" y="3391"/>
                    <a:pt x="9437" y="3034"/>
                  </a:cubicBezTo>
                  <a:lnTo>
                    <a:pt x="9891" y="3034"/>
                  </a:lnTo>
                  <a:cubicBezTo>
                    <a:pt x="9891" y="2588"/>
                    <a:pt x="9891" y="2588"/>
                    <a:pt x="10256" y="2588"/>
                  </a:cubicBezTo>
                  <a:close/>
                  <a:moveTo>
                    <a:pt x="2269" y="11515"/>
                  </a:moveTo>
                  <a:cubicBezTo>
                    <a:pt x="2631" y="11515"/>
                    <a:pt x="2631" y="11960"/>
                    <a:pt x="2631" y="11960"/>
                  </a:cubicBezTo>
                  <a:cubicBezTo>
                    <a:pt x="3448" y="12675"/>
                    <a:pt x="4537" y="13031"/>
                    <a:pt x="5354" y="13747"/>
                  </a:cubicBezTo>
                  <a:cubicBezTo>
                    <a:pt x="7168" y="14906"/>
                    <a:pt x="9075" y="15622"/>
                    <a:pt x="10981" y="16781"/>
                  </a:cubicBezTo>
                  <a:cubicBezTo>
                    <a:pt x="10981" y="16781"/>
                    <a:pt x="11344" y="17137"/>
                    <a:pt x="11344" y="17494"/>
                  </a:cubicBezTo>
                  <a:lnTo>
                    <a:pt x="11344" y="18209"/>
                  </a:lnTo>
                  <a:cubicBezTo>
                    <a:pt x="9891" y="17853"/>
                    <a:pt x="8712" y="17137"/>
                    <a:pt x="7168" y="15978"/>
                  </a:cubicBezTo>
                  <a:cubicBezTo>
                    <a:pt x="5716" y="14906"/>
                    <a:pt x="4175" y="13747"/>
                    <a:pt x="2631" y="12675"/>
                  </a:cubicBezTo>
                  <a:cubicBezTo>
                    <a:pt x="2631" y="12319"/>
                    <a:pt x="2269" y="11960"/>
                    <a:pt x="2269" y="11515"/>
                  </a:cubicBezTo>
                  <a:close/>
                  <a:moveTo>
                    <a:pt x="18969" y="11156"/>
                  </a:moveTo>
                  <a:lnTo>
                    <a:pt x="18969" y="11515"/>
                  </a:lnTo>
                  <a:cubicBezTo>
                    <a:pt x="18969" y="11960"/>
                    <a:pt x="19331" y="11960"/>
                    <a:pt x="19331" y="12319"/>
                  </a:cubicBezTo>
                  <a:lnTo>
                    <a:pt x="19331" y="12675"/>
                  </a:lnTo>
                  <a:lnTo>
                    <a:pt x="13612" y="18209"/>
                  </a:lnTo>
                  <a:lnTo>
                    <a:pt x="13612" y="17137"/>
                  </a:lnTo>
                  <a:cubicBezTo>
                    <a:pt x="13612" y="17137"/>
                    <a:pt x="13612" y="16781"/>
                    <a:pt x="13250" y="16425"/>
                  </a:cubicBezTo>
                  <a:lnTo>
                    <a:pt x="13612" y="16425"/>
                  </a:lnTo>
                  <a:cubicBezTo>
                    <a:pt x="15156" y="14906"/>
                    <a:pt x="16700" y="13388"/>
                    <a:pt x="18152" y="11960"/>
                  </a:cubicBezTo>
                  <a:cubicBezTo>
                    <a:pt x="18515" y="11515"/>
                    <a:pt x="18515" y="11156"/>
                    <a:pt x="18969" y="11156"/>
                  </a:cubicBezTo>
                  <a:close/>
                  <a:moveTo>
                    <a:pt x="10256" y="0"/>
                  </a:moveTo>
                  <a:cubicBezTo>
                    <a:pt x="9891" y="0"/>
                    <a:pt x="9437" y="356"/>
                    <a:pt x="9437" y="803"/>
                  </a:cubicBezTo>
                  <a:lnTo>
                    <a:pt x="8712" y="803"/>
                  </a:lnTo>
                  <a:cubicBezTo>
                    <a:pt x="8350" y="1160"/>
                    <a:pt x="7623" y="1516"/>
                    <a:pt x="6806" y="1875"/>
                  </a:cubicBezTo>
                  <a:cubicBezTo>
                    <a:pt x="6081" y="2231"/>
                    <a:pt x="5716" y="3034"/>
                    <a:pt x="4900" y="3391"/>
                  </a:cubicBezTo>
                  <a:lnTo>
                    <a:pt x="1541" y="6694"/>
                  </a:lnTo>
                  <a:lnTo>
                    <a:pt x="817" y="7497"/>
                  </a:lnTo>
                  <a:cubicBezTo>
                    <a:pt x="362" y="7497"/>
                    <a:pt x="362" y="8212"/>
                    <a:pt x="362" y="8569"/>
                  </a:cubicBezTo>
                  <a:cubicBezTo>
                    <a:pt x="0" y="8569"/>
                    <a:pt x="0" y="8925"/>
                    <a:pt x="0" y="9281"/>
                  </a:cubicBezTo>
                  <a:cubicBezTo>
                    <a:pt x="0" y="10800"/>
                    <a:pt x="0" y="11960"/>
                    <a:pt x="362" y="13031"/>
                  </a:cubicBezTo>
                  <a:cubicBezTo>
                    <a:pt x="362" y="13388"/>
                    <a:pt x="362" y="13747"/>
                    <a:pt x="817" y="13747"/>
                  </a:cubicBezTo>
                  <a:cubicBezTo>
                    <a:pt x="817" y="14193"/>
                    <a:pt x="817" y="14193"/>
                    <a:pt x="1179" y="14550"/>
                  </a:cubicBezTo>
                  <a:cubicBezTo>
                    <a:pt x="2631" y="15622"/>
                    <a:pt x="4537" y="17137"/>
                    <a:pt x="6081" y="18209"/>
                  </a:cubicBezTo>
                  <a:cubicBezTo>
                    <a:pt x="7985" y="19369"/>
                    <a:pt x="9891" y="20440"/>
                    <a:pt x="11709" y="20887"/>
                  </a:cubicBezTo>
                  <a:cubicBezTo>
                    <a:pt x="12160" y="21244"/>
                    <a:pt x="12160" y="21244"/>
                    <a:pt x="12525" y="21244"/>
                  </a:cubicBezTo>
                  <a:cubicBezTo>
                    <a:pt x="12525" y="21244"/>
                    <a:pt x="12888" y="21244"/>
                    <a:pt x="13250" y="21600"/>
                  </a:cubicBezTo>
                  <a:cubicBezTo>
                    <a:pt x="13250" y="21600"/>
                    <a:pt x="13612" y="21600"/>
                    <a:pt x="13977" y="21244"/>
                  </a:cubicBezTo>
                  <a:lnTo>
                    <a:pt x="17425" y="17853"/>
                  </a:lnTo>
                  <a:cubicBezTo>
                    <a:pt x="18515" y="16425"/>
                    <a:pt x="20059" y="15263"/>
                    <a:pt x="21238" y="13747"/>
                  </a:cubicBezTo>
                  <a:cubicBezTo>
                    <a:pt x="21238" y="13388"/>
                    <a:pt x="21600" y="13031"/>
                    <a:pt x="21238" y="12675"/>
                  </a:cubicBezTo>
                  <a:cubicBezTo>
                    <a:pt x="21600" y="12675"/>
                    <a:pt x="21600" y="12319"/>
                    <a:pt x="21600" y="12319"/>
                  </a:cubicBezTo>
                  <a:cubicBezTo>
                    <a:pt x="21238" y="11156"/>
                    <a:pt x="21238" y="9728"/>
                    <a:pt x="21238" y="8569"/>
                  </a:cubicBezTo>
                  <a:cubicBezTo>
                    <a:pt x="21238" y="8212"/>
                    <a:pt x="21238" y="7853"/>
                    <a:pt x="20783" y="7497"/>
                  </a:cubicBezTo>
                  <a:cubicBezTo>
                    <a:pt x="17787" y="4819"/>
                    <a:pt x="14432" y="2231"/>
                    <a:pt x="10619" y="356"/>
                  </a:cubicBezTo>
                  <a:cubicBezTo>
                    <a:pt x="10619" y="356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7" name="Google Shape;1654;p8"/>
            <p:cNvSpPr/>
            <p:nvPr/>
          </p:nvSpPr>
          <p:spPr>
            <a:xfrm>
              <a:off x="508968" y="780622"/>
              <a:ext cx="176963" cy="1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17"/>
                  </a:moveTo>
                  <a:cubicBezTo>
                    <a:pt x="10981" y="2980"/>
                    <a:pt x="11798" y="3341"/>
                    <a:pt x="12525" y="3793"/>
                  </a:cubicBezTo>
                  <a:cubicBezTo>
                    <a:pt x="14432" y="5237"/>
                    <a:pt x="16700" y="6771"/>
                    <a:pt x="18607" y="8667"/>
                  </a:cubicBezTo>
                  <a:cubicBezTo>
                    <a:pt x="16338" y="10564"/>
                    <a:pt x="14067" y="12369"/>
                    <a:pt x="12163" y="14628"/>
                  </a:cubicBezTo>
                  <a:cubicBezTo>
                    <a:pt x="9891" y="13544"/>
                    <a:pt x="7988" y="12821"/>
                    <a:pt x="6081" y="11287"/>
                  </a:cubicBezTo>
                  <a:cubicBezTo>
                    <a:pt x="4992" y="10564"/>
                    <a:pt x="3813" y="9751"/>
                    <a:pt x="2723" y="8667"/>
                  </a:cubicBezTo>
                  <a:cubicBezTo>
                    <a:pt x="4175" y="7494"/>
                    <a:pt x="5354" y="6050"/>
                    <a:pt x="6806" y="4877"/>
                  </a:cubicBezTo>
                  <a:cubicBezTo>
                    <a:pt x="7623" y="4153"/>
                    <a:pt x="8350" y="3341"/>
                    <a:pt x="9529" y="2980"/>
                  </a:cubicBezTo>
                  <a:lnTo>
                    <a:pt x="9891" y="2617"/>
                  </a:lnTo>
                  <a:close/>
                  <a:moveTo>
                    <a:pt x="2269" y="11648"/>
                  </a:moveTo>
                  <a:cubicBezTo>
                    <a:pt x="2723" y="11648"/>
                    <a:pt x="2723" y="11648"/>
                    <a:pt x="2723" y="12008"/>
                  </a:cubicBezTo>
                  <a:cubicBezTo>
                    <a:pt x="3448" y="12369"/>
                    <a:pt x="4537" y="13184"/>
                    <a:pt x="5354" y="13905"/>
                  </a:cubicBezTo>
                  <a:cubicBezTo>
                    <a:pt x="7260" y="15077"/>
                    <a:pt x="9075" y="15801"/>
                    <a:pt x="10981" y="16885"/>
                  </a:cubicBezTo>
                  <a:lnTo>
                    <a:pt x="11346" y="16885"/>
                  </a:lnTo>
                  <a:lnTo>
                    <a:pt x="11346" y="18418"/>
                  </a:lnTo>
                  <a:cubicBezTo>
                    <a:pt x="9891" y="17697"/>
                    <a:pt x="8712" y="16885"/>
                    <a:pt x="7260" y="16161"/>
                  </a:cubicBezTo>
                  <a:cubicBezTo>
                    <a:pt x="5716" y="15077"/>
                    <a:pt x="4175" y="13905"/>
                    <a:pt x="2723" y="12821"/>
                  </a:cubicBezTo>
                  <a:lnTo>
                    <a:pt x="2723" y="12008"/>
                  </a:lnTo>
                  <a:lnTo>
                    <a:pt x="2269" y="11648"/>
                  </a:lnTo>
                  <a:close/>
                  <a:moveTo>
                    <a:pt x="18969" y="11287"/>
                  </a:moveTo>
                  <a:cubicBezTo>
                    <a:pt x="19331" y="11648"/>
                    <a:pt x="19331" y="12008"/>
                    <a:pt x="19331" y="12369"/>
                  </a:cubicBezTo>
                  <a:cubicBezTo>
                    <a:pt x="17425" y="14628"/>
                    <a:pt x="15521" y="16522"/>
                    <a:pt x="13615" y="18418"/>
                  </a:cubicBezTo>
                  <a:lnTo>
                    <a:pt x="13615" y="16522"/>
                  </a:lnTo>
                  <a:cubicBezTo>
                    <a:pt x="14067" y="15801"/>
                    <a:pt x="14432" y="15441"/>
                    <a:pt x="14794" y="15077"/>
                  </a:cubicBezTo>
                  <a:cubicBezTo>
                    <a:pt x="15884" y="13905"/>
                    <a:pt x="17063" y="13184"/>
                    <a:pt x="18152" y="12008"/>
                  </a:cubicBezTo>
                  <a:lnTo>
                    <a:pt x="18969" y="11287"/>
                  </a:lnTo>
                  <a:close/>
                  <a:moveTo>
                    <a:pt x="10256" y="0"/>
                  </a:moveTo>
                  <a:cubicBezTo>
                    <a:pt x="9891" y="0"/>
                    <a:pt x="9529" y="360"/>
                    <a:pt x="9529" y="724"/>
                  </a:cubicBezTo>
                  <a:lnTo>
                    <a:pt x="9529" y="360"/>
                  </a:lnTo>
                  <a:cubicBezTo>
                    <a:pt x="9075" y="360"/>
                    <a:pt x="9075" y="724"/>
                    <a:pt x="9075" y="724"/>
                  </a:cubicBezTo>
                  <a:cubicBezTo>
                    <a:pt x="8350" y="1084"/>
                    <a:pt x="7623" y="1536"/>
                    <a:pt x="6806" y="1896"/>
                  </a:cubicBezTo>
                  <a:cubicBezTo>
                    <a:pt x="6081" y="2257"/>
                    <a:pt x="5716" y="2980"/>
                    <a:pt x="4992" y="3341"/>
                  </a:cubicBezTo>
                  <a:lnTo>
                    <a:pt x="4537" y="3793"/>
                  </a:lnTo>
                  <a:cubicBezTo>
                    <a:pt x="3813" y="4514"/>
                    <a:pt x="3085" y="5237"/>
                    <a:pt x="2269" y="6050"/>
                  </a:cubicBezTo>
                  <a:cubicBezTo>
                    <a:pt x="1906" y="6410"/>
                    <a:pt x="1906" y="6410"/>
                    <a:pt x="1541" y="6410"/>
                  </a:cubicBezTo>
                  <a:cubicBezTo>
                    <a:pt x="1541" y="6771"/>
                    <a:pt x="1179" y="7134"/>
                    <a:pt x="817" y="7134"/>
                  </a:cubicBezTo>
                  <a:cubicBezTo>
                    <a:pt x="454" y="7494"/>
                    <a:pt x="454" y="7855"/>
                    <a:pt x="454" y="8667"/>
                  </a:cubicBezTo>
                  <a:cubicBezTo>
                    <a:pt x="0" y="8667"/>
                    <a:pt x="0" y="9030"/>
                    <a:pt x="0" y="9391"/>
                  </a:cubicBezTo>
                  <a:cubicBezTo>
                    <a:pt x="0" y="10564"/>
                    <a:pt x="0" y="12008"/>
                    <a:pt x="454" y="13184"/>
                  </a:cubicBezTo>
                  <a:cubicBezTo>
                    <a:pt x="454" y="13544"/>
                    <a:pt x="454" y="13544"/>
                    <a:pt x="817" y="13905"/>
                  </a:cubicBezTo>
                  <a:cubicBezTo>
                    <a:pt x="817" y="14265"/>
                    <a:pt x="817" y="14265"/>
                    <a:pt x="1179" y="14628"/>
                  </a:cubicBezTo>
                  <a:cubicBezTo>
                    <a:pt x="2723" y="15801"/>
                    <a:pt x="4537" y="16885"/>
                    <a:pt x="6081" y="18058"/>
                  </a:cubicBezTo>
                  <a:cubicBezTo>
                    <a:pt x="7988" y="19594"/>
                    <a:pt x="9891" y="20315"/>
                    <a:pt x="11798" y="21038"/>
                  </a:cubicBezTo>
                  <a:cubicBezTo>
                    <a:pt x="12042" y="21038"/>
                    <a:pt x="12284" y="21198"/>
                    <a:pt x="12418" y="21198"/>
                  </a:cubicBezTo>
                  <a:cubicBezTo>
                    <a:pt x="12486" y="21198"/>
                    <a:pt x="12525" y="21159"/>
                    <a:pt x="12525" y="21038"/>
                  </a:cubicBezTo>
                  <a:cubicBezTo>
                    <a:pt x="12525" y="21399"/>
                    <a:pt x="12888" y="21399"/>
                    <a:pt x="13250" y="21399"/>
                  </a:cubicBezTo>
                  <a:cubicBezTo>
                    <a:pt x="13250" y="21550"/>
                    <a:pt x="13292" y="21600"/>
                    <a:pt x="13363" y="21600"/>
                  </a:cubicBezTo>
                  <a:cubicBezTo>
                    <a:pt x="13502" y="21600"/>
                    <a:pt x="13765" y="21399"/>
                    <a:pt x="14067" y="21399"/>
                  </a:cubicBezTo>
                  <a:cubicBezTo>
                    <a:pt x="15156" y="20315"/>
                    <a:pt x="16338" y="19142"/>
                    <a:pt x="17425" y="17697"/>
                  </a:cubicBezTo>
                  <a:cubicBezTo>
                    <a:pt x="18969" y="16522"/>
                    <a:pt x="20059" y="15077"/>
                    <a:pt x="21238" y="13905"/>
                  </a:cubicBezTo>
                  <a:cubicBezTo>
                    <a:pt x="21600" y="13544"/>
                    <a:pt x="21600" y="13184"/>
                    <a:pt x="21238" y="12821"/>
                  </a:cubicBezTo>
                  <a:cubicBezTo>
                    <a:pt x="21600" y="12821"/>
                    <a:pt x="21600" y="12369"/>
                    <a:pt x="21600" y="12008"/>
                  </a:cubicBezTo>
                  <a:cubicBezTo>
                    <a:pt x="21238" y="10924"/>
                    <a:pt x="21238" y="9751"/>
                    <a:pt x="21238" y="8667"/>
                  </a:cubicBezTo>
                  <a:cubicBezTo>
                    <a:pt x="21238" y="8307"/>
                    <a:pt x="21238" y="7855"/>
                    <a:pt x="20875" y="7494"/>
                  </a:cubicBezTo>
                  <a:cubicBezTo>
                    <a:pt x="17790" y="4877"/>
                    <a:pt x="14432" y="2257"/>
                    <a:pt x="10981" y="360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8" name="Google Shape;1655;p8"/>
            <p:cNvSpPr/>
            <p:nvPr/>
          </p:nvSpPr>
          <p:spPr>
            <a:xfrm>
              <a:off x="651724" y="675057"/>
              <a:ext cx="176984" cy="17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69"/>
                  </a:moveTo>
                  <a:cubicBezTo>
                    <a:pt x="10982" y="2631"/>
                    <a:pt x="11707" y="3085"/>
                    <a:pt x="12524" y="3813"/>
                  </a:cubicBezTo>
                  <a:cubicBezTo>
                    <a:pt x="14792" y="4900"/>
                    <a:pt x="16609" y="6806"/>
                    <a:pt x="18515" y="8350"/>
                  </a:cubicBezTo>
                  <a:cubicBezTo>
                    <a:pt x="16609" y="10619"/>
                    <a:pt x="14340" y="12525"/>
                    <a:pt x="12072" y="14432"/>
                  </a:cubicBezTo>
                  <a:cubicBezTo>
                    <a:pt x="10255" y="13615"/>
                    <a:pt x="7987" y="12525"/>
                    <a:pt x="6081" y="11344"/>
                  </a:cubicBezTo>
                  <a:cubicBezTo>
                    <a:pt x="4902" y="10619"/>
                    <a:pt x="3812" y="9440"/>
                    <a:pt x="2996" y="8712"/>
                  </a:cubicBezTo>
                  <a:cubicBezTo>
                    <a:pt x="4175" y="7168"/>
                    <a:pt x="5718" y="6081"/>
                    <a:pt x="7170" y="4537"/>
                  </a:cubicBezTo>
                  <a:cubicBezTo>
                    <a:pt x="7987" y="3813"/>
                    <a:pt x="8714" y="3448"/>
                    <a:pt x="9439" y="2631"/>
                  </a:cubicBezTo>
                  <a:lnTo>
                    <a:pt x="9801" y="2631"/>
                  </a:lnTo>
                  <a:cubicBezTo>
                    <a:pt x="10255" y="2631"/>
                    <a:pt x="10255" y="2631"/>
                    <a:pt x="10255" y="2269"/>
                  </a:cubicBezTo>
                  <a:close/>
                  <a:moveTo>
                    <a:pt x="2996" y="11709"/>
                  </a:moveTo>
                  <a:cubicBezTo>
                    <a:pt x="3812" y="12525"/>
                    <a:pt x="4539" y="13250"/>
                    <a:pt x="5718" y="13615"/>
                  </a:cubicBezTo>
                  <a:cubicBezTo>
                    <a:pt x="7533" y="14794"/>
                    <a:pt x="9439" y="15884"/>
                    <a:pt x="11345" y="16700"/>
                  </a:cubicBezTo>
                  <a:lnTo>
                    <a:pt x="11345" y="17425"/>
                  </a:lnTo>
                  <a:cubicBezTo>
                    <a:pt x="11345" y="17790"/>
                    <a:pt x="11345" y="18152"/>
                    <a:pt x="11707" y="18515"/>
                  </a:cubicBezTo>
                  <a:cubicBezTo>
                    <a:pt x="10255" y="17790"/>
                    <a:pt x="8714" y="17063"/>
                    <a:pt x="7533" y="16246"/>
                  </a:cubicBezTo>
                  <a:cubicBezTo>
                    <a:pt x="6081" y="15156"/>
                    <a:pt x="4539" y="13977"/>
                    <a:pt x="2633" y="12888"/>
                  </a:cubicBezTo>
                  <a:lnTo>
                    <a:pt x="2633" y="11709"/>
                  </a:lnTo>
                  <a:close/>
                  <a:moveTo>
                    <a:pt x="19332" y="10981"/>
                  </a:moveTo>
                  <a:lnTo>
                    <a:pt x="19332" y="12525"/>
                  </a:lnTo>
                  <a:cubicBezTo>
                    <a:pt x="17425" y="14432"/>
                    <a:pt x="15882" y="16700"/>
                    <a:pt x="13976" y="18515"/>
                  </a:cubicBezTo>
                  <a:cubicBezTo>
                    <a:pt x="13976" y="17790"/>
                    <a:pt x="13613" y="17425"/>
                    <a:pt x="13613" y="17063"/>
                  </a:cubicBezTo>
                  <a:lnTo>
                    <a:pt x="13613" y="16246"/>
                  </a:lnTo>
                  <a:lnTo>
                    <a:pt x="13976" y="16246"/>
                  </a:lnTo>
                  <a:cubicBezTo>
                    <a:pt x="15157" y="14794"/>
                    <a:pt x="16609" y="13250"/>
                    <a:pt x="18150" y="11709"/>
                  </a:cubicBezTo>
                  <a:cubicBezTo>
                    <a:pt x="18515" y="11709"/>
                    <a:pt x="18877" y="11344"/>
                    <a:pt x="19332" y="10981"/>
                  </a:cubicBezTo>
                  <a:close/>
                  <a:moveTo>
                    <a:pt x="10620" y="0"/>
                  </a:moveTo>
                  <a:cubicBezTo>
                    <a:pt x="10255" y="0"/>
                    <a:pt x="9801" y="0"/>
                    <a:pt x="9439" y="362"/>
                  </a:cubicBezTo>
                  <a:lnTo>
                    <a:pt x="9076" y="362"/>
                  </a:lnTo>
                  <a:cubicBezTo>
                    <a:pt x="8349" y="817"/>
                    <a:pt x="7533" y="1179"/>
                    <a:pt x="7170" y="1541"/>
                  </a:cubicBezTo>
                  <a:cubicBezTo>
                    <a:pt x="6446" y="2269"/>
                    <a:pt x="5718" y="2631"/>
                    <a:pt x="5264" y="3448"/>
                  </a:cubicBezTo>
                  <a:cubicBezTo>
                    <a:pt x="4175" y="4175"/>
                    <a:pt x="2996" y="5354"/>
                    <a:pt x="1906" y="6444"/>
                  </a:cubicBezTo>
                  <a:cubicBezTo>
                    <a:pt x="1544" y="6806"/>
                    <a:pt x="1181" y="6806"/>
                    <a:pt x="1181" y="7168"/>
                  </a:cubicBezTo>
                  <a:cubicBezTo>
                    <a:pt x="727" y="7623"/>
                    <a:pt x="365" y="7988"/>
                    <a:pt x="365" y="8350"/>
                  </a:cubicBezTo>
                  <a:cubicBezTo>
                    <a:pt x="365" y="8712"/>
                    <a:pt x="0" y="9075"/>
                    <a:pt x="0" y="9440"/>
                  </a:cubicBezTo>
                  <a:cubicBezTo>
                    <a:pt x="0" y="10619"/>
                    <a:pt x="365" y="11709"/>
                    <a:pt x="365" y="13250"/>
                  </a:cubicBezTo>
                  <a:cubicBezTo>
                    <a:pt x="365" y="13250"/>
                    <a:pt x="727" y="13615"/>
                    <a:pt x="727" y="13977"/>
                  </a:cubicBezTo>
                  <a:lnTo>
                    <a:pt x="1181" y="13977"/>
                  </a:lnTo>
                  <a:lnTo>
                    <a:pt x="1181" y="14432"/>
                  </a:lnTo>
                  <a:cubicBezTo>
                    <a:pt x="2996" y="15884"/>
                    <a:pt x="4539" y="17063"/>
                    <a:pt x="6446" y="18152"/>
                  </a:cubicBezTo>
                  <a:cubicBezTo>
                    <a:pt x="8349" y="19331"/>
                    <a:pt x="10255" y="20421"/>
                    <a:pt x="12072" y="21238"/>
                  </a:cubicBezTo>
                  <a:lnTo>
                    <a:pt x="12889" y="21238"/>
                  </a:lnTo>
                  <a:lnTo>
                    <a:pt x="13251" y="21600"/>
                  </a:lnTo>
                  <a:cubicBezTo>
                    <a:pt x="13613" y="21600"/>
                    <a:pt x="13976" y="21600"/>
                    <a:pt x="14340" y="21238"/>
                  </a:cubicBezTo>
                  <a:lnTo>
                    <a:pt x="17788" y="17790"/>
                  </a:lnTo>
                  <a:cubicBezTo>
                    <a:pt x="18877" y="16700"/>
                    <a:pt x="20056" y="15156"/>
                    <a:pt x="21146" y="13977"/>
                  </a:cubicBezTo>
                  <a:cubicBezTo>
                    <a:pt x="21600" y="13615"/>
                    <a:pt x="21600" y="13250"/>
                    <a:pt x="21600" y="12888"/>
                  </a:cubicBezTo>
                  <a:lnTo>
                    <a:pt x="21600" y="8350"/>
                  </a:lnTo>
                  <a:cubicBezTo>
                    <a:pt x="21600" y="7988"/>
                    <a:pt x="21146" y="7623"/>
                    <a:pt x="21146" y="7623"/>
                  </a:cubicBezTo>
                  <a:cubicBezTo>
                    <a:pt x="17788" y="4537"/>
                    <a:pt x="14792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9" name="Google Shape;1656;p8"/>
            <p:cNvSpPr/>
            <p:nvPr/>
          </p:nvSpPr>
          <p:spPr>
            <a:xfrm>
              <a:off x="810121" y="566502"/>
              <a:ext cx="176231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68"/>
                  </a:moveTo>
                  <a:cubicBezTo>
                    <a:pt x="10937" y="2723"/>
                    <a:pt x="11757" y="3088"/>
                    <a:pt x="12485" y="3450"/>
                  </a:cubicBezTo>
                  <a:cubicBezTo>
                    <a:pt x="14763" y="4991"/>
                    <a:pt x="16677" y="6808"/>
                    <a:pt x="18592" y="8349"/>
                  </a:cubicBezTo>
                  <a:cubicBezTo>
                    <a:pt x="16313" y="10255"/>
                    <a:pt x="14399" y="12161"/>
                    <a:pt x="12121" y="14430"/>
                  </a:cubicBezTo>
                  <a:cubicBezTo>
                    <a:pt x="10207" y="13613"/>
                    <a:pt x="7929" y="12524"/>
                    <a:pt x="6014" y="11345"/>
                  </a:cubicBezTo>
                  <a:cubicBezTo>
                    <a:pt x="4920" y="10618"/>
                    <a:pt x="3736" y="9531"/>
                    <a:pt x="2642" y="8714"/>
                  </a:cubicBezTo>
                  <a:cubicBezTo>
                    <a:pt x="4100" y="7262"/>
                    <a:pt x="5650" y="5718"/>
                    <a:pt x="6834" y="4539"/>
                  </a:cubicBezTo>
                  <a:cubicBezTo>
                    <a:pt x="7929" y="3812"/>
                    <a:pt x="8656" y="3088"/>
                    <a:pt x="9479" y="2723"/>
                  </a:cubicBezTo>
                  <a:lnTo>
                    <a:pt x="9843" y="2723"/>
                  </a:lnTo>
                  <a:cubicBezTo>
                    <a:pt x="10207" y="2723"/>
                    <a:pt x="10207" y="2268"/>
                    <a:pt x="10207" y="2268"/>
                  </a:cubicBezTo>
                  <a:close/>
                  <a:moveTo>
                    <a:pt x="2642" y="11799"/>
                  </a:moveTo>
                  <a:cubicBezTo>
                    <a:pt x="3736" y="12524"/>
                    <a:pt x="4556" y="12889"/>
                    <a:pt x="5650" y="13613"/>
                  </a:cubicBezTo>
                  <a:cubicBezTo>
                    <a:pt x="7198" y="14792"/>
                    <a:pt x="9479" y="15519"/>
                    <a:pt x="11391" y="16698"/>
                  </a:cubicBezTo>
                  <a:lnTo>
                    <a:pt x="11391" y="18150"/>
                  </a:lnTo>
                  <a:cubicBezTo>
                    <a:pt x="11391" y="18150"/>
                    <a:pt x="10937" y="18150"/>
                    <a:pt x="10571" y="17788"/>
                  </a:cubicBezTo>
                  <a:cubicBezTo>
                    <a:pt x="9479" y="17425"/>
                    <a:pt x="8656" y="16698"/>
                    <a:pt x="7565" y="15882"/>
                  </a:cubicBezTo>
                  <a:cubicBezTo>
                    <a:pt x="5650" y="15157"/>
                    <a:pt x="4100" y="13613"/>
                    <a:pt x="2642" y="12524"/>
                  </a:cubicBezTo>
                  <a:lnTo>
                    <a:pt x="2642" y="11799"/>
                  </a:lnTo>
                  <a:close/>
                  <a:moveTo>
                    <a:pt x="19322" y="10982"/>
                  </a:moveTo>
                  <a:lnTo>
                    <a:pt x="19322" y="12524"/>
                  </a:lnTo>
                  <a:cubicBezTo>
                    <a:pt x="17408" y="14430"/>
                    <a:pt x="15950" y="16336"/>
                    <a:pt x="14035" y="18604"/>
                  </a:cubicBezTo>
                  <a:cubicBezTo>
                    <a:pt x="13671" y="17788"/>
                    <a:pt x="13671" y="17425"/>
                    <a:pt x="13671" y="17063"/>
                  </a:cubicBezTo>
                  <a:lnTo>
                    <a:pt x="13671" y="16336"/>
                  </a:lnTo>
                  <a:lnTo>
                    <a:pt x="18228" y="11799"/>
                  </a:lnTo>
                  <a:cubicBezTo>
                    <a:pt x="18592" y="11345"/>
                    <a:pt x="18955" y="11345"/>
                    <a:pt x="19322" y="10982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0"/>
                    <a:pt x="9479" y="454"/>
                  </a:cubicBezTo>
                  <a:lnTo>
                    <a:pt x="9112" y="454"/>
                  </a:lnTo>
                  <a:cubicBezTo>
                    <a:pt x="8292" y="817"/>
                    <a:pt x="7565" y="1181"/>
                    <a:pt x="6834" y="1544"/>
                  </a:cubicBezTo>
                  <a:cubicBezTo>
                    <a:pt x="6378" y="1906"/>
                    <a:pt x="5650" y="2723"/>
                    <a:pt x="4920" y="3088"/>
                  </a:cubicBezTo>
                  <a:cubicBezTo>
                    <a:pt x="3736" y="4175"/>
                    <a:pt x="3006" y="5356"/>
                    <a:pt x="1822" y="6443"/>
                  </a:cubicBezTo>
                  <a:cubicBezTo>
                    <a:pt x="1458" y="6443"/>
                    <a:pt x="1094" y="6808"/>
                    <a:pt x="728" y="7262"/>
                  </a:cubicBezTo>
                  <a:cubicBezTo>
                    <a:pt x="728" y="7624"/>
                    <a:pt x="364" y="7987"/>
                    <a:pt x="364" y="8349"/>
                  </a:cubicBezTo>
                  <a:cubicBezTo>
                    <a:pt x="364" y="8714"/>
                    <a:pt x="0" y="8714"/>
                    <a:pt x="0" y="9076"/>
                  </a:cubicBezTo>
                  <a:lnTo>
                    <a:pt x="0" y="9531"/>
                  </a:lnTo>
                  <a:cubicBezTo>
                    <a:pt x="0" y="10255"/>
                    <a:pt x="0" y="10982"/>
                    <a:pt x="364" y="11345"/>
                  </a:cubicBezTo>
                  <a:lnTo>
                    <a:pt x="364" y="12889"/>
                  </a:lnTo>
                  <a:cubicBezTo>
                    <a:pt x="364" y="13251"/>
                    <a:pt x="728" y="13613"/>
                    <a:pt x="728" y="13613"/>
                  </a:cubicBezTo>
                  <a:cubicBezTo>
                    <a:pt x="1094" y="14067"/>
                    <a:pt x="1094" y="14430"/>
                    <a:pt x="1094" y="14430"/>
                  </a:cubicBezTo>
                  <a:cubicBezTo>
                    <a:pt x="3006" y="15519"/>
                    <a:pt x="4556" y="17063"/>
                    <a:pt x="6378" y="18150"/>
                  </a:cubicBezTo>
                  <a:cubicBezTo>
                    <a:pt x="7929" y="19332"/>
                    <a:pt x="9843" y="20419"/>
                    <a:pt x="12121" y="21238"/>
                  </a:cubicBezTo>
                  <a:lnTo>
                    <a:pt x="12485" y="21238"/>
                  </a:lnTo>
                  <a:cubicBezTo>
                    <a:pt x="12849" y="21238"/>
                    <a:pt x="12849" y="21600"/>
                    <a:pt x="13215" y="21600"/>
                  </a:cubicBezTo>
                  <a:cubicBezTo>
                    <a:pt x="13671" y="21600"/>
                    <a:pt x="14035" y="21600"/>
                    <a:pt x="14035" y="21238"/>
                  </a:cubicBezTo>
                  <a:cubicBezTo>
                    <a:pt x="15493" y="20056"/>
                    <a:pt x="16677" y="18967"/>
                    <a:pt x="17771" y="17788"/>
                  </a:cubicBezTo>
                  <a:cubicBezTo>
                    <a:pt x="18955" y="16336"/>
                    <a:pt x="20050" y="15157"/>
                    <a:pt x="21233" y="13613"/>
                  </a:cubicBezTo>
                  <a:cubicBezTo>
                    <a:pt x="21600" y="13613"/>
                    <a:pt x="21600" y="12889"/>
                    <a:pt x="21600" y="12524"/>
                  </a:cubicBezTo>
                  <a:lnTo>
                    <a:pt x="21600" y="8714"/>
                  </a:lnTo>
                  <a:cubicBezTo>
                    <a:pt x="21600" y="8349"/>
                    <a:pt x="21233" y="8349"/>
                    <a:pt x="21233" y="8349"/>
                  </a:cubicBezTo>
                  <a:cubicBezTo>
                    <a:pt x="21600" y="7987"/>
                    <a:pt x="21233" y="7624"/>
                    <a:pt x="20870" y="7262"/>
                  </a:cubicBezTo>
                  <a:cubicBezTo>
                    <a:pt x="17771" y="4539"/>
                    <a:pt x="14763" y="1906"/>
                    <a:pt x="109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0" name="Google Shape;1657;p8"/>
            <p:cNvSpPr/>
            <p:nvPr/>
          </p:nvSpPr>
          <p:spPr>
            <a:xfrm>
              <a:off x="955115" y="458698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5"/>
                  </a:moveTo>
                  <a:cubicBezTo>
                    <a:pt x="10981" y="3008"/>
                    <a:pt x="11798" y="3372"/>
                    <a:pt x="12525" y="3739"/>
                  </a:cubicBezTo>
                  <a:cubicBezTo>
                    <a:pt x="14432" y="5287"/>
                    <a:pt x="16700" y="6837"/>
                    <a:pt x="18607" y="8659"/>
                  </a:cubicBezTo>
                  <a:cubicBezTo>
                    <a:pt x="16338" y="10573"/>
                    <a:pt x="14069" y="12488"/>
                    <a:pt x="12163" y="14766"/>
                  </a:cubicBezTo>
                  <a:cubicBezTo>
                    <a:pt x="9894" y="13671"/>
                    <a:pt x="7988" y="12488"/>
                    <a:pt x="6081" y="11393"/>
                  </a:cubicBezTo>
                  <a:cubicBezTo>
                    <a:pt x="4537" y="10573"/>
                    <a:pt x="3813" y="9843"/>
                    <a:pt x="2723" y="8659"/>
                  </a:cubicBezTo>
                  <a:cubicBezTo>
                    <a:pt x="4175" y="7565"/>
                    <a:pt x="5354" y="6017"/>
                    <a:pt x="6806" y="4923"/>
                  </a:cubicBezTo>
                  <a:cubicBezTo>
                    <a:pt x="7623" y="4103"/>
                    <a:pt x="8350" y="3372"/>
                    <a:pt x="9529" y="3008"/>
                  </a:cubicBezTo>
                  <a:cubicBezTo>
                    <a:pt x="9529" y="3008"/>
                    <a:pt x="9529" y="2645"/>
                    <a:pt x="9894" y="2645"/>
                  </a:cubicBezTo>
                  <a:close/>
                  <a:moveTo>
                    <a:pt x="2723" y="11757"/>
                  </a:moveTo>
                  <a:cubicBezTo>
                    <a:pt x="3448" y="12488"/>
                    <a:pt x="4537" y="13215"/>
                    <a:pt x="5354" y="13671"/>
                  </a:cubicBezTo>
                  <a:cubicBezTo>
                    <a:pt x="7260" y="14766"/>
                    <a:pt x="9075" y="15950"/>
                    <a:pt x="10981" y="16680"/>
                  </a:cubicBezTo>
                  <a:cubicBezTo>
                    <a:pt x="10981" y="17044"/>
                    <a:pt x="11346" y="17408"/>
                    <a:pt x="11346" y="17774"/>
                  </a:cubicBezTo>
                  <a:lnTo>
                    <a:pt x="11346" y="18594"/>
                  </a:lnTo>
                  <a:cubicBezTo>
                    <a:pt x="10981" y="18594"/>
                    <a:pt x="10619" y="18228"/>
                    <a:pt x="10256" y="18228"/>
                  </a:cubicBezTo>
                  <a:cubicBezTo>
                    <a:pt x="9529" y="17408"/>
                    <a:pt x="8350" y="17044"/>
                    <a:pt x="7260" y="16316"/>
                  </a:cubicBezTo>
                  <a:cubicBezTo>
                    <a:pt x="5719" y="15129"/>
                    <a:pt x="4175" y="14035"/>
                    <a:pt x="2723" y="12851"/>
                  </a:cubicBezTo>
                  <a:cubicBezTo>
                    <a:pt x="2723" y="12488"/>
                    <a:pt x="2269" y="12124"/>
                    <a:pt x="2269" y="11757"/>
                  </a:cubicBezTo>
                  <a:close/>
                  <a:moveTo>
                    <a:pt x="18969" y="10937"/>
                  </a:moveTo>
                  <a:lnTo>
                    <a:pt x="18969" y="11757"/>
                  </a:lnTo>
                  <a:cubicBezTo>
                    <a:pt x="18969" y="11757"/>
                    <a:pt x="19331" y="12124"/>
                    <a:pt x="19331" y="12488"/>
                  </a:cubicBezTo>
                  <a:cubicBezTo>
                    <a:pt x="17425" y="14766"/>
                    <a:pt x="15521" y="16680"/>
                    <a:pt x="13615" y="18594"/>
                  </a:cubicBezTo>
                  <a:lnTo>
                    <a:pt x="13615" y="17408"/>
                  </a:lnTo>
                  <a:cubicBezTo>
                    <a:pt x="13615" y="17044"/>
                    <a:pt x="13615" y="16680"/>
                    <a:pt x="13250" y="16680"/>
                  </a:cubicBezTo>
                  <a:cubicBezTo>
                    <a:pt x="13615" y="16680"/>
                    <a:pt x="13615" y="16680"/>
                    <a:pt x="13615" y="16316"/>
                  </a:cubicBezTo>
                  <a:cubicBezTo>
                    <a:pt x="15156" y="14766"/>
                    <a:pt x="16700" y="13215"/>
                    <a:pt x="18152" y="12124"/>
                  </a:cubicBezTo>
                  <a:cubicBezTo>
                    <a:pt x="18607" y="11757"/>
                    <a:pt x="18969" y="11393"/>
                    <a:pt x="18969" y="10937"/>
                  </a:cubicBezTo>
                  <a:close/>
                  <a:moveTo>
                    <a:pt x="10256" y="0"/>
                  </a:moveTo>
                  <a:cubicBezTo>
                    <a:pt x="9894" y="0"/>
                    <a:pt x="9529" y="367"/>
                    <a:pt x="9529" y="367"/>
                  </a:cubicBezTo>
                  <a:cubicBezTo>
                    <a:pt x="9075" y="367"/>
                    <a:pt x="9075" y="367"/>
                    <a:pt x="9075" y="730"/>
                  </a:cubicBezTo>
                  <a:cubicBezTo>
                    <a:pt x="8350" y="730"/>
                    <a:pt x="7623" y="1458"/>
                    <a:pt x="6806" y="1825"/>
                  </a:cubicBezTo>
                  <a:cubicBezTo>
                    <a:pt x="6081" y="2281"/>
                    <a:pt x="5719" y="2645"/>
                    <a:pt x="4992" y="3372"/>
                  </a:cubicBezTo>
                  <a:cubicBezTo>
                    <a:pt x="3813" y="4559"/>
                    <a:pt x="2723" y="5650"/>
                    <a:pt x="1544" y="6381"/>
                  </a:cubicBezTo>
                  <a:cubicBezTo>
                    <a:pt x="1544" y="6837"/>
                    <a:pt x="1179" y="7201"/>
                    <a:pt x="817" y="7201"/>
                  </a:cubicBezTo>
                  <a:cubicBezTo>
                    <a:pt x="454" y="7565"/>
                    <a:pt x="454" y="7931"/>
                    <a:pt x="454" y="8295"/>
                  </a:cubicBezTo>
                  <a:cubicBezTo>
                    <a:pt x="0" y="8659"/>
                    <a:pt x="0" y="9115"/>
                    <a:pt x="0" y="9479"/>
                  </a:cubicBezTo>
                  <a:lnTo>
                    <a:pt x="0" y="11393"/>
                  </a:lnTo>
                  <a:cubicBezTo>
                    <a:pt x="0" y="11757"/>
                    <a:pt x="0" y="12488"/>
                    <a:pt x="454" y="13215"/>
                  </a:cubicBezTo>
                  <a:cubicBezTo>
                    <a:pt x="454" y="13671"/>
                    <a:pt x="454" y="13671"/>
                    <a:pt x="817" y="14035"/>
                  </a:cubicBezTo>
                  <a:cubicBezTo>
                    <a:pt x="817" y="14402"/>
                    <a:pt x="817" y="14402"/>
                    <a:pt x="1179" y="14766"/>
                  </a:cubicBezTo>
                  <a:cubicBezTo>
                    <a:pt x="2723" y="15950"/>
                    <a:pt x="4537" y="17044"/>
                    <a:pt x="6081" y="18228"/>
                  </a:cubicBezTo>
                  <a:cubicBezTo>
                    <a:pt x="7988" y="19322"/>
                    <a:pt x="9894" y="20508"/>
                    <a:pt x="11798" y="21236"/>
                  </a:cubicBezTo>
                  <a:lnTo>
                    <a:pt x="12525" y="21236"/>
                  </a:lnTo>
                  <a:cubicBezTo>
                    <a:pt x="12525" y="21600"/>
                    <a:pt x="12888" y="21600"/>
                    <a:pt x="13250" y="21600"/>
                  </a:cubicBezTo>
                  <a:lnTo>
                    <a:pt x="14069" y="21600"/>
                  </a:lnTo>
                  <a:cubicBezTo>
                    <a:pt x="15156" y="20508"/>
                    <a:pt x="16338" y="19322"/>
                    <a:pt x="17425" y="17774"/>
                  </a:cubicBezTo>
                  <a:cubicBezTo>
                    <a:pt x="18607" y="16680"/>
                    <a:pt x="20059" y="15129"/>
                    <a:pt x="21238" y="14035"/>
                  </a:cubicBezTo>
                  <a:cubicBezTo>
                    <a:pt x="21238" y="13671"/>
                    <a:pt x="21600" y="13215"/>
                    <a:pt x="21238" y="12851"/>
                  </a:cubicBezTo>
                  <a:cubicBezTo>
                    <a:pt x="21600" y="12488"/>
                    <a:pt x="21600" y="12488"/>
                    <a:pt x="21600" y="12124"/>
                  </a:cubicBezTo>
                  <a:cubicBezTo>
                    <a:pt x="21238" y="10937"/>
                    <a:pt x="21238" y="9843"/>
                    <a:pt x="21238" y="8659"/>
                  </a:cubicBezTo>
                  <a:cubicBezTo>
                    <a:pt x="21238" y="8295"/>
                    <a:pt x="21238" y="7931"/>
                    <a:pt x="20875" y="7565"/>
                  </a:cubicBezTo>
                  <a:cubicBezTo>
                    <a:pt x="17790" y="4923"/>
                    <a:pt x="14432" y="2281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1" name="Google Shape;1658;p8"/>
            <p:cNvSpPr/>
            <p:nvPr/>
          </p:nvSpPr>
          <p:spPr>
            <a:xfrm>
              <a:off x="651724" y="882467"/>
              <a:ext cx="176984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71"/>
                  </a:moveTo>
                  <a:cubicBezTo>
                    <a:pt x="10982" y="2723"/>
                    <a:pt x="11707" y="3088"/>
                    <a:pt x="12524" y="3450"/>
                  </a:cubicBezTo>
                  <a:cubicBezTo>
                    <a:pt x="14340" y="4994"/>
                    <a:pt x="16609" y="6808"/>
                    <a:pt x="18515" y="8349"/>
                  </a:cubicBezTo>
                  <a:cubicBezTo>
                    <a:pt x="16247" y="10255"/>
                    <a:pt x="13976" y="12161"/>
                    <a:pt x="12072" y="14430"/>
                  </a:cubicBezTo>
                  <a:cubicBezTo>
                    <a:pt x="9801" y="13613"/>
                    <a:pt x="7987" y="12524"/>
                    <a:pt x="6081" y="11345"/>
                  </a:cubicBezTo>
                  <a:cubicBezTo>
                    <a:pt x="4902" y="10255"/>
                    <a:pt x="3812" y="9531"/>
                    <a:pt x="2633" y="8714"/>
                  </a:cubicBezTo>
                  <a:cubicBezTo>
                    <a:pt x="4175" y="7262"/>
                    <a:pt x="5264" y="5718"/>
                    <a:pt x="6808" y="4539"/>
                  </a:cubicBezTo>
                  <a:cubicBezTo>
                    <a:pt x="7533" y="3812"/>
                    <a:pt x="8714" y="3088"/>
                    <a:pt x="9439" y="2723"/>
                  </a:cubicBezTo>
                  <a:lnTo>
                    <a:pt x="9801" y="2723"/>
                  </a:lnTo>
                  <a:lnTo>
                    <a:pt x="10255" y="2271"/>
                  </a:lnTo>
                  <a:close/>
                  <a:moveTo>
                    <a:pt x="2633" y="11799"/>
                  </a:moveTo>
                  <a:cubicBezTo>
                    <a:pt x="3450" y="12524"/>
                    <a:pt x="4539" y="12889"/>
                    <a:pt x="5264" y="13613"/>
                  </a:cubicBezTo>
                  <a:cubicBezTo>
                    <a:pt x="6446" y="14067"/>
                    <a:pt x="7533" y="14795"/>
                    <a:pt x="8349" y="15157"/>
                  </a:cubicBezTo>
                  <a:cubicBezTo>
                    <a:pt x="9439" y="15882"/>
                    <a:pt x="10255" y="16336"/>
                    <a:pt x="11345" y="16698"/>
                  </a:cubicBezTo>
                  <a:lnTo>
                    <a:pt x="11345" y="18150"/>
                  </a:lnTo>
                  <a:cubicBezTo>
                    <a:pt x="9801" y="17788"/>
                    <a:pt x="8714" y="17063"/>
                    <a:pt x="7533" y="15882"/>
                  </a:cubicBezTo>
                  <a:cubicBezTo>
                    <a:pt x="5718" y="15157"/>
                    <a:pt x="4175" y="13613"/>
                    <a:pt x="2633" y="12524"/>
                  </a:cubicBezTo>
                  <a:lnTo>
                    <a:pt x="2633" y="11799"/>
                  </a:lnTo>
                  <a:close/>
                  <a:moveTo>
                    <a:pt x="19332" y="10982"/>
                  </a:moveTo>
                  <a:lnTo>
                    <a:pt x="19332" y="12524"/>
                  </a:lnTo>
                  <a:cubicBezTo>
                    <a:pt x="17425" y="14430"/>
                    <a:pt x="15519" y="16336"/>
                    <a:pt x="13613" y="18604"/>
                  </a:cubicBezTo>
                  <a:lnTo>
                    <a:pt x="13613" y="16336"/>
                  </a:lnTo>
                  <a:lnTo>
                    <a:pt x="18150" y="11799"/>
                  </a:lnTo>
                  <a:cubicBezTo>
                    <a:pt x="18515" y="11345"/>
                    <a:pt x="18877" y="11345"/>
                    <a:pt x="19332" y="10982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0"/>
                    <a:pt x="9439" y="454"/>
                  </a:cubicBezTo>
                  <a:lnTo>
                    <a:pt x="9076" y="454"/>
                  </a:lnTo>
                  <a:cubicBezTo>
                    <a:pt x="8349" y="819"/>
                    <a:pt x="7533" y="1181"/>
                    <a:pt x="6808" y="1544"/>
                  </a:cubicBezTo>
                  <a:cubicBezTo>
                    <a:pt x="6081" y="1906"/>
                    <a:pt x="5718" y="2723"/>
                    <a:pt x="4902" y="3088"/>
                  </a:cubicBezTo>
                  <a:cubicBezTo>
                    <a:pt x="3812" y="4175"/>
                    <a:pt x="2996" y="5356"/>
                    <a:pt x="1906" y="6446"/>
                  </a:cubicBezTo>
                  <a:cubicBezTo>
                    <a:pt x="1544" y="6446"/>
                    <a:pt x="1181" y="6808"/>
                    <a:pt x="727" y="7262"/>
                  </a:cubicBezTo>
                  <a:cubicBezTo>
                    <a:pt x="365" y="7624"/>
                    <a:pt x="365" y="7987"/>
                    <a:pt x="365" y="8349"/>
                  </a:cubicBezTo>
                  <a:cubicBezTo>
                    <a:pt x="0" y="8349"/>
                    <a:pt x="0" y="8714"/>
                    <a:pt x="0" y="9076"/>
                  </a:cubicBezTo>
                  <a:cubicBezTo>
                    <a:pt x="0" y="10620"/>
                    <a:pt x="0" y="11799"/>
                    <a:pt x="365" y="12889"/>
                  </a:cubicBezTo>
                  <a:cubicBezTo>
                    <a:pt x="365" y="13251"/>
                    <a:pt x="365" y="13613"/>
                    <a:pt x="727" y="13613"/>
                  </a:cubicBezTo>
                  <a:cubicBezTo>
                    <a:pt x="727" y="14067"/>
                    <a:pt x="1181" y="14430"/>
                    <a:pt x="1181" y="14430"/>
                  </a:cubicBezTo>
                  <a:cubicBezTo>
                    <a:pt x="2633" y="15519"/>
                    <a:pt x="4539" y="17063"/>
                    <a:pt x="6081" y="18150"/>
                  </a:cubicBezTo>
                  <a:cubicBezTo>
                    <a:pt x="7987" y="19332"/>
                    <a:pt x="9801" y="20421"/>
                    <a:pt x="12072" y="21238"/>
                  </a:cubicBezTo>
                  <a:lnTo>
                    <a:pt x="12524" y="21238"/>
                  </a:lnTo>
                  <a:cubicBezTo>
                    <a:pt x="12889" y="21238"/>
                    <a:pt x="12889" y="21600"/>
                    <a:pt x="13251" y="21600"/>
                  </a:cubicBezTo>
                  <a:cubicBezTo>
                    <a:pt x="13251" y="21600"/>
                    <a:pt x="13976" y="21600"/>
                    <a:pt x="13976" y="21238"/>
                  </a:cubicBezTo>
                  <a:cubicBezTo>
                    <a:pt x="15157" y="20056"/>
                    <a:pt x="16609" y="18969"/>
                    <a:pt x="17788" y="17788"/>
                  </a:cubicBezTo>
                  <a:cubicBezTo>
                    <a:pt x="18877" y="16336"/>
                    <a:pt x="20056" y="15157"/>
                    <a:pt x="21146" y="13613"/>
                  </a:cubicBezTo>
                  <a:cubicBezTo>
                    <a:pt x="21600" y="13613"/>
                    <a:pt x="21600" y="12889"/>
                    <a:pt x="21146" y="12524"/>
                  </a:cubicBezTo>
                  <a:cubicBezTo>
                    <a:pt x="21600" y="12524"/>
                    <a:pt x="21600" y="12161"/>
                    <a:pt x="21600" y="12161"/>
                  </a:cubicBezTo>
                  <a:lnTo>
                    <a:pt x="21600" y="10255"/>
                  </a:lnTo>
                  <a:cubicBezTo>
                    <a:pt x="21146" y="9531"/>
                    <a:pt x="21146" y="9076"/>
                    <a:pt x="21146" y="8714"/>
                  </a:cubicBezTo>
                  <a:lnTo>
                    <a:pt x="21146" y="8349"/>
                  </a:lnTo>
                  <a:cubicBezTo>
                    <a:pt x="21146" y="7987"/>
                    <a:pt x="21146" y="7624"/>
                    <a:pt x="20783" y="7262"/>
                  </a:cubicBezTo>
                  <a:cubicBezTo>
                    <a:pt x="20421" y="7262"/>
                    <a:pt x="20056" y="6808"/>
                    <a:pt x="19694" y="6446"/>
                  </a:cubicBezTo>
                  <a:cubicBezTo>
                    <a:pt x="17063" y="3812"/>
                    <a:pt x="13976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2" name="Google Shape;1659;p8"/>
            <p:cNvSpPr/>
            <p:nvPr/>
          </p:nvSpPr>
          <p:spPr>
            <a:xfrm>
              <a:off x="794503" y="774685"/>
              <a:ext cx="176231" cy="17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78"/>
                  </a:moveTo>
                  <a:cubicBezTo>
                    <a:pt x="11027" y="3006"/>
                    <a:pt x="11757" y="3370"/>
                    <a:pt x="12485" y="3737"/>
                  </a:cubicBezTo>
                  <a:cubicBezTo>
                    <a:pt x="14763" y="5285"/>
                    <a:pt x="16677" y="6835"/>
                    <a:pt x="18955" y="8657"/>
                  </a:cubicBezTo>
                  <a:cubicBezTo>
                    <a:pt x="16677" y="10572"/>
                    <a:pt x="14399" y="12486"/>
                    <a:pt x="12485" y="14765"/>
                  </a:cubicBezTo>
                  <a:cubicBezTo>
                    <a:pt x="10207" y="13670"/>
                    <a:pt x="8292" y="12486"/>
                    <a:pt x="6014" y="11392"/>
                  </a:cubicBezTo>
                  <a:cubicBezTo>
                    <a:pt x="4920" y="10572"/>
                    <a:pt x="3736" y="9844"/>
                    <a:pt x="3008" y="8657"/>
                  </a:cubicBezTo>
                  <a:cubicBezTo>
                    <a:pt x="4556" y="7563"/>
                    <a:pt x="5650" y="6015"/>
                    <a:pt x="7201" y="4921"/>
                  </a:cubicBezTo>
                  <a:cubicBezTo>
                    <a:pt x="7929" y="4101"/>
                    <a:pt x="8749" y="3370"/>
                    <a:pt x="9843" y="3006"/>
                  </a:cubicBezTo>
                  <a:lnTo>
                    <a:pt x="9843" y="2642"/>
                  </a:lnTo>
                  <a:cubicBezTo>
                    <a:pt x="10207" y="2642"/>
                    <a:pt x="10207" y="2642"/>
                    <a:pt x="10207" y="2278"/>
                  </a:cubicBezTo>
                  <a:close/>
                  <a:moveTo>
                    <a:pt x="3008" y="11756"/>
                  </a:moveTo>
                  <a:cubicBezTo>
                    <a:pt x="3736" y="12486"/>
                    <a:pt x="4556" y="13214"/>
                    <a:pt x="5650" y="13670"/>
                  </a:cubicBezTo>
                  <a:cubicBezTo>
                    <a:pt x="7565" y="14765"/>
                    <a:pt x="9479" y="15949"/>
                    <a:pt x="11393" y="16679"/>
                  </a:cubicBezTo>
                  <a:lnTo>
                    <a:pt x="11393" y="17407"/>
                  </a:lnTo>
                  <a:cubicBezTo>
                    <a:pt x="11393" y="17774"/>
                    <a:pt x="11757" y="18230"/>
                    <a:pt x="11757" y="18594"/>
                  </a:cubicBezTo>
                  <a:cubicBezTo>
                    <a:pt x="10207" y="17774"/>
                    <a:pt x="8749" y="17043"/>
                    <a:pt x="7565" y="16315"/>
                  </a:cubicBezTo>
                  <a:cubicBezTo>
                    <a:pt x="6014" y="15129"/>
                    <a:pt x="4556" y="14037"/>
                    <a:pt x="3008" y="12850"/>
                  </a:cubicBezTo>
                  <a:lnTo>
                    <a:pt x="2642" y="12850"/>
                  </a:lnTo>
                  <a:lnTo>
                    <a:pt x="2642" y="11756"/>
                  </a:lnTo>
                  <a:close/>
                  <a:moveTo>
                    <a:pt x="19322" y="10936"/>
                  </a:moveTo>
                  <a:lnTo>
                    <a:pt x="19322" y="12486"/>
                  </a:lnTo>
                  <a:cubicBezTo>
                    <a:pt x="17864" y="14401"/>
                    <a:pt x="15950" y="16679"/>
                    <a:pt x="14035" y="18594"/>
                  </a:cubicBezTo>
                  <a:lnTo>
                    <a:pt x="14035" y="17774"/>
                  </a:lnTo>
                  <a:cubicBezTo>
                    <a:pt x="13671" y="17407"/>
                    <a:pt x="13671" y="17043"/>
                    <a:pt x="13671" y="16679"/>
                  </a:cubicBezTo>
                  <a:lnTo>
                    <a:pt x="14035" y="16315"/>
                  </a:lnTo>
                  <a:cubicBezTo>
                    <a:pt x="15129" y="14765"/>
                    <a:pt x="16677" y="13214"/>
                    <a:pt x="18592" y="12122"/>
                  </a:cubicBezTo>
                  <a:cubicBezTo>
                    <a:pt x="18592" y="11756"/>
                    <a:pt x="18955" y="11392"/>
                    <a:pt x="19322" y="10936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364"/>
                    <a:pt x="9843" y="364"/>
                  </a:cubicBezTo>
                  <a:lnTo>
                    <a:pt x="9479" y="364"/>
                  </a:lnTo>
                  <a:lnTo>
                    <a:pt x="9112" y="728"/>
                  </a:lnTo>
                  <a:cubicBezTo>
                    <a:pt x="8292" y="728"/>
                    <a:pt x="7565" y="1092"/>
                    <a:pt x="7201" y="1822"/>
                  </a:cubicBezTo>
                  <a:cubicBezTo>
                    <a:pt x="6471" y="2278"/>
                    <a:pt x="5650" y="2642"/>
                    <a:pt x="5287" y="3370"/>
                  </a:cubicBezTo>
                  <a:cubicBezTo>
                    <a:pt x="4192" y="4557"/>
                    <a:pt x="3008" y="5651"/>
                    <a:pt x="1914" y="6379"/>
                  </a:cubicBezTo>
                  <a:cubicBezTo>
                    <a:pt x="1458" y="6835"/>
                    <a:pt x="1458" y="7199"/>
                    <a:pt x="1094" y="7199"/>
                  </a:cubicBezTo>
                  <a:cubicBezTo>
                    <a:pt x="728" y="7563"/>
                    <a:pt x="364" y="7930"/>
                    <a:pt x="728" y="8293"/>
                  </a:cubicBezTo>
                  <a:cubicBezTo>
                    <a:pt x="364" y="8657"/>
                    <a:pt x="0" y="9114"/>
                    <a:pt x="0" y="9478"/>
                  </a:cubicBezTo>
                  <a:cubicBezTo>
                    <a:pt x="0" y="10572"/>
                    <a:pt x="364" y="12122"/>
                    <a:pt x="364" y="13214"/>
                  </a:cubicBezTo>
                  <a:lnTo>
                    <a:pt x="1094" y="14037"/>
                  </a:lnTo>
                  <a:cubicBezTo>
                    <a:pt x="1094" y="14401"/>
                    <a:pt x="1094" y="14401"/>
                    <a:pt x="1458" y="14401"/>
                  </a:cubicBezTo>
                  <a:cubicBezTo>
                    <a:pt x="3008" y="15949"/>
                    <a:pt x="4556" y="17043"/>
                    <a:pt x="6471" y="18230"/>
                  </a:cubicBezTo>
                  <a:cubicBezTo>
                    <a:pt x="8292" y="19322"/>
                    <a:pt x="10207" y="20508"/>
                    <a:pt x="12121" y="21236"/>
                  </a:cubicBezTo>
                  <a:lnTo>
                    <a:pt x="12851" y="21236"/>
                  </a:lnTo>
                  <a:cubicBezTo>
                    <a:pt x="12851" y="21600"/>
                    <a:pt x="13305" y="21600"/>
                    <a:pt x="13305" y="21600"/>
                  </a:cubicBezTo>
                  <a:lnTo>
                    <a:pt x="14399" y="21600"/>
                  </a:lnTo>
                  <a:cubicBezTo>
                    <a:pt x="15586" y="20508"/>
                    <a:pt x="16677" y="19322"/>
                    <a:pt x="17864" y="17774"/>
                  </a:cubicBezTo>
                  <a:cubicBezTo>
                    <a:pt x="18955" y="16679"/>
                    <a:pt x="20142" y="15129"/>
                    <a:pt x="21236" y="14037"/>
                  </a:cubicBezTo>
                  <a:cubicBezTo>
                    <a:pt x="21600" y="13670"/>
                    <a:pt x="21600" y="13214"/>
                    <a:pt x="21600" y="12850"/>
                  </a:cubicBezTo>
                  <a:lnTo>
                    <a:pt x="21600" y="7930"/>
                  </a:lnTo>
                  <a:cubicBezTo>
                    <a:pt x="21236" y="7930"/>
                    <a:pt x="21236" y="7563"/>
                    <a:pt x="21236" y="7563"/>
                  </a:cubicBezTo>
                  <a:cubicBezTo>
                    <a:pt x="18228" y="4921"/>
                    <a:pt x="14763" y="2278"/>
                    <a:pt x="11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3" name="Google Shape;1660;p8"/>
            <p:cNvSpPr/>
            <p:nvPr/>
          </p:nvSpPr>
          <p:spPr>
            <a:xfrm>
              <a:off x="952147" y="666130"/>
              <a:ext cx="176962" cy="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78"/>
                  </a:moveTo>
                  <a:cubicBezTo>
                    <a:pt x="10981" y="2642"/>
                    <a:pt x="11709" y="3008"/>
                    <a:pt x="12525" y="3736"/>
                  </a:cubicBezTo>
                  <a:cubicBezTo>
                    <a:pt x="14794" y="5287"/>
                    <a:pt x="16700" y="6834"/>
                    <a:pt x="18515" y="8292"/>
                  </a:cubicBezTo>
                  <a:cubicBezTo>
                    <a:pt x="16700" y="10573"/>
                    <a:pt x="14432" y="12485"/>
                    <a:pt x="12160" y="14766"/>
                  </a:cubicBezTo>
                  <a:cubicBezTo>
                    <a:pt x="10256" y="13671"/>
                    <a:pt x="7985" y="12485"/>
                    <a:pt x="6081" y="11393"/>
                  </a:cubicBezTo>
                  <a:cubicBezTo>
                    <a:pt x="4900" y="10573"/>
                    <a:pt x="3810" y="9479"/>
                    <a:pt x="3085" y="8749"/>
                  </a:cubicBezTo>
                  <a:lnTo>
                    <a:pt x="7168" y="4556"/>
                  </a:lnTo>
                  <a:cubicBezTo>
                    <a:pt x="7985" y="3736"/>
                    <a:pt x="8712" y="3372"/>
                    <a:pt x="9437" y="2642"/>
                  </a:cubicBezTo>
                  <a:lnTo>
                    <a:pt x="9891" y="2642"/>
                  </a:lnTo>
                  <a:cubicBezTo>
                    <a:pt x="10256" y="2642"/>
                    <a:pt x="10256" y="2642"/>
                    <a:pt x="10256" y="2278"/>
                  </a:cubicBezTo>
                  <a:close/>
                  <a:moveTo>
                    <a:pt x="3085" y="11757"/>
                  </a:moveTo>
                  <a:cubicBezTo>
                    <a:pt x="3810" y="12485"/>
                    <a:pt x="4537" y="13308"/>
                    <a:pt x="5716" y="13671"/>
                  </a:cubicBezTo>
                  <a:cubicBezTo>
                    <a:pt x="7623" y="14766"/>
                    <a:pt x="9437" y="15950"/>
                    <a:pt x="11344" y="16677"/>
                  </a:cubicBezTo>
                  <a:lnTo>
                    <a:pt x="11344" y="18228"/>
                  </a:lnTo>
                  <a:cubicBezTo>
                    <a:pt x="10981" y="18228"/>
                    <a:pt x="10619" y="17864"/>
                    <a:pt x="10256" y="17864"/>
                  </a:cubicBezTo>
                  <a:cubicBezTo>
                    <a:pt x="9437" y="17408"/>
                    <a:pt x="8350" y="16677"/>
                    <a:pt x="7623" y="16313"/>
                  </a:cubicBezTo>
                  <a:lnTo>
                    <a:pt x="7168" y="15950"/>
                  </a:lnTo>
                  <a:cubicBezTo>
                    <a:pt x="5716" y="14766"/>
                    <a:pt x="4175" y="14035"/>
                    <a:pt x="2631" y="12851"/>
                  </a:cubicBezTo>
                  <a:lnTo>
                    <a:pt x="2631" y="11757"/>
                  </a:lnTo>
                  <a:close/>
                  <a:moveTo>
                    <a:pt x="19331" y="11027"/>
                  </a:moveTo>
                  <a:lnTo>
                    <a:pt x="19331" y="12485"/>
                  </a:lnTo>
                  <a:cubicBezTo>
                    <a:pt x="18969" y="12851"/>
                    <a:pt x="18515" y="13308"/>
                    <a:pt x="18152" y="13671"/>
                  </a:cubicBezTo>
                  <a:cubicBezTo>
                    <a:pt x="17063" y="15129"/>
                    <a:pt x="15884" y="16313"/>
                    <a:pt x="14432" y="17864"/>
                  </a:cubicBezTo>
                  <a:lnTo>
                    <a:pt x="14432" y="18228"/>
                  </a:lnTo>
                  <a:cubicBezTo>
                    <a:pt x="13977" y="18228"/>
                    <a:pt x="13977" y="18228"/>
                    <a:pt x="13977" y="18592"/>
                  </a:cubicBezTo>
                  <a:lnTo>
                    <a:pt x="13977" y="18228"/>
                  </a:lnTo>
                  <a:cubicBezTo>
                    <a:pt x="13612" y="17864"/>
                    <a:pt x="13612" y="17044"/>
                    <a:pt x="13612" y="16677"/>
                  </a:cubicBezTo>
                  <a:lnTo>
                    <a:pt x="13612" y="16313"/>
                  </a:lnTo>
                  <a:lnTo>
                    <a:pt x="13977" y="16313"/>
                  </a:lnTo>
                  <a:cubicBezTo>
                    <a:pt x="15156" y="14766"/>
                    <a:pt x="16700" y="13308"/>
                    <a:pt x="18152" y="11757"/>
                  </a:cubicBezTo>
                  <a:cubicBezTo>
                    <a:pt x="18515" y="11757"/>
                    <a:pt x="18969" y="11393"/>
                    <a:pt x="19331" y="11027"/>
                  </a:cubicBezTo>
                  <a:close/>
                  <a:moveTo>
                    <a:pt x="10619" y="0"/>
                  </a:moveTo>
                  <a:cubicBezTo>
                    <a:pt x="10256" y="0"/>
                    <a:pt x="9891" y="0"/>
                    <a:pt x="9437" y="364"/>
                  </a:cubicBezTo>
                  <a:lnTo>
                    <a:pt x="9075" y="364"/>
                  </a:lnTo>
                  <a:cubicBezTo>
                    <a:pt x="8350" y="730"/>
                    <a:pt x="7623" y="1094"/>
                    <a:pt x="7168" y="1914"/>
                  </a:cubicBezTo>
                  <a:cubicBezTo>
                    <a:pt x="6444" y="2278"/>
                    <a:pt x="5716" y="2642"/>
                    <a:pt x="5354" y="3372"/>
                  </a:cubicBezTo>
                  <a:cubicBezTo>
                    <a:pt x="4175" y="4192"/>
                    <a:pt x="3085" y="5287"/>
                    <a:pt x="1906" y="6471"/>
                  </a:cubicBezTo>
                  <a:cubicBezTo>
                    <a:pt x="1541" y="6834"/>
                    <a:pt x="1179" y="6834"/>
                    <a:pt x="1179" y="7201"/>
                  </a:cubicBezTo>
                  <a:cubicBezTo>
                    <a:pt x="817" y="7565"/>
                    <a:pt x="362" y="7929"/>
                    <a:pt x="362" y="8292"/>
                  </a:cubicBezTo>
                  <a:cubicBezTo>
                    <a:pt x="362" y="8749"/>
                    <a:pt x="0" y="9115"/>
                    <a:pt x="0" y="9479"/>
                  </a:cubicBezTo>
                  <a:cubicBezTo>
                    <a:pt x="0" y="10573"/>
                    <a:pt x="362" y="11757"/>
                    <a:pt x="362" y="13308"/>
                  </a:cubicBezTo>
                  <a:cubicBezTo>
                    <a:pt x="362" y="13308"/>
                    <a:pt x="817" y="13671"/>
                    <a:pt x="817" y="14035"/>
                  </a:cubicBezTo>
                  <a:lnTo>
                    <a:pt x="1179" y="14035"/>
                  </a:lnTo>
                  <a:lnTo>
                    <a:pt x="1179" y="14399"/>
                  </a:lnTo>
                  <a:cubicBezTo>
                    <a:pt x="3085" y="15950"/>
                    <a:pt x="4537" y="17044"/>
                    <a:pt x="6444" y="18228"/>
                  </a:cubicBezTo>
                  <a:cubicBezTo>
                    <a:pt x="8350" y="19322"/>
                    <a:pt x="10256" y="20506"/>
                    <a:pt x="12160" y="21236"/>
                  </a:cubicBezTo>
                  <a:lnTo>
                    <a:pt x="12888" y="21236"/>
                  </a:lnTo>
                  <a:lnTo>
                    <a:pt x="13250" y="21600"/>
                  </a:lnTo>
                  <a:cubicBezTo>
                    <a:pt x="13612" y="21600"/>
                    <a:pt x="13977" y="21600"/>
                    <a:pt x="13977" y="21236"/>
                  </a:cubicBezTo>
                  <a:cubicBezTo>
                    <a:pt x="15519" y="20142"/>
                    <a:pt x="16700" y="18958"/>
                    <a:pt x="17787" y="17864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308"/>
                    <a:pt x="21600" y="12851"/>
                  </a:cubicBezTo>
                  <a:lnTo>
                    <a:pt x="21600" y="8292"/>
                  </a:lnTo>
                  <a:cubicBezTo>
                    <a:pt x="21600" y="7929"/>
                    <a:pt x="21238" y="7565"/>
                    <a:pt x="21238" y="7565"/>
                  </a:cubicBezTo>
                  <a:cubicBezTo>
                    <a:pt x="17787" y="4556"/>
                    <a:pt x="14794" y="191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4" name="Google Shape;1661;p8"/>
            <p:cNvSpPr/>
            <p:nvPr/>
          </p:nvSpPr>
          <p:spPr>
            <a:xfrm>
              <a:off x="1097872" y="557596"/>
              <a:ext cx="176985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601"/>
                  </a:moveTo>
                  <a:cubicBezTo>
                    <a:pt x="10982" y="2959"/>
                    <a:pt x="11707" y="3317"/>
                    <a:pt x="12524" y="3767"/>
                  </a:cubicBezTo>
                  <a:cubicBezTo>
                    <a:pt x="14340" y="5202"/>
                    <a:pt x="16609" y="6728"/>
                    <a:pt x="18515" y="8613"/>
                  </a:cubicBezTo>
                  <a:cubicBezTo>
                    <a:pt x="16247" y="10498"/>
                    <a:pt x="13976" y="12291"/>
                    <a:pt x="12072" y="14534"/>
                  </a:cubicBezTo>
                  <a:cubicBezTo>
                    <a:pt x="9801" y="13457"/>
                    <a:pt x="7987" y="12740"/>
                    <a:pt x="6081" y="11214"/>
                  </a:cubicBezTo>
                  <a:cubicBezTo>
                    <a:pt x="4902" y="10498"/>
                    <a:pt x="3812" y="9690"/>
                    <a:pt x="2633" y="8613"/>
                  </a:cubicBezTo>
                  <a:cubicBezTo>
                    <a:pt x="4175" y="7445"/>
                    <a:pt x="5264" y="6009"/>
                    <a:pt x="6808" y="4844"/>
                  </a:cubicBezTo>
                  <a:cubicBezTo>
                    <a:pt x="7533" y="4127"/>
                    <a:pt x="8714" y="3317"/>
                    <a:pt x="9439" y="2959"/>
                  </a:cubicBezTo>
                  <a:lnTo>
                    <a:pt x="9801" y="2959"/>
                  </a:lnTo>
                  <a:cubicBezTo>
                    <a:pt x="9801" y="2601"/>
                    <a:pt x="10255" y="2601"/>
                    <a:pt x="10255" y="2601"/>
                  </a:cubicBezTo>
                  <a:close/>
                  <a:moveTo>
                    <a:pt x="2271" y="11572"/>
                  </a:moveTo>
                  <a:cubicBezTo>
                    <a:pt x="2633" y="11572"/>
                    <a:pt x="2633" y="11933"/>
                    <a:pt x="2633" y="11933"/>
                  </a:cubicBezTo>
                  <a:cubicBezTo>
                    <a:pt x="3450" y="12291"/>
                    <a:pt x="4539" y="13099"/>
                    <a:pt x="5264" y="13818"/>
                  </a:cubicBezTo>
                  <a:cubicBezTo>
                    <a:pt x="7170" y="14983"/>
                    <a:pt x="9076" y="15700"/>
                    <a:pt x="10982" y="16777"/>
                  </a:cubicBezTo>
                  <a:cubicBezTo>
                    <a:pt x="11345" y="17226"/>
                    <a:pt x="11345" y="17584"/>
                    <a:pt x="11345" y="17945"/>
                  </a:cubicBezTo>
                  <a:lnTo>
                    <a:pt x="11345" y="18303"/>
                  </a:lnTo>
                  <a:cubicBezTo>
                    <a:pt x="9801" y="17945"/>
                    <a:pt x="8714" y="16777"/>
                    <a:pt x="7170" y="16060"/>
                  </a:cubicBezTo>
                  <a:cubicBezTo>
                    <a:pt x="5718" y="14983"/>
                    <a:pt x="4175" y="13818"/>
                    <a:pt x="2633" y="12740"/>
                  </a:cubicBezTo>
                  <a:cubicBezTo>
                    <a:pt x="2633" y="12291"/>
                    <a:pt x="2633" y="11933"/>
                    <a:pt x="2271" y="11572"/>
                  </a:cubicBezTo>
                  <a:close/>
                  <a:moveTo>
                    <a:pt x="18877" y="11214"/>
                  </a:moveTo>
                  <a:cubicBezTo>
                    <a:pt x="19332" y="11572"/>
                    <a:pt x="19332" y="11933"/>
                    <a:pt x="19332" y="12291"/>
                  </a:cubicBezTo>
                  <a:cubicBezTo>
                    <a:pt x="18877" y="13099"/>
                    <a:pt x="18150" y="13457"/>
                    <a:pt x="17788" y="13818"/>
                  </a:cubicBezTo>
                  <a:cubicBezTo>
                    <a:pt x="17063" y="14983"/>
                    <a:pt x="15882" y="16060"/>
                    <a:pt x="15157" y="16777"/>
                  </a:cubicBezTo>
                  <a:lnTo>
                    <a:pt x="13976" y="17945"/>
                  </a:lnTo>
                  <a:cubicBezTo>
                    <a:pt x="13976" y="18303"/>
                    <a:pt x="13976" y="18303"/>
                    <a:pt x="13613" y="18303"/>
                  </a:cubicBezTo>
                  <a:lnTo>
                    <a:pt x="13613" y="16419"/>
                  </a:lnTo>
                  <a:cubicBezTo>
                    <a:pt x="15157" y="14534"/>
                    <a:pt x="16609" y="13457"/>
                    <a:pt x="18150" y="11933"/>
                  </a:cubicBezTo>
                  <a:cubicBezTo>
                    <a:pt x="18515" y="11572"/>
                    <a:pt x="18877" y="11214"/>
                    <a:pt x="18877" y="11214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358"/>
                    <a:pt x="9439" y="716"/>
                  </a:cubicBezTo>
                  <a:lnTo>
                    <a:pt x="9076" y="716"/>
                  </a:lnTo>
                  <a:cubicBezTo>
                    <a:pt x="8349" y="1075"/>
                    <a:pt x="7533" y="1524"/>
                    <a:pt x="6808" y="1882"/>
                  </a:cubicBezTo>
                  <a:cubicBezTo>
                    <a:pt x="6081" y="2243"/>
                    <a:pt x="5718" y="2959"/>
                    <a:pt x="4902" y="3317"/>
                  </a:cubicBezTo>
                  <a:cubicBezTo>
                    <a:pt x="3812" y="4486"/>
                    <a:pt x="2633" y="5563"/>
                    <a:pt x="1906" y="6728"/>
                  </a:cubicBezTo>
                  <a:cubicBezTo>
                    <a:pt x="1544" y="6728"/>
                    <a:pt x="1181" y="7087"/>
                    <a:pt x="727" y="7445"/>
                  </a:cubicBezTo>
                  <a:cubicBezTo>
                    <a:pt x="365" y="7445"/>
                    <a:pt x="365" y="8255"/>
                    <a:pt x="365" y="8613"/>
                  </a:cubicBezTo>
                  <a:cubicBezTo>
                    <a:pt x="0" y="8613"/>
                    <a:pt x="0" y="8971"/>
                    <a:pt x="0" y="9329"/>
                  </a:cubicBezTo>
                  <a:cubicBezTo>
                    <a:pt x="0" y="10856"/>
                    <a:pt x="0" y="11933"/>
                    <a:pt x="365" y="13099"/>
                  </a:cubicBezTo>
                  <a:cubicBezTo>
                    <a:pt x="365" y="13457"/>
                    <a:pt x="365" y="13818"/>
                    <a:pt x="727" y="13818"/>
                  </a:cubicBezTo>
                  <a:cubicBezTo>
                    <a:pt x="727" y="14176"/>
                    <a:pt x="727" y="14176"/>
                    <a:pt x="1181" y="14534"/>
                  </a:cubicBezTo>
                  <a:cubicBezTo>
                    <a:pt x="2633" y="15700"/>
                    <a:pt x="4539" y="16777"/>
                    <a:pt x="6081" y="17945"/>
                  </a:cubicBezTo>
                  <a:cubicBezTo>
                    <a:pt x="7987" y="19469"/>
                    <a:pt x="9801" y="20546"/>
                    <a:pt x="12072" y="20904"/>
                  </a:cubicBezTo>
                  <a:cubicBezTo>
                    <a:pt x="12072" y="21263"/>
                    <a:pt x="12524" y="21263"/>
                    <a:pt x="12524" y="21263"/>
                  </a:cubicBezTo>
                  <a:lnTo>
                    <a:pt x="13251" y="21263"/>
                  </a:lnTo>
                  <a:cubicBezTo>
                    <a:pt x="13251" y="21488"/>
                    <a:pt x="13343" y="21600"/>
                    <a:pt x="13477" y="21600"/>
                  </a:cubicBezTo>
                  <a:cubicBezTo>
                    <a:pt x="13613" y="21600"/>
                    <a:pt x="13794" y="21488"/>
                    <a:pt x="13976" y="21263"/>
                  </a:cubicBezTo>
                  <a:lnTo>
                    <a:pt x="17425" y="17945"/>
                  </a:lnTo>
                  <a:cubicBezTo>
                    <a:pt x="18877" y="16419"/>
                    <a:pt x="20056" y="15341"/>
                    <a:pt x="21146" y="13818"/>
                  </a:cubicBezTo>
                  <a:cubicBezTo>
                    <a:pt x="21600" y="13457"/>
                    <a:pt x="21600" y="13099"/>
                    <a:pt x="21146" y="12740"/>
                  </a:cubicBezTo>
                  <a:cubicBezTo>
                    <a:pt x="21600" y="12740"/>
                    <a:pt x="21600" y="12291"/>
                    <a:pt x="21600" y="11933"/>
                  </a:cubicBezTo>
                  <a:cubicBezTo>
                    <a:pt x="21600" y="10856"/>
                    <a:pt x="21146" y="9690"/>
                    <a:pt x="21146" y="8613"/>
                  </a:cubicBezTo>
                  <a:cubicBezTo>
                    <a:pt x="21146" y="8255"/>
                    <a:pt x="21146" y="7806"/>
                    <a:pt x="20783" y="7445"/>
                  </a:cubicBezTo>
                  <a:cubicBezTo>
                    <a:pt x="17788" y="4844"/>
                    <a:pt x="14340" y="2243"/>
                    <a:pt x="10982" y="358"/>
                  </a:cubicBezTo>
                  <a:cubicBezTo>
                    <a:pt x="10620" y="358"/>
                    <a:pt x="10620" y="0"/>
                    <a:pt x="10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5" name="Google Shape;1662;p8"/>
            <p:cNvSpPr/>
            <p:nvPr/>
          </p:nvSpPr>
          <p:spPr>
            <a:xfrm>
              <a:off x="803430" y="979127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2"/>
                  </a:moveTo>
                  <a:cubicBezTo>
                    <a:pt x="10981" y="3008"/>
                    <a:pt x="11709" y="3372"/>
                    <a:pt x="12525" y="3736"/>
                  </a:cubicBezTo>
                  <a:cubicBezTo>
                    <a:pt x="14432" y="5287"/>
                    <a:pt x="16700" y="6834"/>
                    <a:pt x="18515" y="8659"/>
                  </a:cubicBezTo>
                  <a:cubicBezTo>
                    <a:pt x="16246" y="10571"/>
                    <a:pt x="13977" y="12485"/>
                    <a:pt x="12160" y="14763"/>
                  </a:cubicBezTo>
                  <a:cubicBezTo>
                    <a:pt x="10256" y="13671"/>
                    <a:pt x="7985" y="12851"/>
                    <a:pt x="6081" y="11393"/>
                  </a:cubicBezTo>
                  <a:cubicBezTo>
                    <a:pt x="4900" y="10571"/>
                    <a:pt x="3810" y="9843"/>
                    <a:pt x="2631" y="8659"/>
                  </a:cubicBezTo>
                  <a:cubicBezTo>
                    <a:pt x="4175" y="7565"/>
                    <a:pt x="5354" y="6014"/>
                    <a:pt x="6806" y="4920"/>
                  </a:cubicBezTo>
                  <a:cubicBezTo>
                    <a:pt x="7623" y="4100"/>
                    <a:pt x="8712" y="3372"/>
                    <a:pt x="9437" y="3008"/>
                  </a:cubicBezTo>
                  <a:cubicBezTo>
                    <a:pt x="9437" y="3008"/>
                    <a:pt x="9891" y="3008"/>
                    <a:pt x="9891" y="2642"/>
                  </a:cubicBezTo>
                  <a:close/>
                  <a:moveTo>
                    <a:pt x="2631" y="12121"/>
                  </a:moveTo>
                  <a:cubicBezTo>
                    <a:pt x="3448" y="12485"/>
                    <a:pt x="4537" y="13215"/>
                    <a:pt x="5354" y="13671"/>
                  </a:cubicBezTo>
                  <a:cubicBezTo>
                    <a:pt x="7168" y="15129"/>
                    <a:pt x="9075" y="15950"/>
                    <a:pt x="11344" y="17044"/>
                  </a:cubicBezTo>
                  <a:lnTo>
                    <a:pt x="11344" y="18592"/>
                  </a:lnTo>
                  <a:cubicBezTo>
                    <a:pt x="9891" y="17771"/>
                    <a:pt x="8712" y="17044"/>
                    <a:pt x="7623" y="16313"/>
                  </a:cubicBezTo>
                  <a:cubicBezTo>
                    <a:pt x="5716" y="15129"/>
                    <a:pt x="4175" y="14035"/>
                    <a:pt x="2631" y="12851"/>
                  </a:cubicBezTo>
                  <a:lnTo>
                    <a:pt x="2631" y="12121"/>
                  </a:lnTo>
                  <a:close/>
                  <a:moveTo>
                    <a:pt x="19331" y="11393"/>
                  </a:moveTo>
                  <a:lnTo>
                    <a:pt x="19331" y="12485"/>
                  </a:lnTo>
                  <a:cubicBezTo>
                    <a:pt x="17425" y="14763"/>
                    <a:pt x="15519" y="16677"/>
                    <a:pt x="13612" y="18592"/>
                  </a:cubicBezTo>
                  <a:lnTo>
                    <a:pt x="13612" y="16313"/>
                  </a:lnTo>
                  <a:cubicBezTo>
                    <a:pt x="15156" y="14763"/>
                    <a:pt x="16700" y="13671"/>
                    <a:pt x="18152" y="12121"/>
                  </a:cubicBezTo>
                  <a:cubicBezTo>
                    <a:pt x="18515" y="11757"/>
                    <a:pt x="18969" y="11393"/>
                    <a:pt x="19331" y="11393"/>
                  </a:cubicBezTo>
                  <a:close/>
                  <a:moveTo>
                    <a:pt x="10256" y="0"/>
                  </a:moveTo>
                  <a:cubicBezTo>
                    <a:pt x="10256" y="0"/>
                    <a:pt x="9891" y="364"/>
                    <a:pt x="9437" y="364"/>
                  </a:cubicBezTo>
                  <a:cubicBezTo>
                    <a:pt x="9075" y="364"/>
                    <a:pt x="9075" y="728"/>
                    <a:pt x="9075" y="728"/>
                  </a:cubicBezTo>
                  <a:cubicBezTo>
                    <a:pt x="8350" y="1094"/>
                    <a:pt x="7623" y="1458"/>
                    <a:pt x="6806" y="1822"/>
                  </a:cubicBezTo>
                  <a:cubicBezTo>
                    <a:pt x="6081" y="2278"/>
                    <a:pt x="5716" y="3008"/>
                    <a:pt x="4900" y="3372"/>
                  </a:cubicBezTo>
                  <a:cubicBezTo>
                    <a:pt x="3810" y="4556"/>
                    <a:pt x="3085" y="5650"/>
                    <a:pt x="1906" y="6378"/>
                  </a:cubicBezTo>
                  <a:cubicBezTo>
                    <a:pt x="1541" y="6834"/>
                    <a:pt x="1179" y="7201"/>
                    <a:pt x="817" y="7201"/>
                  </a:cubicBezTo>
                  <a:cubicBezTo>
                    <a:pt x="362" y="7565"/>
                    <a:pt x="362" y="7929"/>
                    <a:pt x="362" y="8659"/>
                  </a:cubicBezTo>
                  <a:cubicBezTo>
                    <a:pt x="0" y="8659"/>
                    <a:pt x="0" y="9112"/>
                    <a:pt x="0" y="9479"/>
                  </a:cubicBezTo>
                  <a:cubicBezTo>
                    <a:pt x="0" y="10571"/>
                    <a:pt x="0" y="12121"/>
                    <a:pt x="362" y="13215"/>
                  </a:cubicBezTo>
                  <a:cubicBezTo>
                    <a:pt x="362" y="13671"/>
                    <a:pt x="362" y="13671"/>
                    <a:pt x="817" y="14035"/>
                  </a:cubicBezTo>
                  <a:cubicBezTo>
                    <a:pt x="817" y="14399"/>
                    <a:pt x="1179" y="14399"/>
                    <a:pt x="1179" y="14763"/>
                  </a:cubicBezTo>
                  <a:cubicBezTo>
                    <a:pt x="2631" y="15950"/>
                    <a:pt x="4537" y="17044"/>
                    <a:pt x="6081" y="18228"/>
                  </a:cubicBezTo>
                  <a:cubicBezTo>
                    <a:pt x="7985" y="19322"/>
                    <a:pt x="9891" y="20506"/>
                    <a:pt x="12160" y="21236"/>
                  </a:cubicBezTo>
                  <a:lnTo>
                    <a:pt x="12525" y="2123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506"/>
                    <a:pt x="16700" y="19322"/>
                    <a:pt x="17787" y="17771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215"/>
                    <a:pt x="21238" y="12851"/>
                  </a:cubicBezTo>
                  <a:cubicBezTo>
                    <a:pt x="21600" y="12851"/>
                    <a:pt x="21600" y="12485"/>
                    <a:pt x="21600" y="12121"/>
                  </a:cubicBezTo>
                  <a:cubicBezTo>
                    <a:pt x="21600" y="10937"/>
                    <a:pt x="21238" y="9843"/>
                    <a:pt x="21238" y="8659"/>
                  </a:cubicBezTo>
                  <a:cubicBezTo>
                    <a:pt x="21238" y="8292"/>
                    <a:pt x="21238" y="7929"/>
                    <a:pt x="20783" y="7565"/>
                  </a:cubicBezTo>
                  <a:cubicBezTo>
                    <a:pt x="17787" y="4920"/>
                    <a:pt x="14432" y="2278"/>
                    <a:pt x="10981" y="364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6" name="Google Shape;1663;p8"/>
            <p:cNvSpPr/>
            <p:nvPr/>
          </p:nvSpPr>
          <p:spPr>
            <a:xfrm>
              <a:off x="946188" y="873562"/>
              <a:ext cx="177884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9996" y="2278"/>
                  </a:moveTo>
                  <a:cubicBezTo>
                    <a:pt x="10801" y="2642"/>
                    <a:pt x="11514" y="3006"/>
                    <a:pt x="12229" y="3826"/>
                  </a:cubicBezTo>
                  <a:cubicBezTo>
                    <a:pt x="14460" y="4920"/>
                    <a:pt x="16335" y="6834"/>
                    <a:pt x="18566" y="8385"/>
                  </a:cubicBezTo>
                  <a:cubicBezTo>
                    <a:pt x="16335" y="10663"/>
                    <a:pt x="14101" y="12485"/>
                    <a:pt x="12229" y="14399"/>
                  </a:cubicBezTo>
                  <a:cubicBezTo>
                    <a:pt x="9996" y="13669"/>
                    <a:pt x="8211" y="12485"/>
                    <a:pt x="5980" y="11391"/>
                  </a:cubicBezTo>
                  <a:cubicBezTo>
                    <a:pt x="4821" y="10663"/>
                    <a:pt x="3749" y="9476"/>
                    <a:pt x="2946" y="8749"/>
                  </a:cubicBezTo>
                  <a:cubicBezTo>
                    <a:pt x="4462" y="7198"/>
                    <a:pt x="5534" y="6107"/>
                    <a:pt x="7052" y="4556"/>
                  </a:cubicBezTo>
                  <a:cubicBezTo>
                    <a:pt x="7765" y="3826"/>
                    <a:pt x="8568" y="3372"/>
                    <a:pt x="9639" y="2642"/>
                  </a:cubicBezTo>
                  <a:cubicBezTo>
                    <a:pt x="9996" y="2642"/>
                    <a:pt x="9996" y="2278"/>
                    <a:pt x="9996" y="2278"/>
                  </a:cubicBezTo>
                  <a:close/>
                  <a:moveTo>
                    <a:pt x="2946" y="11757"/>
                  </a:moveTo>
                  <a:cubicBezTo>
                    <a:pt x="3749" y="12485"/>
                    <a:pt x="4462" y="12941"/>
                    <a:pt x="5534" y="13669"/>
                  </a:cubicBezTo>
                  <a:cubicBezTo>
                    <a:pt x="7408" y="14763"/>
                    <a:pt x="9283" y="15950"/>
                    <a:pt x="11158" y="16677"/>
                  </a:cubicBezTo>
                  <a:lnTo>
                    <a:pt x="11158" y="17861"/>
                  </a:lnTo>
                  <a:cubicBezTo>
                    <a:pt x="11514" y="18228"/>
                    <a:pt x="11514" y="18228"/>
                    <a:pt x="11514" y="18592"/>
                  </a:cubicBezTo>
                  <a:cubicBezTo>
                    <a:pt x="9996" y="17861"/>
                    <a:pt x="8568" y="17041"/>
                    <a:pt x="7408" y="16313"/>
                  </a:cubicBezTo>
                  <a:cubicBezTo>
                    <a:pt x="5980" y="15219"/>
                    <a:pt x="4462" y="14035"/>
                    <a:pt x="2946" y="12941"/>
                  </a:cubicBezTo>
                  <a:lnTo>
                    <a:pt x="2946" y="12485"/>
                  </a:lnTo>
                  <a:lnTo>
                    <a:pt x="2590" y="12485"/>
                  </a:lnTo>
                  <a:lnTo>
                    <a:pt x="2590" y="11757"/>
                  </a:lnTo>
                  <a:close/>
                  <a:moveTo>
                    <a:pt x="18922" y="11027"/>
                  </a:moveTo>
                  <a:lnTo>
                    <a:pt x="18922" y="12485"/>
                  </a:lnTo>
                  <a:lnTo>
                    <a:pt x="19369" y="12485"/>
                  </a:lnTo>
                  <a:cubicBezTo>
                    <a:pt x="17494" y="14399"/>
                    <a:pt x="15620" y="16677"/>
                    <a:pt x="13745" y="18592"/>
                  </a:cubicBezTo>
                  <a:lnTo>
                    <a:pt x="13745" y="17861"/>
                  </a:lnTo>
                  <a:cubicBezTo>
                    <a:pt x="13389" y="17497"/>
                    <a:pt x="13389" y="17041"/>
                    <a:pt x="13389" y="16677"/>
                  </a:cubicBezTo>
                  <a:lnTo>
                    <a:pt x="13389" y="16313"/>
                  </a:lnTo>
                  <a:lnTo>
                    <a:pt x="13745" y="16313"/>
                  </a:lnTo>
                  <a:cubicBezTo>
                    <a:pt x="14907" y="14763"/>
                    <a:pt x="16335" y="13305"/>
                    <a:pt x="18207" y="11757"/>
                  </a:cubicBezTo>
                  <a:lnTo>
                    <a:pt x="18922" y="11027"/>
                  </a:lnTo>
                  <a:close/>
                  <a:moveTo>
                    <a:pt x="10442" y="0"/>
                  </a:moveTo>
                  <a:cubicBezTo>
                    <a:pt x="9996" y="0"/>
                    <a:pt x="9639" y="0"/>
                    <a:pt x="9639" y="364"/>
                  </a:cubicBezTo>
                  <a:lnTo>
                    <a:pt x="8927" y="364"/>
                  </a:lnTo>
                  <a:cubicBezTo>
                    <a:pt x="8211" y="728"/>
                    <a:pt x="7408" y="1092"/>
                    <a:pt x="7052" y="1548"/>
                  </a:cubicBezTo>
                  <a:cubicBezTo>
                    <a:pt x="6337" y="2278"/>
                    <a:pt x="5534" y="2642"/>
                    <a:pt x="5177" y="3372"/>
                  </a:cubicBezTo>
                  <a:cubicBezTo>
                    <a:pt x="4106" y="4192"/>
                    <a:pt x="2946" y="5284"/>
                    <a:pt x="1875" y="6471"/>
                  </a:cubicBezTo>
                  <a:cubicBezTo>
                    <a:pt x="1518" y="6834"/>
                    <a:pt x="1518" y="6834"/>
                    <a:pt x="1072" y="7198"/>
                  </a:cubicBezTo>
                  <a:cubicBezTo>
                    <a:pt x="715" y="7565"/>
                    <a:pt x="356" y="7929"/>
                    <a:pt x="715" y="8385"/>
                  </a:cubicBezTo>
                  <a:cubicBezTo>
                    <a:pt x="356" y="8749"/>
                    <a:pt x="0" y="9112"/>
                    <a:pt x="0" y="9476"/>
                  </a:cubicBezTo>
                  <a:cubicBezTo>
                    <a:pt x="356" y="10663"/>
                    <a:pt x="356" y="11757"/>
                    <a:pt x="356" y="12941"/>
                  </a:cubicBezTo>
                  <a:cubicBezTo>
                    <a:pt x="715" y="13305"/>
                    <a:pt x="715" y="13669"/>
                    <a:pt x="1072" y="14035"/>
                  </a:cubicBezTo>
                  <a:cubicBezTo>
                    <a:pt x="1072" y="14035"/>
                    <a:pt x="1072" y="14399"/>
                    <a:pt x="1518" y="14399"/>
                  </a:cubicBezTo>
                  <a:cubicBezTo>
                    <a:pt x="2946" y="15950"/>
                    <a:pt x="4462" y="17041"/>
                    <a:pt x="6337" y="18228"/>
                  </a:cubicBezTo>
                  <a:cubicBezTo>
                    <a:pt x="8211" y="19319"/>
                    <a:pt x="9996" y="20506"/>
                    <a:pt x="11870" y="21233"/>
                  </a:cubicBezTo>
                  <a:lnTo>
                    <a:pt x="12673" y="21233"/>
                  </a:lnTo>
                  <a:lnTo>
                    <a:pt x="13032" y="21600"/>
                  </a:lnTo>
                  <a:cubicBezTo>
                    <a:pt x="13389" y="21600"/>
                    <a:pt x="13745" y="21600"/>
                    <a:pt x="14101" y="21233"/>
                  </a:cubicBezTo>
                  <a:lnTo>
                    <a:pt x="17494" y="17861"/>
                  </a:lnTo>
                  <a:cubicBezTo>
                    <a:pt x="18566" y="16313"/>
                    <a:pt x="19725" y="15219"/>
                    <a:pt x="20797" y="14035"/>
                  </a:cubicBezTo>
                  <a:cubicBezTo>
                    <a:pt x="21153" y="13669"/>
                    <a:pt x="21153" y="13305"/>
                    <a:pt x="21153" y="12941"/>
                  </a:cubicBezTo>
                  <a:cubicBezTo>
                    <a:pt x="21153" y="12485"/>
                    <a:pt x="21600" y="12485"/>
                    <a:pt x="21153" y="12121"/>
                  </a:cubicBezTo>
                  <a:lnTo>
                    <a:pt x="21153" y="8385"/>
                  </a:lnTo>
                  <a:cubicBezTo>
                    <a:pt x="21153" y="7929"/>
                    <a:pt x="21153" y="7565"/>
                    <a:pt x="20797" y="7565"/>
                  </a:cubicBezTo>
                  <a:cubicBezTo>
                    <a:pt x="17851" y="4556"/>
                    <a:pt x="14460" y="1914"/>
                    <a:pt x="10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7" name="Google Shape;1664;p8"/>
            <p:cNvSpPr/>
            <p:nvPr/>
          </p:nvSpPr>
          <p:spPr>
            <a:xfrm>
              <a:off x="1103831" y="765006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2996"/>
                    <a:pt x="12525" y="3450"/>
                  </a:cubicBezTo>
                  <a:cubicBezTo>
                    <a:pt x="14794" y="4902"/>
                    <a:pt x="16700" y="6808"/>
                    <a:pt x="18607" y="8349"/>
                  </a:cubicBezTo>
                  <a:cubicBezTo>
                    <a:pt x="16700" y="10255"/>
                    <a:pt x="14432" y="12069"/>
                    <a:pt x="12163" y="14338"/>
                  </a:cubicBez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255"/>
                    <a:pt x="3813" y="9439"/>
                    <a:pt x="3085" y="8711"/>
                  </a:cubicBezTo>
                  <a:cubicBezTo>
                    <a:pt x="4175" y="7170"/>
                    <a:pt x="5719" y="5718"/>
                    <a:pt x="7260" y="4537"/>
                  </a:cubicBezTo>
                  <a:cubicBezTo>
                    <a:pt x="7988" y="3812"/>
                    <a:pt x="8712" y="2996"/>
                    <a:pt x="9529" y="2633"/>
                  </a:cubicBezTo>
                  <a:lnTo>
                    <a:pt x="9894" y="2633"/>
                  </a:lnTo>
                  <a:cubicBezTo>
                    <a:pt x="10256" y="2633"/>
                    <a:pt x="10256" y="2268"/>
                    <a:pt x="10256" y="2268"/>
                  </a:cubicBezTo>
                  <a:close/>
                  <a:moveTo>
                    <a:pt x="2723" y="11345"/>
                  </a:moveTo>
                  <a:cubicBezTo>
                    <a:pt x="2723" y="11345"/>
                    <a:pt x="2723" y="11707"/>
                    <a:pt x="3085" y="11707"/>
                  </a:cubicBezTo>
                  <a:cubicBezTo>
                    <a:pt x="3813" y="12524"/>
                    <a:pt x="4537" y="12886"/>
                    <a:pt x="5719" y="13613"/>
                  </a:cubicBezTo>
                  <a:cubicBezTo>
                    <a:pt x="7623" y="14792"/>
                    <a:pt x="9529" y="15519"/>
                    <a:pt x="11346" y="16609"/>
                  </a:cubicBezTo>
                  <a:lnTo>
                    <a:pt x="11346" y="18150"/>
                  </a:lnTo>
                  <a:cubicBezTo>
                    <a:pt x="10256" y="17788"/>
                    <a:pt x="8712" y="17061"/>
                    <a:pt x="7623" y="15882"/>
                  </a:cubicBezTo>
                  <a:cubicBezTo>
                    <a:pt x="6081" y="15157"/>
                    <a:pt x="4175" y="13613"/>
                    <a:pt x="2723" y="12524"/>
                  </a:cubicBezTo>
                  <a:lnTo>
                    <a:pt x="2723" y="11345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9331" y="12524"/>
                    <a:pt x="18969" y="12886"/>
                    <a:pt x="18969" y="13251"/>
                  </a:cubicBezTo>
                  <a:cubicBezTo>
                    <a:pt x="17063" y="14792"/>
                    <a:pt x="15521" y="16609"/>
                    <a:pt x="14069" y="18150"/>
                  </a:cubicBezTo>
                  <a:cubicBezTo>
                    <a:pt x="13615" y="17425"/>
                    <a:pt x="13615" y="17061"/>
                    <a:pt x="13615" y="16244"/>
                  </a:cubicBezTo>
                  <a:lnTo>
                    <a:pt x="14069" y="16244"/>
                  </a:lnTo>
                  <a:cubicBezTo>
                    <a:pt x="15156" y="14792"/>
                    <a:pt x="16700" y="13251"/>
                    <a:pt x="18152" y="11707"/>
                  </a:cubicBezTo>
                  <a:cubicBezTo>
                    <a:pt x="18607" y="11345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7260" y="1544"/>
                  </a:cubicBezTo>
                  <a:cubicBezTo>
                    <a:pt x="6444" y="1906"/>
                    <a:pt x="5719" y="2633"/>
                    <a:pt x="5354" y="2996"/>
                  </a:cubicBezTo>
                  <a:lnTo>
                    <a:pt x="1906" y="6443"/>
                  </a:lnTo>
                  <a:cubicBezTo>
                    <a:pt x="1544" y="6443"/>
                    <a:pt x="1179" y="6808"/>
                    <a:pt x="1179" y="7170"/>
                  </a:cubicBezTo>
                  <a:cubicBezTo>
                    <a:pt x="817" y="7533"/>
                    <a:pt x="454" y="7987"/>
                    <a:pt x="454" y="8349"/>
                  </a:cubicBezTo>
                  <a:cubicBezTo>
                    <a:pt x="454" y="8349"/>
                    <a:pt x="0" y="8711"/>
                    <a:pt x="0" y="9076"/>
                  </a:cubicBezTo>
                  <a:cubicBezTo>
                    <a:pt x="0" y="10618"/>
                    <a:pt x="454" y="11707"/>
                    <a:pt x="454" y="12886"/>
                  </a:cubicBezTo>
                  <a:cubicBezTo>
                    <a:pt x="454" y="13251"/>
                    <a:pt x="817" y="13613"/>
                    <a:pt x="817" y="13613"/>
                  </a:cubicBezTo>
                  <a:lnTo>
                    <a:pt x="1179" y="13613"/>
                  </a:lnTo>
                  <a:lnTo>
                    <a:pt x="1179" y="14338"/>
                  </a:lnTo>
                  <a:cubicBezTo>
                    <a:pt x="3085" y="15519"/>
                    <a:pt x="4537" y="17061"/>
                    <a:pt x="6444" y="18150"/>
                  </a:cubicBezTo>
                  <a:cubicBezTo>
                    <a:pt x="8350" y="19332"/>
                    <a:pt x="10256" y="20419"/>
                    <a:pt x="12163" y="20783"/>
                  </a:cubicBezTo>
                  <a:cubicBezTo>
                    <a:pt x="12525" y="21146"/>
                    <a:pt x="12525" y="21146"/>
                    <a:pt x="12888" y="21146"/>
                  </a:cubicBezTo>
                  <a:lnTo>
                    <a:pt x="13250" y="21600"/>
                  </a:lnTo>
                  <a:cubicBezTo>
                    <a:pt x="13615" y="21600"/>
                    <a:pt x="14069" y="21600"/>
                    <a:pt x="14069" y="21146"/>
                  </a:cubicBezTo>
                  <a:cubicBezTo>
                    <a:pt x="15521" y="20056"/>
                    <a:pt x="16700" y="18877"/>
                    <a:pt x="17790" y="17788"/>
                  </a:cubicBezTo>
                  <a:cubicBezTo>
                    <a:pt x="18969" y="16244"/>
                    <a:pt x="20059" y="15157"/>
                    <a:pt x="21238" y="13613"/>
                  </a:cubicBezTo>
                  <a:cubicBezTo>
                    <a:pt x="21600" y="13251"/>
                    <a:pt x="21600" y="12886"/>
                    <a:pt x="21600" y="12524"/>
                  </a:cubicBezTo>
                  <a:lnTo>
                    <a:pt x="21600" y="8349"/>
                  </a:lnTo>
                  <a:cubicBezTo>
                    <a:pt x="21600" y="7987"/>
                    <a:pt x="21238" y="7533"/>
                    <a:pt x="21238" y="7170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8" name="Google Shape;1665;p8"/>
            <p:cNvSpPr/>
            <p:nvPr/>
          </p:nvSpPr>
          <p:spPr>
            <a:xfrm>
              <a:off x="1249578" y="656472"/>
              <a:ext cx="176963" cy="1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9"/>
                  </a:moveTo>
                  <a:cubicBezTo>
                    <a:pt x="10981" y="3085"/>
                    <a:pt x="11709" y="3448"/>
                    <a:pt x="12525" y="3810"/>
                  </a:cubicBezTo>
                  <a:cubicBezTo>
                    <a:pt x="14432" y="5354"/>
                    <a:pt x="16700" y="6806"/>
                    <a:pt x="18515" y="8712"/>
                  </a:cubicBezTo>
                  <a:cubicBezTo>
                    <a:pt x="16246" y="10619"/>
                    <a:pt x="13977" y="12525"/>
                    <a:pt x="12160" y="14794"/>
                  </a:cubicBezTo>
                  <a:cubicBezTo>
                    <a:pt x="9891" y="13612"/>
                    <a:pt x="7985" y="12525"/>
                    <a:pt x="6081" y="11344"/>
                  </a:cubicBezTo>
                  <a:cubicBezTo>
                    <a:pt x="4900" y="10619"/>
                    <a:pt x="3810" y="9891"/>
                    <a:pt x="2631" y="8712"/>
                  </a:cubicBezTo>
                  <a:cubicBezTo>
                    <a:pt x="4175" y="7623"/>
                    <a:pt x="5354" y="6081"/>
                    <a:pt x="6806" y="4537"/>
                  </a:cubicBezTo>
                  <a:cubicBezTo>
                    <a:pt x="7623" y="4175"/>
                    <a:pt x="8712" y="3448"/>
                    <a:pt x="9440" y="3085"/>
                  </a:cubicBezTo>
                  <a:cubicBezTo>
                    <a:pt x="9440" y="2631"/>
                    <a:pt x="9440" y="2631"/>
                    <a:pt x="9891" y="2631"/>
                  </a:cubicBezTo>
                  <a:cubicBezTo>
                    <a:pt x="9891" y="2631"/>
                    <a:pt x="10256" y="2631"/>
                    <a:pt x="10256" y="2269"/>
                  </a:cubicBezTo>
                  <a:close/>
                  <a:moveTo>
                    <a:pt x="2631" y="11709"/>
                  </a:moveTo>
                  <a:cubicBezTo>
                    <a:pt x="3448" y="12525"/>
                    <a:pt x="4537" y="13250"/>
                    <a:pt x="5354" y="13612"/>
                  </a:cubicBezTo>
                  <a:cubicBezTo>
                    <a:pt x="7168" y="14794"/>
                    <a:pt x="9075" y="15884"/>
                    <a:pt x="10981" y="16700"/>
                  </a:cubicBezTo>
                  <a:cubicBezTo>
                    <a:pt x="11344" y="17425"/>
                    <a:pt x="11344" y="17787"/>
                    <a:pt x="11344" y="18515"/>
                  </a:cubicBezTo>
                  <a:cubicBezTo>
                    <a:pt x="9891" y="17787"/>
                    <a:pt x="8712" y="17063"/>
                    <a:pt x="7168" y="16246"/>
                  </a:cubicBezTo>
                  <a:cubicBezTo>
                    <a:pt x="5716" y="15156"/>
                    <a:pt x="4175" y="13977"/>
                    <a:pt x="2631" y="12888"/>
                  </a:cubicBezTo>
                  <a:cubicBezTo>
                    <a:pt x="2631" y="12525"/>
                    <a:pt x="2631" y="12160"/>
                    <a:pt x="2269" y="11709"/>
                  </a:cubicBezTo>
                  <a:close/>
                  <a:moveTo>
                    <a:pt x="19331" y="10981"/>
                  </a:moveTo>
                  <a:lnTo>
                    <a:pt x="19331" y="12525"/>
                  </a:lnTo>
                  <a:cubicBezTo>
                    <a:pt x="18969" y="12888"/>
                    <a:pt x="18515" y="13250"/>
                    <a:pt x="18515" y="13612"/>
                  </a:cubicBezTo>
                  <a:cubicBezTo>
                    <a:pt x="17063" y="15156"/>
                    <a:pt x="15519" y="17063"/>
                    <a:pt x="13615" y="18515"/>
                  </a:cubicBezTo>
                  <a:lnTo>
                    <a:pt x="13615" y="16246"/>
                  </a:lnTo>
                  <a:cubicBezTo>
                    <a:pt x="15156" y="14794"/>
                    <a:pt x="16700" y="13250"/>
                    <a:pt x="18152" y="12160"/>
                  </a:cubicBezTo>
                  <a:cubicBezTo>
                    <a:pt x="18515" y="11709"/>
                    <a:pt x="18969" y="11344"/>
                    <a:pt x="19331" y="10981"/>
                  </a:cubicBezTo>
                  <a:close/>
                  <a:moveTo>
                    <a:pt x="10256" y="0"/>
                  </a:moveTo>
                  <a:cubicBezTo>
                    <a:pt x="9891" y="0"/>
                    <a:pt x="9891" y="362"/>
                    <a:pt x="9440" y="362"/>
                  </a:cubicBezTo>
                  <a:lnTo>
                    <a:pt x="9075" y="362"/>
                  </a:lnTo>
                  <a:cubicBezTo>
                    <a:pt x="8350" y="817"/>
                    <a:pt x="7623" y="1179"/>
                    <a:pt x="6806" y="1906"/>
                  </a:cubicBezTo>
                  <a:cubicBezTo>
                    <a:pt x="6081" y="2269"/>
                    <a:pt x="5716" y="2631"/>
                    <a:pt x="4900" y="3448"/>
                  </a:cubicBezTo>
                  <a:lnTo>
                    <a:pt x="1906" y="6444"/>
                  </a:lnTo>
                  <a:cubicBezTo>
                    <a:pt x="1541" y="6806"/>
                    <a:pt x="1179" y="7168"/>
                    <a:pt x="817" y="7168"/>
                  </a:cubicBezTo>
                  <a:cubicBezTo>
                    <a:pt x="362" y="7623"/>
                    <a:pt x="362" y="7985"/>
                    <a:pt x="362" y="8350"/>
                  </a:cubicBezTo>
                  <a:cubicBezTo>
                    <a:pt x="0" y="8712"/>
                    <a:pt x="0" y="9075"/>
                    <a:pt x="0" y="9437"/>
                  </a:cubicBezTo>
                  <a:cubicBezTo>
                    <a:pt x="0" y="10619"/>
                    <a:pt x="0" y="11709"/>
                    <a:pt x="362" y="13250"/>
                  </a:cubicBezTo>
                  <a:cubicBezTo>
                    <a:pt x="362" y="13612"/>
                    <a:pt x="362" y="13612"/>
                    <a:pt x="817" y="13977"/>
                  </a:cubicBezTo>
                  <a:cubicBezTo>
                    <a:pt x="817" y="14432"/>
                    <a:pt x="817" y="14432"/>
                    <a:pt x="1179" y="14432"/>
                  </a:cubicBezTo>
                  <a:cubicBezTo>
                    <a:pt x="2631" y="15884"/>
                    <a:pt x="4537" y="17063"/>
                    <a:pt x="6081" y="18152"/>
                  </a:cubicBezTo>
                  <a:cubicBezTo>
                    <a:pt x="7985" y="19331"/>
                    <a:pt x="9891" y="20421"/>
                    <a:pt x="12160" y="21238"/>
                  </a:cubicBezTo>
                  <a:lnTo>
                    <a:pt x="12525" y="21238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421"/>
                    <a:pt x="16246" y="19331"/>
                    <a:pt x="17425" y="17787"/>
                  </a:cubicBezTo>
                  <a:cubicBezTo>
                    <a:pt x="18969" y="16700"/>
                    <a:pt x="20059" y="15156"/>
                    <a:pt x="21238" y="13977"/>
                  </a:cubicBezTo>
                  <a:cubicBezTo>
                    <a:pt x="21600" y="13612"/>
                    <a:pt x="21600" y="13250"/>
                    <a:pt x="21238" y="12888"/>
                  </a:cubicBezTo>
                  <a:cubicBezTo>
                    <a:pt x="21600" y="12525"/>
                    <a:pt x="21600" y="12525"/>
                    <a:pt x="21600" y="12160"/>
                  </a:cubicBezTo>
                  <a:cubicBezTo>
                    <a:pt x="21600" y="10981"/>
                    <a:pt x="21238" y="9891"/>
                    <a:pt x="21238" y="8712"/>
                  </a:cubicBezTo>
                  <a:cubicBezTo>
                    <a:pt x="21238" y="8350"/>
                    <a:pt x="21238" y="7985"/>
                    <a:pt x="20783" y="7623"/>
                  </a:cubicBezTo>
                  <a:cubicBezTo>
                    <a:pt x="17790" y="4900"/>
                    <a:pt x="14432" y="2269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9" name="Google Shape;1666;p8"/>
            <p:cNvSpPr/>
            <p:nvPr/>
          </p:nvSpPr>
          <p:spPr>
            <a:xfrm>
              <a:off x="571419" y="826716"/>
              <a:ext cx="52793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" y="0"/>
                  </a:moveTo>
                  <a:lnTo>
                    <a:pt x="0" y="1716"/>
                  </a:lnTo>
                  <a:lnTo>
                    <a:pt x="0" y="4453"/>
                  </a:lnTo>
                  <a:cubicBezTo>
                    <a:pt x="1223" y="7200"/>
                    <a:pt x="3653" y="11653"/>
                    <a:pt x="4867" y="14400"/>
                  </a:cubicBezTo>
                  <a:lnTo>
                    <a:pt x="4867" y="18853"/>
                  </a:lnTo>
                  <a:cubicBezTo>
                    <a:pt x="4867" y="20221"/>
                    <a:pt x="6390" y="21600"/>
                    <a:pt x="7605" y="21600"/>
                  </a:cubicBezTo>
                  <a:cubicBezTo>
                    <a:pt x="10043" y="21600"/>
                    <a:pt x="10043" y="20221"/>
                    <a:pt x="10043" y="18853"/>
                  </a:cubicBezTo>
                  <a:lnTo>
                    <a:pt x="10043" y="14400"/>
                  </a:lnTo>
                  <a:cubicBezTo>
                    <a:pt x="12481" y="15769"/>
                    <a:pt x="15219" y="17137"/>
                    <a:pt x="17648" y="18853"/>
                  </a:cubicBezTo>
                  <a:cubicBezTo>
                    <a:pt x="18000" y="19250"/>
                    <a:pt x="18343" y="19418"/>
                    <a:pt x="18695" y="19418"/>
                  </a:cubicBezTo>
                  <a:cubicBezTo>
                    <a:pt x="19584" y="19418"/>
                    <a:pt x="20517" y="18367"/>
                    <a:pt x="21600" y="17137"/>
                  </a:cubicBezTo>
                  <a:cubicBezTo>
                    <a:pt x="21600" y="15769"/>
                    <a:pt x="21600" y="14400"/>
                    <a:pt x="20086" y="14400"/>
                  </a:cubicBezTo>
                  <a:cubicBezTo>
                    <a:pt x="18863" y="13031"/>
                    <a:pt x="17648" y="13031"/>
                    <a:pt x="17648" y="13031"/>
                  </a:cubicBezTo>
                  <a:cubicBezTo>
                    <a:pt x="13995" y="10284"/>
                    <a:pt x="10043" y="7200"/>
                    <a:pt x="6390" y="3084"/>
                  </a:cubicBezTo>
                  <a:lnTo>
                    <a:pt x="7605" y="4453"/>
                  </a:lnTo>
                  <a:cubicBezTo>
                    <a:pt x="6390" y="3084"/>
                    <a:pt x="4867" y="1716"/>
                    <a:pt x="4867" y="1716"/>
                  </a:cubicBezTo>
                  <a:lnTo>
                    <a:pt x="365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0" name="Google Shape;1667;p8"/>
            <p:cNvSpPr/>
            <p:nvPr/>
          </p:nvSpPr>
          <p:spPr>
            <a:xfrm>
              <a:off x="710475" y="721882"/>
              <a:ext cx="63673" cy="5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5155" y="0"/>
                  </a:moveTo>
                  <a:cubicBezTo>
                    <a:pt x="4175" y="0"/>
                    <a:pt x="3188" y="0"/>
                    <a:pt x="3188" y="1223"/>
                  </a:cubicBezTo>
                  <a:cubicBezTo>
                    <a:pt x="980" y="1223"/>
                    <a:pt x="980" y="3651"/>
                    <a:pt x="0" y="4865"/>
                  </a:cubicBezTo>
                  <a:cubicBezTo>
                    <a:pt x="0" y="6388"/>
                    <a:pt x="980" y="8825"/>
                    <a:pt x="980" y="11253"/>
                  </a:cubicBezTo>
                  <a:cubicBezTo>
                    <a:pt x="2208" y="12476"/>
                    <a:pt x="3188" y="12476"/>
                    <a:pt x="4175" y="12476"/>
                  </a:cubicBezTo>
                  <a:cubicBezTo>
                    <a:pt x="5155" y="11253"/>
                    <a:pt x="5155" y="10039"/>
                    <a:pt x="5155" y="8825"/>
                  </a:cubicBezTo>
                  <a:lnTo>
                    <a:pt x="5155" y="7611"/>
                  </a:lnTo>
                  <a:lnTo>
                    <a:pt x="4175" y="6388"/>
                  </a:lnTo>
                  <a:lnTo>
                    <a:pt x="4175" y="4865"/>
                  </a:lnTo>
                  <a:lnTo>
                    <a:pt x="6135" y="4865"/>
                  </a:lnTo>
                  <a:cubicBezTo>
                    <a:pt x="7115" y="6388"/>
                    <a:pt x="8343" y="6388"/>
                    <a:pt x="8343" y="6388"/>
                  </a:cubicBezTo>
                  <a:cubicBezTo>
                    <a:pt x="9330" y="6388"/>
                    <a:pt x="10310" y="7611"/>
                    <a:pt x="10310" y="7611"/>
                  </a:cubicBezTo>
                  <a:cubicBezTo>
                    <a:pt x="10310" y="8825"/>
                    <a:pt x="11290" y="8825"/>
                    <a:pt x="11290" y="10039"/>
                  </a:cubicBezTo>
                  <a:lnTo>
                    <a:pt x="12270" y="11253"/>
                  </a:lnTo>
                  <a:lnTo>
                    <a:pt x="12270" y="12476"/>
                  </a:lnTo>
                  <a:cubicBezTo>
                    <a:pt x="11290" y="13989"/>
                    <a:pt x="10310" y="16427"/>
                    <a:pt x="9330" y="17641"/>
                  </a:cubicBezTo>
                  <a:lnTo>
                    <a:pt x="9330" y="20078"/>
                  </a:lnTo>
                  <a:cubicBezTo>
                    <a:pt x="10310" y="21600"/>
                    <a:pt x="11290" y="21600"/>
                    <a:pt x="12270" y="21600"/>
                  </a:cubicBezTo>
                  <a:cubicBezTo>
                    <a:pt x="13257" y="18855"/>
                    <a:pt x="14478" y="17641"/>
                    <a:pt x="15465" y="16427"/>
                  </a:cubicBezTo>
                  <a:cubicBezTo>
                    <a:pt x="15465" y="15212"/>
                    <a:pt x="15465" y="15212"/>
                    <a:pt x="16445" y="15212"/>
                  </a:cubicBezTo>
                  <a:lnTo>
                    <a:pt x="15465" y="15212"/>
                  </a:lnTo>
                  <a:cubicBezTo>
                    <a:pt x="17425" y="13989"/>
                    <a:pt x="19392" y="11253"/>
                    <a:pt x="20613" y="8825"/>
                  </a:cubicBezTo>
                  <a:cubicBezTo>
                    <a:pt x="21600" y="7611"/>
                    <a:pt x="20613" y="6388"/>
                    <a:pt x="19392" y="4865"/>
                  </a:cubicBezTo>
                  <a:cubicBezTo>
                    <a:pt x="18405" y="4865"/>
                    <a:pt x="17425" y="4865"/>
                    <a:pt x="17425" y="6388"/>
                  </a:cubicBezTo>
                  <a:cubicBezTo>
                    <a:pt x="16445" y="6388"/>
                    <a:pt x="16445" y="7611"/>
                    <a:pt x="15465" y="8825"/>
                  </a:cubicBezTo>
                  <a:cubicBezTo>
                    <a:pt x="15465" y="7611"/>
                    <a:pt x="14478" y="6388"/>
                    <a:pt x="14478" y="4865"/>
                  </a:cubicBezTo>
                  <a:cubicBezTo>
                    <a:pt x="12270" y="3651"/>
                    <a:pt x="11290" y="2437"/>
                    <a:pt x="10310" y="1223"/>
                  </a:cubicBezTo>
                  <a:cubicBezTo>
                    <a:pt x="9330" y="1223"/>
                    <a:pt x="7115" y="0"/>
                    <a:pt x="6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1" name="Google Shape;1668;p8"/>
            <p:cNvSpPr/>
            <p:nvPr/>
          </p:nvSpPr>
          <p:spPr>
            <a:xfrm>
              <a:off x="868850" y="613347"/>
              <a:ext cx="58752" cy="4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1" y="0"/>
                  </a:moveTo>
                  <a:cubicBezTo>
                    <a:pt x="2191" y="1311"/>
                    <a:pt x="1099" y="1311"/>
                    <a:pt x="1099" y="1311"/>
                  </a:cubicBezTo>
                  <a:lnTo>
                    <a:pt x="1099" y="2623"/>
                  </a:lnTo>
                  <a:cubicBezTo>
                    <a:pt x="0" y="3944"/>
                    <a:pt x="0" y="3944"/>
                    <a:pt x="0" y="5588"/>
                  </a:cubicBezTo>
                  <a:cubicBezTo>
                    <a:pt x="0" y="6899"/>
                    <a:pt x="1099" y="8210"/>
                    <a:pt x="1099" y="9522"/>
                  </a:cubicBezTo>
                  <a:cubicBezTo>
                    <a:pt x="1099" y="10843"/>
                    <a:pt x="2191" y="10843"/>
                    <a:pt x="2191" y="10843"/>
                  </a:cubicBezTo>
                  <a:cubicBezTo>
                    <a:pt x="2737" y="11498"/>
                    <a:pt x="3013" y="11822"/>
                    <a:pt x="3282" y="11822"/>
                  </a:cubicBezTo>
                  <a:cubicBezTo>
                    <a:pt x="3559" y="11822"/>
                    <a:pt x="3828" y="11498"/>
                    <a:pt x="4374" y="10843"/>
                  </a:cubicBezTo>
                  <a:lnTo>
                    <a:pt x="5742" y="9522"/>
                  </a:lnTo>
                  <a:lnTo>
                    <a:pt x="5742" y="8210"/>
                  </a:lnTo>
                  <a:cubicBezTo>
                    <a:pt x="5742" y="6899"/>
                    <a:pt x="4374" y="6899"/>
                    <a:pt x="4374" y="5588"/>
                  </a:cubicBezTo>
                  <a:lnTo>
                    <a:pt x="5742" y="5588"/>
                  </a:lnTo>
                  <a:lnTo>
                    <a:pt x="6841" y="6899"/>
                  </a:lnTo>
                  <a:cubicBezTo>
                    <a:pt x="6841" y="8210"/>
                    <a:pt x="7933" y="8210"/>
                    <a:pt x="7933" y="8210"/>
                  </a:cubicBezTo>
                  <a:lnTo>
                    <a:pt x="7933" y="10843"/>
                  </a:lnTo>
                  <a:cubicBezTo>
                    <a:pt x="7933" y="12154"/>
                    <a:pt x="7933" y="13798"/>
                    <a:pt x="9024" y="13798"/>
                  </a:cubicBezTo>
                  <a:cubicBezTo>
                    <a:pt x="10116" y="13798"/>
                    <a:pt x="11215" y="13798"/>
                    <a:pt x="12576" y="12154"/>
                  </a:cubicBezTo>
                  <a:lnTo>
                    <a:pt x="12576" y="10843"/>
                  </a:lnTo>
                  <a:cubicBezTo>
                    <a:pt x="12576" y="10843"/>
                    <a:pt x="12576" y="9522"/>
                    <a:pt x="13675" y="9522"/>
                  </a:cubicBezTo>
                  <a:lnTo>
                    <a:pt x="14766" y="8210"/>
                  </a:lnTo>
                  <a:lnTo>
                    <a:pt x="15858" y="8210"/>
                  </a:lnTo>
                  <a:lnTo>
                    <a:pt x="15858" y="9522"/>
                  </a:lnTo>
                  <a:lnTo>
                    <a:pt x="16949" y="9522"/>
                  </a:lnTo>
                  <a:lnTo>
                    <a:pt x="16949" y="12154"/>
                  </a:lnTo>
                  <a:cubicBezTo>
                    <a:pt x="15858" y="12154"/>
                    <a:pt x="15858" y="13798"/>
                    <a:pt x="15858" y="13798"/>
                  </a:cubicBezTo>
                  <a:cubicBezTo>
                    <a:pt x="15858" y="15110"/>
                    <a:pt x="14766" y="16421"/>
                    <a:pt x="14766" y="16421"/>
                  </a:cubicBezTo>
                  <a:cubicBezTo>
                    <a:pt x="13675" y="17732"/>
                    <a:pt x="13675" y="20365"/>
                    <a:pt x="14766" y="20365"/>
                  </a:cubicBezTo>
                  <a:cubicBezTo>
                    <a:pt x="15312" y="21182"/>
                    <a:pt x="15858" y="21600"/>
                    <a:pt x="16404" y="21600"/>
                  </a:cubicBezTo>
                  <a:cubicBezTo>
                    <a:pt x="16949" y="21600"/>
                    <a:pt x="17503" y="21182"/>
                    <a:pt x="18049" y="20365"/>
                  </a:cubicBezTo>
                  <a:cubicBezTo>
                    <a:pt x="19417" y="17732"/>
                    <a:pt x="21600" y="15110"/>
                    <a:pt x="21600" y="10843"/>
                  </a:cubicBezTo>
                  <a:cubicBezTo>
                    <a:pt x="21600" y="9522"/>
                    <a:pt x="21600" y="8210"/>
                    <a:pt x="20509" y="6899"/>
                  </a:cubicBezTo>
                  <a:lnTo>
                    <a:pt x="18049" y="3944"/>
                  </a:lnTo>
                  <a:cubicBezTo>
                    <a:pt x="17503" y="3288"/>
                    <a:pt x="16680" y="2955"/>
                    <a:pt x="15723" y="2955"/>
                  </a:cubicBezTo>
                  <a:cubicBezTo>
                    <a:pt x="14766" y="2955"/>
                    <a:pt x="13675" y="3288"/>
                    <a:pt x="12576" y="3944"/>
                  </a:cubicBezTo>
                  <a:lnTo>
                    <a:pt x="10116" y="3944"/>
                  </a:lnTo>
                  <a:cubicBezTo>
                    <a:pt x="10116" y="2623"/>
                    <a:pt x="9024" y="1311"/>
                    <a:pt x="9024" y="1311"/>
                  </a:cubicBezTo>
                  <a:cubicBezTo>
                    <a:pt x="7933" y="0"/>
                    <a:pt x="6841" y="0"/>
                    <a:pt x="57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2" name="Google Shape;1669;p8"/>
            <p:cNvSpPr/>
            <p:nvPr/>
          </p:nvSpPr>
          <p:spPr>
            <a:xfrm>
              <a:off x="707507" y="929313"/>
              <a:ext cx="64495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0313" y="0"/>
                  </a:moveTo>
                  <a:lnTo>
                    <a:pt x="9326" y="1597"/>
                  </a:lnTo>
                  <a:cubicBezTo>
                    <a:pt x="8097" y="3205"/>
                    <a:pt x="8097" y="4801"/>
                    <a:pt x="9326" y="6803"/>
                  </a:cubicBezTo>
                  <a:cubicBezTo>
                    <a:pt x="9326" y="8399"/>
                    <a:pt x="10313" y="8399"/>
                    <a:pt x="11294" y="9996"/>
                  </a:cubicBezTo>
                  <a:cubicBezTo>
                    <a:pt x="11294" y="11593"/>
                    <a:pt x="10313" y="11593"/>
                    <a:pt x="10313" y="13201"/>
                  </a:cubicBezTo>
                  <a:cubicBezTo>
                    <a:pt x="10313" y="13201"/>
                    <a:pt x="10313" y="14797"/>
                    <a:pt x="9326" y="14797"/>
                  </a:cubicBezTo>
                  <a:cubicBezTo>
                    <a:pt x="8097" y="14797"/>
                    <a:pt x="8097" y="14797"/>
                    <a:pt x="8097" y="13201"/>
                  </a:cubicBezTo>
                  <a:cubicBezTo>
                    <a:pt x="6137" y="11593"/>
                    <a:pt x="5157" y="6803"/>
                    <a:pt x="3189" y="3205"/>
                  </a:cubicBezTo>
                  <a:lnTo>
                    <a:pt x="1960" y="1597"/>
                  </a:lnTo>
                  <a:cubicBezTo>
                    <a:pt x="980" y="1597"/>
                    <a:pt x="980" y="3205"/>
                    <a:pt x="0" y="3205"/>
                  </a:cubicBezTo>
                  <a:lnTo>
                    <a:pt x="0" y="8399"/>
                  </a:lnTo>
                  <a:cubicBezTo>
                    <a:pt x="980" y="9996"/>
                    <a:pt x="1960" y="13201"/>
                    <a:pt x="3189" y="14797"/>
                  </a:cubicBezTo>
                  <a:cubicBezTo>
                    <a:pt x="4169" y="18395"/>
                    <a:pt x="6137" y="19992"/>
                    <a:pt x="7117" y="21600"/>
                  </a:cubicBezTo>
                  <a:cubicBezTo>
                    <a:pt x="8097" y="21600"/>
                    <a:pt x="10313" y="21600"/>
                    <a:pt x="11294" y="19992"/>
                  </a:cubicBezTo>
                  <a:cubicBezTo>
                    <a:pt x="13254" y="19992"/>
                    <a:pt x="13254" y="16799"/>
                    <a:pt x="14241" y="14797"/>
                  </a:cubicBezTo>
                  <a:lnTo>
                    <a:pt x="17431" y="19992"/>
                  </a:lnTo>
                  <a:cubicBezTo>
                    <a:pt x="17715" y="20466"/>
                    <a:pt x="18091" y="20663"/>
                    <a:pt x="18475" y="20663"/>
                  </a:cubicBezTo>
                  <a:cubicBezTo>
                    <a:pt x="19391" y="20663"/>
                    <a:pt x="20378" y="19529"/>
                    <a:pt x="20378" y="18395"/>
                  </a:cubicBezTo>
                  <a:cubicBezTo>
                    <a:pt x="21600" y="18395"/>
                    <a:pt x="21600" y="14797"/>
                    <a:pt x="20378" y="14797"/>
                  </a:cubicBezTo>
                  <a:cubicBezTo>
                    <a:pt x="18411" y="13201"/>
                    <a:pt x="17431" y="9996"/>
                    <a:pt x="15463" y="8399"/>
                  </a:cubicBezTo>
                  <a:cubicBezTo>
                    <a:pt x="14241" y="6803"/>
                    <a:pt x="13254" y="3205"/>
                    <a:pt x="12274" y="1597"/>
                  </a:cubicBezTo>
                  <a:cubicBezTo>
                    <a:pt x="11294" y="1597"/>
                    <a:pt x="11294" y="0"/>
                    <a:pt x="10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3" name="Google Shape;1670;p8"/>
            <p:cNvSpPr/>
            <p:nvPr/>
          </p:nvSpPr>
          <p:spPr>
            <a:xfrm>
              <a:off x="853254" y="820779"/>
              <a:ext cx="55761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6042" y="0"/>
                    <a:pt x="6042" y="0"/>
                    <a:pt x="4892" y="1369"/>
                  </a:cubicBezTo>
                  <a:cubicBezTo>
                    <a:pt x="3450" y="4455"/>
                    <a:pt x="2300" y="7193"/>
                    <a:pt x="0" y="9942"/>
                  </a:cubicBezTo>
                  <a:lnTo>
                    <a:pt x="0" y="13027"/>
                  </a:lnTo>
                  <a:cubicBezTo>
                    <a:pt x="1150" y="13027"/>
                    <a:pt x="1150" y="13027"/>
                    <a:pt x="1150" y="14397"/>
                  </a:cubicBezTo>
                  <a:cubicBezTo>
                    <a:pt x="2300" y="15776"/>
                    <a:pt x="3450" y="17145"/>
                    <a:pt x="4892" y="17145"/>
                  </a:cubicBezTo>
                  <a:cubicBezTo>
                    <a:pt x="6042" y="18514"/>
                    <a:pt x="6042" y="18514"/>
                    <a:pt x="7200" y="18514"/>
                  </a:cubicBezTo>
                  <a:cubicBezTo>
                    <a:pt x="8350" y="18514"/>
                    <a:pt x="8350" y="17145"/>
                    <a:pt x="8350" y="15776"/>
                  </a:cubicBezTo>
                  <a:lnTo>
                    <a:pt x="9500" y="15776"/>
                  </a:lnTo>
                  <a:cubicBezTo>
                    <a:pt x="9500" y="15776"/>
                    <a:pt x="9500" y="14397"/>
                    <a:pt x="10650" y="14397"/>
                  </a:cubicBezTo>
                  <a:lnTo>
                    <a:pt x="10650" y="13027"/>
                  </a:lnTo>
                  <a:lnTo>
                    <a:pt x="12092" y="13027"/>
                  </a:lnTo>
                  <a:lnTo>
                    <a:pt x="13250" y="11311"/>
                  </a:lnTo>
                  <a:lnTo>
                    <a:pt x="14400" y="11311"/>
                  </a:lnTo>
                  <a:cubicBezTo>
                    <a:pt x="14400" y="13027"/>
                    <a:pt x="15550" y="13027"/>
                    <a:pt x="15550" y="13027"/>
                  </a:cubicBezTo>
                  <a:lnTo>
                    <a:pt x="16700" y="14397"/>
                  </a:lnTo>
                  <a:lnTo>
                    <a:pt x="15550" y="14397"/>
                  </a:lnTo>
                  <a:lnTo>
                    <a:pt x="15550" y="15776"/>
                  </a:lnTo>
                  <a:cubicBezTo>
                    <a:pt x="14400" y="17145"/>
                    <a:pt x="14400" y="17145"/>
                    <a:pt x="14400" y="18514"/>
                  </a:cubicBezTo>
                  <a:lnTo>
                    <a:pt x="14400" y="19884"/>
                  </a:lnTo>
                  <a:cubicBezTo>
                    <a:pt x="15550" y="21600"/>
                    <a:pt x="15550" y="21600"/>
                    <a:pt x="16700" y="21600"/>
                  </a:cubicBezTo>
                  <a:lnTo>
                    <a:pt x="17858" y="21600"/>
                  </a:lnTo>
                  <a:cubicBezTo>
                    <a:pt x="19292" y="19884"/>
                    <a:pt x="19292" y="19884"/>
                    <a:pt x="19292" y="18514"/>
                  </a:cubicBezTo>
                  <a:cubicBezTo>
                    <a:pt x="20450" y="18514"/>
                    <a:pt x="20450" y="17145"/>
                    <a:pt x="20450" y="17145"/>
                  </a:cubicBezTo>
                  <a:cubicBezTo>
                    <a:pt x="21600" y="15776"/>
                    <a:pt x="21600" y="14397"/>
                    <a:pt x="21600" y="13027"/>
                  </a:cubicBezTo>
                  <a:cubicBezTo>
                    <a:pt x="20450" y="11311"/>
                    <a:pt x="20450" y="9942"/>
                    <a:pt x="19292" y="9942"/>
                  </a:cubicBezTo>
                  <a:cubicBezTo>
                    <a:pt x="19292" y="8573"/>
                    <a:pt x="17858" y="7193"/>
                    <a:pt x="16700" y="7193"/>
                  </a:cubicBezTo>
                  <a:cubicBezTo>
                    <a:pt x="15550" y="5824"/>
                    <a:pt x="14400" y="5824"/>
                    <a:pt x="14400" y="5824"/>
                  </a:cubicBezTo>
                  <a:lnTo>
                    <a:pt x="13250" y="5824"/>
                  </a:lnTo>
                  <a:cubicBezTo>
                    <a:pt x="12092" y="5824"/>
                    <a:pt x="10650" y="7193"/>
                    <a:pt x="10650" y="7193"/>
                  </a:cubicBezTo>
                  <a:cubicBezTo>
                    <a:pt x="8350" y="7193"/>
                    <a:pt x="8350" y="8573"/>
                    <a:pt x="7200" y="9942"/>
                  </a:cubicBezTo>
                  <a:cubicBezTo>
                    <a:pt x="6958" y="9942"/>
                    <a:pt x="6767" y="9942"/>
                    <a:pt x="6617" y="9952"/>
                  </a:cubicBezTo>
                  <a:cubicBezTo>
                    <a:pt x="7583" y="7699"/>
                    <a:pt x="8542" y="5596"/>
                    <a:pt x="9500" y="4455"/>
                  </a:cubicBezTo>
                  <a:cubicBezTo>
                    <a:pt x="9500" y="2738"/>
                    <a:pt x="9500" y="1369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4" name="Google Shape;1671;p8"/>
            <p:cNvSpPr/>
            <p:nvPr/>
          </p:nvSpPr>
          <p:spPr>
            <a:xfrm>
              <a:off x="1017566" y="709255"/>
              <a:ext cx="49093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6" y="11557"/>
                  </a:moveTo>
                  <a:lnTo>
                    <a:pt x="16366" y="13995"/>
                  </a:lnTo>
                  <a:lnTo>
                    <a:pt x="15050" y="13995"/>
                  </a:lnTo>
                  <a:lnTo>
                    <a:pt x="15050" y="15210"/>
                  </a:lnTo>
                  <a:lnTo>
                    <a:pt x="12106" y="15210"/>
                  </a:lnTo>
                  <a:lnTo>
                    <a:pt x="12106" y="13995"/>
                  </a:lnTo>
                  <a:cubicBezTo>
                    <a:pt x="13422" y="13995"/>
                    <a:pt x="13422" y="12780"/>
                    <a:pt x="13422" y="12780"/>
                  </a:cubicBezTo>
                  <a:lnTo>
                    <a:pt x="13422" y="11557"/>
                  </a:lnTo>
                  <a:close/>
                  <a:moveTo>
                    <a:pt x="2622" y="0"/>
                  </a:moveTo>
                  <a:lnTo>
                    <a:pt x="0" y="2429"/>
                  </a:lnTo>
                  <a:lnTo>
                    <a:pt x="0" y="10034"/>
                  </a:lnTo>
                  <a:cubicBezTo>
                    <a:pt x="1316" y="12780"/>
                    <a:pt x="2622" y="15210"/>
                    <a:pt x="3928" y="17648"/>
                  </a:cubicBezTo>
                  <a:cubicBezTo>
                    <a:pt x="6872" y="20385"/>
                    <a:pt x="9494" y="21600"/>
                    <a:pt x="12106" y="21600"/>
                  </a:cubicBezTo>
                  <a:cubicBezTo>
                    <a:pt x="13422" y="20385"/>
                    <a:pt x="15050" y="20385"/>
                    <a:pt x="16366" y="20385"/>
                  </a:cubicBezTo>
                  <a:cubicBezTo>
                    <a:pt x="17672" y="19162"/>
                    <a:pt x="18978" y="17648"/>
                    <a:pt x="20284" y="16424"/>
                  </a:cubicBezTo>
                  <a:cubicBezTo>
                    <a:pt x="20284" y="16424"/>
                    <a:pt x="21600" y="15210"/>
                    <a:pt x="21600" y="13995"/>
                  </a:cubicBezTo>
                  <a:lnTo>
                    <a:pt x="21600" y="11557"/>
                  </a:lnTo>
                  <a:cubicBezTo>
                    <a:pt x="21600" y="10034"/>
                    <a:pt x="20284" y="8820"/>
                    <a:pt x="20284" y="8820"/>
                  </a:cubicBezTo>
                  <a:lnTo>
                    <a:pt x="17672" y="6390"/>
                  </a:lnTo>
                  <a:lnTo>
                    <a:pt x="12106" y="6390"/>
                  </a:lnTo>
                  <a:cubicBezTo>
                    <a:pt x="12106" y="6390"/>
                    <a:pt x="12106" y="7605"/>
                    <a:pt x="10800" y="7605"/>
                  </a:cubicBezTo>
                  <a:lnTo>
                    <a:pt x="9494" y="8820"/>
                  </a:lnTo>
                  <a:lnTo>
                    <a:pt x="9494" y="10034"/>
                  </a:lnTo>
                  <a:cubicBezTo>
                    <a:pt x="8188" y="11557"/>
                    <a:pt x="8188" y="12780"/>
                    <a:pt x="8188" y="12780"/>
                  </a:cubicBezTo>
                  <a:lnTo>
                    <a:pt x="6872" y="12780"/>
                  </a:lnTo>
                  <a:cubicBezTo>
                    <a:pt x="6872" y="11557"/>
                    <a:pt x="5234" y="10034"/>
                    <a:pt x="5234" y="10034"/>
                  </a:cubicBezTo>
                  <a:lnTo>
                    <a:pt x="5234" y="3952"/>
                  </a:lnTo>
                  <a:cubicBezTo>
                    <a:pt x="6872" y="2429"/>
                    <a:pt x="5234" y="1215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5" name="Google Shape;1672;p8"/>
            <p:cNvSpPr/>
            <p:nvPr/>
          </p:nvSpPr>
          <p:spPr>
            <a:xfrm>
              <a:off x="853996" y="1025221"/>
              <a:ext cx="57988" cy="4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6563" y="0"/>
                  </a:moveTo>
                  <a:cubicBezTo>
                    <a:pt x="6563" y="1513"/>
                    <a:pt x="5463" y="1513"/>
                    <a:pt x="5463" y="1513"/>
                  </a:cubicBezTo>
                  <a:lnTo>
                    <a:pt x="4371" y="3026"/>
                  </a:lnTo>
                  <a:cubicBezTo>
                    <a:pt x="3003" y="3026"/>
                    <a:pt x="3003" y="4923"/>
                    <a:pt x="3003" y="4923"/>
                  </a:cubicBezTo>
                  <a:cubicBezTo>
                    <a:pt x="1911" y="6447"/>
                    <a:pt x="819" y="7960"/>
                    <a:pt x="819" y="7960"/>
                  </a:cubicBezTo>
                  <a:cubicBezTo>
                    <a:pt x="-273" y="9473"/>
                    <a:pt x="-273" y="12510"/>
                    <a:pt x="819" y="12510"/>
                  </a:cubicBezTo>
                  <a:cubicBezTo>
                    <a:pt x="1365" y="13453"/>
                    <a:pt x="2251" y="13925"/>
                    <a:pt x="3003" y="13925"/>
                  </a:cubicBezTo>
                  <a:cubicBezTo>
                    <a:pt x="3754" y="13925"/>
                    <a:pt x="4371" y="13453"/>
                    <a:pt x="4371" y="12510"/>
                  </a:cubicBezTo>
                  <a:cubicBezTo>
                    <a:pt x="5463" y="10986"/>
                    <a:pt x="5463" y="9473"/>
                    <a:pt x="6563" y="7960"/>
                  </a:cubicBezTo>
                  <a:cubicBezTo>
                    <a:pt x="6563" y="7960"/>
                    <a:pt x="7655" y="7960"/>
                    <a:pt x="7655" y="6447"/>
                  </a:cubicBezTo>
                  <a:lnTo>
                    <a:pt x="9839" y="6447"/>
                  </a:lnTo>
                  <a:cubicBezTo>
                    <a:pt x="9839" y="6447"/>
                    <a:pt x="9839" y="7960"/>
                    <a:pt x="11207" y="7960"/>
                  </a:cubicBezTo>
                  <a:cubicBezTo>
                    <a:pt x="12307" y="9473"/>
                    <a:pt x="12307" y="10986"/>
                    <a:pt x="13399" y="12510"/>
                  </a:cubicBezTo>
                  <a:cubicBezTo>
                    <a:pt x="14491" y="15920"/>
                    <a:pt x="15583" y="17434"/>
                    <a:pt x="16683" y="20460"/>
                  </a:cubicBezTo>
                  <a:cubicBezTo>
                    <a:pt x="17363" y="21227"/>
                    <a:pt x="17980" y="21600"/>
                    <a:pt x="18558" y="21600"/>
                  </a:cubicBezTo>
                  <a:cubicBezTo>
                    <a:pt x="19143" y="21600"/>
                    <a:pt x="19689" y="21227"/>
                    <a:pt x="20235" y="20460"/>
                  </a:cubicBezTo>
                  <a:cubicBezTo>
                    <a:pt x="21327" y="20460"/>
                    <a:pt x="21327" y="18947"/>
                    <a:pt x="21327" y="18947"/>
                  </a:cubicBezTo>
                  <a:lnTo>
                    <a:pt x="21327" y="15920"/>
                  </a:lnTo>
                  <a:cubicBezTo>
                    <a:pt x="19143" y="12510"/>
                    <a:pt x="18043" y="9473"/>
                    <a:pt x="16683" y="7960"/>
                  </a:cubicBezTo>
                  <a:cubicBezTo>
                    <a:pt x="15583" y="4923"/>
                    <a:pt x="13399" y="1513"/>
                    <a:pt x="12307" y="1513"/>
                  </a:cubicBezTo>
                  <a:cubicBezTo>
                    <a:pt x="11207" y="0"/>
                    <a:pt x="9839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6" name="Google Shape;1673;p8"/>
            <p:cNvSpPr/>
            <p:nvPr/>
          </p:nvSpPr>
          <p:spPr>
            <a:xfrm>
              <a:off x="1004938" y="913698"/>
              <a:ext cx="62494" cy="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8095" y="4736"/>
                  </a:moveTo>
                  <a:lnTo>
                    <a:pt x="8095" y="5847"/>
                  </a:lnTo>
                  <a:lnTo>
                    <a:pt x="9323" y="5847"/>
                  </a:lnTo>
                  <a:lnTo>
                    <a:pt x="9323" y="8078"/>
                  </a:lnTo>
                  <a:cubicBezTo>
                    <a:pt x="9323" y="9189"/>
                    <a:pt x="8095" y="9189"/>
                    <a:pt x="8095" y="9189"/>
                  </a:cubicBezTo>
                  <a:lnTo>
                    <a:pt x="7115" y="10583"/>
                  </a:lnTo>
                  <a:lnTo>
                    <a:pt x="5155" y="10583"/>
                  </a:lnTo>
                  <a:lnTo>
                    <a:pt x="5155" y="9189"/>
                  </a:lnTo>
                  <a:lnTo>
                    <a:pt x="4168" y="9189"/>
                  </a:lnTo>
                  <a:lnTo>
                    <a:pt x="4168" y="8078"/>
                  </a:lnTo>
                  <a:cubicBezTo>
                    <a:pt x="4168" y="6958"/>
                    <a:pt x="4168" y="6958"/>
                    <a:pt x="5155" y="6958"/>
                  </a:cubicBezTo>
                  <a:lnTo>
                    <a:pt x="5155" y="5847"/>
                  </a:lnTo>
                  <a:cubicBezTo>
                    <a:pt x="5155" y="5847"/>
                    <a:pt x="6135" y="5847"/>
                    <a:pt x="6135" y="4736"/>
                  </a:cubicBezTo>
                  <a:close/>
                  <a:moveTo>
                    <a:pt x="15458" y="10583"/>
                  </a:moveTo>
                  <a:lnTo>
                    <a:pt x="16445" y="11694"/>
                  </a:lnTo>
                  <a:lnTo>
                    <a:pt x="16445" y="15036"/>
                  </a:lnTo>
                  <a:lnTo>
                    <a:pt x="15458" y="15036"/>
                  </a:lnTo>
                  <a:cubicBezTo>
                    <a:pt x="15458" y="16148"/>
                    <a:pt x="14237" y="16148"/>
                    <a:pt x="14237" y="16148"/>
                  </a:cubicBezTo>
                  <a:cubicBezTo>
                    <a:pt x="14237" y="16148"/>
                    <a:pt x="14237" y="17541"/>
                    <a:pt x="13250" y="17541"/>
                  </a:cubicBezTo>
                  <a:cubicBezTo>
                    <a:pt x="12270" y="17541"/>
                    <a:pt x="12270" y="17541"/>
                    <a:pt x="12270" y="16148"/>
                  </a:cubicBezTo>
                  <a:lnTo>
                    <a:pt x="12270" y="15036"/>
                  </a:lnTo>
                  <a:cubicBezTo>
                    <a:pt x="12270" y="13917"/>
                    <a:pt x="12270" y="13917"/>
                    <a:pt x="13250" y="12805"/>
                  </a:cubicBezTo>
                  <a:lnTo>
                    <a:pt x="13250" y="11694"/>
                  </a:lnTo>
                  <a:lnTo>
                    <a:pt x="14237" y="11694"/>
                  </a:lnTo>
                  <a:lnTo>
                    <a:pt x="14237" y="10583"/>
                  </a:lnTo>
                  <a:close/>
                  <a:moveTo>
                    <a:pt x="6135" y="0"/>
                  </a:moveTo>
                  <a:lnTo>
                    <a:pt x="6135" y="1111"/>
                  </a:lnTo>
                  <a:lnTo>
                    <a:pt x="4168" y="1111"/>
                  </a:lnTo>
                  <a:cubicBezTo>
                    <a:pt x="980" y="3624"/>
                    <a:pt x="0" y="6958"/>
                    <a:pt x="0" y="10583"/>
                  </a:cubicBezTo>
                  <a:cubicBezTo>
                    <a:pt x="980" y="11694"/>
                    <a:pt x="980" y="12805"/>
                    <a:pt x="1960" y="13917"/>
                  </a:cubicBezTo>
                  <a:cubicBezTo>
                    <a:pt x="3188" y="13917"/>
                    <a:pt x="3188" y="15036"/>
                    <a:pt x="4168" y="15036"/>
                  </a:cubicBezTo>
                  <a:lnTo>
                    <a:pt x="8095" y="15036"/>
                  </a:lnTo>
                  <a:lnTo>
                    <a:pt x="8095" y="16148"/>
                  </a:lnTo>
                  <a:cubicBezTo>
                    <a:pt x="8095" y="17541"/>
                    <a:pt x="8095" y="18652"/>
                    <a:pt x="9323" y="19764"/>
                  </a:cubicBezTo>
                  <a:cubicBezTo>
                    <a:pt x="9323" y="19764"/>
                    <a:pt x="10310" y="20883"/>
                    <a:pt x="11290" y="20883"/>
                  </a:cubicBezTo>
                  <a:cubicBezTo>
                    <a:pt x="11950" y="21374"/>
                    <a:pt x="12667" y="21600"/>
                    <a:pt x="13399" y="21600"/>
                  </a:cubicBezTo>
                  <a:cubicBezTo>
                    <a:pt x="15941" y="21600"/>
                    <a:pt x="18625" y="18958"/>
                    <a:pt x="19385" y="16148"/>
                  </a:cubicBezTo>
                  <a:cubicBezTo>
                    <a:pt x="21600" y="13917"/>
                    <a:pt x="20372" y="10583"/>
                    <a:pt x="19385" y="8078"/>
                  </a:cubicBezTo>
                  <a:cubicBezTo>
                    <a:pt x="18405" y="6958"/>
                    <a:pt x="16445" y="5847"/>
                    <a:pt x="15458" y="5847"/>
                  </a:cubicBezTo>
                  <a:cubicBezTo>
                    <a:pt x="14237" y="5847"/>
                    <a:pt x="14237" y="5847"/>
                    <a:pt x="13250" y="6958"/>
                  </a:cubicBezTo>
                  <a:lnTo>
                    <a:pt x="13250" y="5847"/>
                  </a:lnTo>
                  <a:cubicBezTo>
                    <a:pt x="13250" y="4736"/>
                    <a:pt x="12270" y="4736"/>
                    <a:pt x="12270" y="3624"/>
                  </a:cubicBezTo>
                  <a:cubicBezTo>
                    <a:pt x="11290" y="2231"/>
                    <a:pt x="10310" y="1111"/>
                    <a:pt x="80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99" name="Google Shape;1674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9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9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800" name="Google Shape;1675;p8"/>
            <p:cNvSpPr/>
            <p:nvPr/>
          </p:nvSpPr>
          <p:spPr>
            <a:xfrm>
              <a:off x="1159591" y="808132"/>
              <a:ext cx="63703" cy="4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7363" y="6681"/>
                  </a:moveTo>
                  <a:lnTo>
                    <a:pt x="8350" y="8249"/>
                  </a:lnTo>
                  <a:lnTo>
                    <a:pt x="8350" y="13351"/>
                  </a:lnTo>
                  <a:lnTo>
                    <a:pt x="7363" y="13351"/>
                  </a:lnTo>
                  <a:lnTo>
                    <a:pt x="7363" y="14919"/>
                  </a:lnTo>
                  <a:lnTo>
                    <a:pt x="6135" y="14919"/>
                  </a:lnTo>
                  <a:lnTo>
                    <a:pt x="5155" y="13351"/>
                  </a:lnTo>
                  <a:lnTo>
                    <a:pt x="4175" y="13351"/>
                  </a:lnTo>
                  <a:lnTo>
                    <a:pt x="4175" y="11783"/>
                  </a:lnTo>
                  <a:cubicBezTo>
                    <a:pt x="4175" y="9817"/>
                    <a:pt x="5155" y="9817"/>
                    <a:pt x="5155" y="9817"/>
                  </a:cubicBezTo>
                  <a:lnTo>
                    <a:pt x="5155" y="8249"/>
                  </a:lnTo>
                  <a:cubicBezTo>
                    <a:pt x="5155" y="8249"/>
                    <a:pt x="6135" y="8249"/>
                    <a:pt x="6135" y="6681"/>
                  </a:cubicBezTo>
                  <a:close/>
                  <a:moveTo>
                    <a:pt x="7363" y="0"/>
                  </a:moveTo>
                  <a:cubicBezTo>
                    <a:pt x="5155" y="0"/>
                    <a:pt x="4175" y="1966"/>
                    <a:pt x="3195" y="3534"/>
                  </a:cubicBezTo>
                  <a:lnTo>
                    <a:pt x="0" y="8249"/>
                  </a:lnTo>
                  <a:lnTo>
                    <a:pt x="0" y="11783"/>
                  </a:lnTo>
                  <a:cubicBezTo>
                    <a:pt x="0" y="13351"/>
                    <a:pt x="0" y="14919"/>
                    <a:pt x="1228" y="14919"/>
                  </a:cubicBezTo>
                  <a:cubicBezTo>
                    <a:pt x="1228" y="16498"/>
                    <a:pt x="1228" y="16498"/>
                    <a:pt x="2208" y="18066"/>
                  </a:cubicBezTo>
                  <a:cubicBezTo>
                    <a:pt x="2208" y="18066"/>
                    <a:pt x="3195" y="19634"/>
                    <a:pt x="4175" y="19634"/>
                  </a:cubicBezTo>
                  <a:cubicBezTo>
                    <a:pt x="5155" y="21600"/>
                    <a:pt x="5155" y="21600"/>
                    <a:pt x="6135" y="21600"/>
                  </a:cubicBezTo>
                  <a:cubicBezTo>
                    <a:pt x="7363" y="21600"/>
                    <a:pt x="8350" y="21600"/>
                    <a:pt x="8350" y="19634"/>
                  </a:cubicBezTo>
                  <a:cubicBezTo>
                    <a:pt x="9330" y="19634"/>
                    <a:pt x="10310" y="19634"/>
                    <a:pt x="10310" y="18066"/>
                  </a:cubicBezTo>
                  <a:cubicBezTo>
                    <a:pt x="11290" y="18066"/>
                    <a:pt x="11290" y="16498"/>
                    <a:pt x="11290" y="14919"/>
                  </a:cubicBezTo>
                  <a:cubicBezTo>
                    <a:pt x="12277" y="14919"/>
                    <a:pt x="12277" y="13351"/>
                    <a:pt x="12277" y="11783"/>
                  </a:cubicBezTo>
                  <a:lnTo>
                    <a:pt x="12277" y="9817"/>
                  </a:lnTo>
                  <a:cubicBezTo>
                    <a:pt x="14485" y="11783"/>
                    <a:pt x="15465" y="13351"/>
                    <a:pt x="17425" y="14919"/>
                  </a:cubicBezTo>
                  <a:cubicBezTo>
                    <a:pt x="17922" y="15714"/>
                    <a:pt x="18469" y="16101"/>
                    <a:pt x="19022" y="16101"/>
                  </a:cubicBezTo>
                  <a:cubicBezTo>
                    <a:pt x="19576" y="16101"/>
                    <a:pt x="20130" y="15714"/>
                    <a:pt x="20620" y="14919"/>
                  </a:cubicBezTo>
                  <a:cubicBezTo>
                    <a:pt x="21600" y="13351"/>
                    <a:pt x="20620" y="9817"/>
                    <a:pt x="19640" y="9817"/>
                  </a:cubicBezTo>
                  <a:cubicBezTo>
                    <a:pt x="16445" y="6681"/>
                    <a:pt x="13498" y="1966"/>
                    <a:pt x="93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1" name="Google Shape;1676;p8"/>
            <p:cNvSpPr/>
            <p:nvPr/>
          </p:nvSpPr>
          <p:spPr>
            <a:xfrm>
              <a:off x="419734" y="743454"/>
              <a:ext cx="33453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8" y="6795"/>
                  </a:moveTo>
                  <a:lnTo>
                    <a:pt x="9598" y="8404"/>
                  </a:lnTo>
                  <a:lnTo>
                    <a:pt x="12002" y="8404"/>
                  </a:lnTo>
                  <a:lnTo>
                    <a:pt x="12002" y="10001"/>
                  </a:lnTo>
                  <a:cubicBezTo>
                    <a:pt x="13918" y="10001"/>
                    <a:pt x="13918" y="11599"/>
                    <a:pt x="13918" y="11599"/>
                  </a:cubicBezTo>
                  <a:lnTo>
                    <a:pt x="13918" y="13196"/>
                  </a:lnTo>
                  <a:lnTo>
                    <a:pt x="12002" y="13196"/>
                  </a:lnTo>
                  <a:lnTo>
                    <a:pt x="12002" y="14805"/>
                  </a:lnTo>
                  <a:lnTo>
                    <a:pt x="9598" y="14805"/>
                  </a:lnTo>
                  <a:cubicBezTo>
                    <a:pt x="9598" y="14805"/>
                    <a:pt x="7682" y="14805"/>
                    <a:pt x="7682" y="13196"/>
                  </a:cubicBezTo>
                  <a:lnTo>
                    <a:pt x="7682" y="8404"/>
                  </a:lnTo>
                  <a:lnTo>
                    <a:pt x="9598" y="6795"/>
                  </a:lnTo>
                  <a:close/>
                  <a:moveTo>
                    <a:pt x="7682" y="0"/>
                  </a:moveTo>
                  <a:cubicBezTo>
                    <a:pt x="5765" y="0"/>
                    <a:pt x="5765" y="0"/>
                    <a:pt x="3848" y="1597"/>
                  </a:cubicBezTo>
                  <a:cubicBezTo>
                    <a:pt x="3848" y="1597"/>
                    <a:pt x="3848" y="3195"/>
                    <a:pt x="1917" y="3195"/>
                  </a:cubicBezTo>
                  <a:cubicBezTo>
                    <a:pt x="1917" y="4804"/>
                    <a:pt x="0" y="4804"/>
                    <a:pt x="0" y="6795"/>
                  </a:cubicBezTo>
                  <a:lnTo>
                    <a:pt x="0" y="13196"/>
                  </a:lnTo>
                  <a:cubicBezTo>
                    <a:pt x="0" y="14805"/>
                    <a:pt x="1917" y="16808"/>
                    <a:pt x="3848" y="18405"/>
                  </a:cubicBezTo>
                  <a:cubicBezTo>
                    <a:pt x="5765" y="20003"/>
                    <a:pt x="7682" y="21600"/>
                    <a:pt x="9598" y="21600"/>
                  </a:cubicBezTo>
                  <a:cubicBezTo>
                    <a:pt x="13918" y="21600"/>
                    <a:pt x="15849" y="20003"/>
                    <a:pt x="17766" y="18405"/>
                  </a:cubicBezTo>
                  <a:cubicBezTo>
                    <a:pt x="21600" y="16808"/>
                    <a:pt x="21600" y="13196"/>
                    <a:pt x="21600" y="11599"/>
                  </a:cubicBezTo>
                  <a:cubicBezTo>
                    <a:pt x="21600" y="6795"/>
                    <a:pt x="15849" y="1597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2" name="Google Shape;1677;p8"/>
            <p:cNvSpPr/>
            <p:nvPr/>
          </p:nvSpPr>
          <p:spPr>
            <a:xfrm>
              <a:off x="438320" y="718913"/>
              <a:ext cx="39417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3205" y="0"/>
                  </a:moveTo>
                  <a:cubicBezTo>
                    <a:pt x="3205" y="1487"/>
                    <a:pt x="3205" y="4471"/>
                    <a:pt x="4801" y="4471"/>
                  </a:cubicBezTo>
                  <a:lnTo>
                    <a:pt x="4801" y="5958"/>
                  </a:lnTo>
                  <a:cubicBezTo>
                    <a:pt x="4801" y="4471"/>
                    <a:pt x="4801" y="4471"/>
                    <a:pt x="3205" y="4471"/>
                  </a:cubicBezTo>
                  <a:cubicBezTo>
                    <a:pt x="1597" y="4471"/>
                    <a:pt x="1597" y="5958"/>
                    <a:pt x="0" y="5958"/>
                  </a:cubicBezTo>
                  <a:lnTo>
                    <a:pt x="0" y="9308"/>
                  </a:lnTo>
                  <a:cubicBezTo>
                    <a:pt x="0" y="10805"/>
                    <a:pt x="1597" y="10805"/>
                    <a:pt x="1597" y="12292"/>
                  </a:cubicBezTo>
                  <a:cubicBezTo>
                    <a:pt x="4801" y="13779"/>
                    <a:pt x="6398" y="16763"/>
                    <a:pt x="7994" y="20113"/>
                  </a:cubicBezTo>
                  <a:cubicBezTo>
                    <a:pt x="9996" y="21600"/>
                    <a:pt x="11604" y="21600"/>
                    <a:pt x="13201" y="21600"/>
                  </a:cubicBezTo>
                  <a:cubicBezTo>
                    <a:pt x="14797" y="20113"/>
                    <a:pt x="14797" y="20113"/>
                    <a:pt x="14797" y="18616"/>
                  </a:cubicBezTo>
                  <a:lnTo>
                    <a:pt x="14797" y="16763"/>
                  </a:lnTo>
                  <a:lnTo>
                    <a:pt x="13201" y="15265"/>
                  </a:lnTo>
                  <a:lnTo>
                    <a:pt x="18002" y="15265"/>
                  </a:lnTo>
                  <a:cubicBezTo>
                    <a:pt x="18002" y="15265"/>
                    <a:pt x="19992" y="15265"/>
                    <a:pt x="19992" y="13779"/>
                  </a:cubicBezTo>
                  <a:cubicBezTo>
                    <a:pt x="21600" y="13779"/>
                    <a:pt x="21600" y="10805"/>
                    <a:pt x="19992" y="9308"/>
                  </a:cubicBezTo>
                  <a:cubicBezTo>
                    <a:pt x="16394" y="5958"/>
                    <a:pt x="13201" y="2984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3" name="Google Shape;1678;p8"/>
            <p:cNvSpPr/>
            <p:nvPr/>
          </p:nvSpPr>
          <p:spPr>
            <a:xfrm>
              <a:off x="868449" y="414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5429" y="0"/>
                    <a:pt x="5429" y="0"/>
                    <a:pt x="0" y="5069"/>
                  </a:cubicBezTo>
                  <a:lnTo>
                    <a:pt x="0" y="21600"/>
                  </a:lnTo>
                  <a:lnTo>
                    <a:pt x="16210" y="21600"/>
                  </a:lnTo>
                  <a:cubicBezTo>
                    <a:pt x="16210" y="16494"/>
                    <a:pt x="21600" y="16494"/>
                    <a:pt x="21600" y="11424"/>
                  </a:cubicBezTo>
                  <a:cubicBezTo>
                    <a:pt x="21600" y="11424"/>
                    <a:pt x="21600" y="5069"/>
                    <a:pt x="16210" y="5069"/>
                  </a:cubicBezTo>
                  <a:lnTo>
                    <a:pt x="108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4" name="Google Shape;1679;p8"/>
            <p:cNvSpPr/>
            <p:nvPr/>
          </p:nvSpPr>
          <p:spPr>
            <a:xfrm>
              <a:off x="871840" y="414842"/>
              <a:ext cx="33458" cy="3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5487" y="0"/>
                  </a:moveTo>
                  <a:cubicBezTo>
                    <a:pt x="9863" y="5874"/>
                    <a:pt x="5624" y="9498"/>
                    <a:pt x="0" y="15373"/>
                  </a:cubicBezTo>
                  <a:cubicBezTo>
                    <a:pt x="0" y="17191"/>
                    <a:pt x="0" y="18996"/>
                    <a:pt x="1875" y="20802"/>
                  </a:cubicBezTo>
                  <a:cubicBezTo>
                    <a:pt x="2500" y="21404"/>
                    <a:pt x="3125" y="21600"/>
                    <a:pt x="3763" y="21600"/>
                  </a:cubicBezTo>
                  <a:cubicBezTo>
                    <a:pt x="5054" y="21600"/>
                    <a:pt x="6412" y="20802"/>
                    <a:pt x="7974" y="20802"/>
                  </a:cubicBezTo>
                  <a:cubicBezTo>
                    <a:pt x="9863" y="17191"/>
                    <a:pt x="11737" y="15373"/>
                    <a:pt x="13612" y="11304"/>
                  </a:cubicBezTo>
                  <a:cubicBezTo>
                    <a:pt x="15487" y="9498"/>
                    <a:pt x="17375" y="7693"/>
                    <a:pt x="19712" y="7693"/>
                  </a:cubicBezTo>
                  <a:cubicBezTo>
                    <a:pt x="21600" y="5874"/>
                    <a:pt x="21600" y="4069"/>
                    <a:pt x="19712" y="1805"/>
                  </a:cubicBezTo>
                  <a:cubicBezTo>
                    <a:pt x="19712" y="0"/>
                    <a:pt x="17375" y="0"/>
                    <a:pt x="17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5" name="Google Shape;1680;p8"/>
            <p:cNvSpPr/>
            <p:nvPr/>
          </p:nvSpPr>
          <p:spPr>
            <a:xfrm>
              <a:off x="896340" y="436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0" y="6355"/>
                    <a:pt x="0" y="6355"/>
                    <a:pt x="0" y="11461"/>
                  </a:cubicBezTo>
                  <a:lnTo>
                    <a:pt x="0" y="16531"/>
                  </a:lnTo>
                  <a:cubicBezTo>
                    <a:pt x="5106" y="16531"/>
                    <a:pt x="5106" y="21600"/>
                    <a:pt x="11424" y="21600"/>
                  </a:cubicBezTo>
                  <a:cubicBezTo>
                    <a:pt x="11424" y="21600"/>
                    <a:pt x="16531" y="21600"/>
                    <a:pt x="16531" y="16531"/>
                  </a:cubicBezTo>
                  <a:cubicBezTo>
                    <a:pt x="21600" y="16531"/>
                    <a:pt x="21600" y="16531"/>
                    <a:pt x="21600" y="1146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6" name="Google Shape;1681;p8"/>
            <p:cNvSpPr/>
            <p:nvPr/>
          </p:nvSpPr>
          <p:spPr>
            <a:xfrm>
              <a:off x="1017566" y="501824"/>
              <a:ext cx="43134" cy="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8" y="0"/>
                  </a:moveTo>
                  <a:cubicBezTo>
                    <a:pt x="4471" y="0"/>
                    <a:pt x="2984" y="1446"/>
                    <a:pt x="4471" y="4347"/>
                  </a:cubicBezTo>
                  <a:cubicBezTo>
                    <a:pt x="4471" y="6159"/>
                    <a:pt x="4471" y="7605"/>
                    <a:pt x="5958" y="10507"/>
                  </a:cubicBezTo>
                  <a:lnTo>
                    <a:pt x="2984" y="10507"/>
                  </a:lnTo>
                  <a:cubicBezTo>
                    <a:pt x="1497" y="11952"/>
                    <a:pt x="1497" y="11952"/>
                    <a:pt x="0" y="11952"/>
                  </a:cubicBezTo>
                  <a:lnTo>
                    <a:pt x="0" y="15210"/>
                  </a:lnTo>
                  <a:cubicBezTo>
                    <a:pt x="0" y="15210"/>
                    <a:pt x="0" y="16656"/>
                    <a:pt x="1497" y="16656"/>
                  </a:cubicBezTo>
                  <a:lnTo>
                    <a:pt x="2984" y="18101"/>
                  </a:lnTo>
                  <a:cubicBezTo>
                    <a:pt x="4471" y="16656"/>
                    <a:pt x="5958" y="16656"/>
                    <a:pt x="7821" y="16656"/>
                  </a:cubicBezTo>
                  <a:cubicBezTo>
                    <a:pt x="9319" y="16656"/>
                    <a:pt x="9319" y="18101"/>
                    <a:pt x="9319" y="19557"/>
                  </a:cubicBezTo>
                  <a:cubicBezTo>
                    <a:pt x="10364" y="20573"/>
                    <a:pt x="11419" y="21600"/>
                    <a:pt x="12475" y="21600"/>
                  </a:cubicBezTo>
                  <a:cubicBezTo>
                    <a:pt x="12906" y="21600"/>
                    <a:pt x="13348" y="21422"/>
                    <a:pt x="13779" y="21003"/>
                  </a:cubicBezTo>
                  <a:cubicBezTo>
                    <a:pt x="15276" y="21003"/>
                    <a:pt x="15276" y="19557"/>
                    <a:pt x="15276" y="18101"/>
                  </a:cubicBezTo>
                  <a:cubicBezTo>
                    <a:pt x="15276" y="16656"/>
                    <a:pt x="13779" y="15210"/>
                    <a:pt x="13779" y="13398"/>
                  </a:cubicBezTo>
                  <a:cubicBezTo>
                    <a:pt x="15276" y="13398"/>
                    <a:pt x="15276" y="13398"/>
                    <a:pt x="17129" y="11952"/>
                  </a:cubicBezTo>
                  <a:lnTo>
                    <a:pt x="18627" y="11952"/>
                  </a:lnTo>
                  <a:cubicBezTo>
                    <a:pt x="20113" y="11952"/>
                    <a:pt x="21600" y="10507"/>
                    <a:pt x="21600" y="9051"/>
                  </a:cubicBezTo>
                  <a:cubicBezTo>
                    <a:pt x="21600" y="7605"/>
                    <a:pt x="20113" y="6159"/>
                    <a:pt x="18627" y="6159"/>
                  </a:cubicBezTo>
                  <a:cubicBezTo>
                    <a:pt x="15276" y="6159"/>
                    <a:pt x="13779" y="7605"/>
                    <a:pt x="12292" y="7605"/>
                  </a:cubicBezTo>
                  <a:cubicBezTo>
                    <a:pt x="12292" y="7605"/>
                    <a:pt x="10805" y="7605"/>
                    <a:pt x="10805" y="6159"/>
                  </a:cubicBezTo>
                  <a:lnTo>
                    <a:pt x="10805" y="2902"/>
                  </a:lnTo>
                  <a:cubicBezTo>
                    <a:pt x="10805" y="1446"/>
                    <a:pt x="9319" y="0"/>
                    <a:pt x="7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7" name="Google Shape;1682;p8"/>
            <p:cNvSpPr/>
            <p:nvPr/>
          </p:nvSpPr>
          <p:spPr>
            <a:xfrm>
              <a:off x="1169272" y="613347"/>
              <a:ext cx="24525" cy="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0"/>
                    <a:pt x="13756" y="2117"/>
                    <a:pt x="11122" y="2117"/>
                  </a:cubicBezTo>
                  <a:cubicBezTo>
                    <a:pt x="7844" y="6366"/>
                    <a:pt x="2615" y="9020"/>
                    <a:pt x="0" y="13255"/>
                  </a:cubicBezTo>
                  <a:lnTo>
                    <a:pt x="0" y="17504"/>
                  </a:lnTo>
                  <a:cubicBezTo>
                    <a:pt x="0" y="17504"/>
                    <a:pt x="0" y="19621"/>
                    <a:pt x="2615" y="19621"/>
                  </a:cubicBezTo>
                  <a:cubicBezTo>
                    <a:pt x="3922" y="20940"/>
                    <a:pt x="5229" y="21600"/>
                    <a:pt x="6632" y="21600"/>
                  </a:cubicBezTo>
                  <a:cubicBezTo>
                    <a:pt x="8015" y="21600"/>
                    <a:pt x="9493" y="20940"/>
                    <a:pt x="11122" y="19621"/>
                  </a:cubicBezTo>
                  <a:cubicBezTo>
                    <a:pt x="13756" y="15372"/>
                    <a:pt x="16371" y="11137"/>
                    <a:pt x="18985" y="9020"/>
                  </a:cubicBezTo>
                  <a:cubicBezTo>
                    <a:pt x="21600" y="6366"/>
                    <a:pt x="21600" y="4234"/>
                    <a:pt x="21600" y="4234"/>
                  </a:cubicBezTo>
                  <a:cubicBezTo>
                    <a:pt x="21600" y="2117"/>
                    <a:pt x="18985" y="2117"/>
                    <a:pt x="18985" y="2117"/>
                  </a:cubicBezTo>
                  <a:cubicBezTo>
                    <a:pt x="18985" y="0"/>
                    <a:pt x="16371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8" name="Google Shape;1683;p8"/>
            <p:cNvSpPr/>
            <p:nvPr/>
          </p:nvSpPr>
          <p:spPr>
            <a:xfrm>
              <a:off x="1312771" y="709255"/>
              <a:ext cx="23805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5703" y="0"/>
                  </a:moveTo>
                  <a:cubicBezTo>
                    <a:pt x="12447" y="0"/>
                    <a:pt x="12447" y="0"/>
                    <a:pt x="9816" y="2615"/>
                  </a:cubicBezTo>
                  <a:cubicBezTo>
                    <a:pt x="7203" y="5229"/>
                    <a:pt x="4591" y="8507"/>
                    <a:pt x="1959" y="13756"/>
                  </a:cubicBezTo>
                  <a:cubicBezTo>
                    <a:pt x="-653" y="16371"/>
                    <a:pt x="-653" y="18985"/>
                    <a:pt x="1959" y="21600"/>
                  </a:cubicBezTo>
                  <a:cubicBezTo>
                    <a:pt x="4591" y="21600"/>
                    <a:pt x="9816" y="21600"/>
                    <a:pt x="9816" y="18985"/>
                  </a:cubicBezTo>
                  <a:cubicBezTo>
                    <a:pt x="12447" y="16371"/>
                    <a:pt x="15703" y="13756"/>
                    <a:pt x="15703" y="11122"/>
                  </a:cubicBezTo>
                  <a:lnTo>
                    <a:pt x="18335" y="11122"/>
                  </a:lnTo>
                  <a:cubicBezTo>
                    <a:pt x="18335" y="8507"/>
                    <a:pt x="20947" y="8507"/>
                    <a:pt x="20947" y="5229"/>
                  </a:cubicBezTo>
                  <a:cubicBezTo>
                    <a:pt x="20947" y="5229"/>
                    <a:pt x="20947" y="2615"/>
                    <a:pt x="18335" y="2615"/>
                  </a:cubicBezTo>
                  <a:cubicBezTo>
                    <a:pt x="18335" y="0"/>
                    <a:pt x="15703" y="0"/>
                    <a:pt x="15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9" name="Google Shape;1684;p8"/>
            <p:cNvSpPr/>
            <p:nvPr/>
          </p:nvSpPr>
          <p:spPr>
            <a:xfrm>
              <a:off x="1331363" y="715192"/>
              <a:ext cx="23799" cy="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5698" y="0"/>
                  </a:moveTo>
                  <a:cubicBezTo>
                    <a:pt x="12442" y="0"/>
                    <a:pt x="9811" y="0"/>
                    <a:pt x="9811" y="2844"/>
                  </a:cubicBezTo>
                  <a:cubicBezTo>
                    <a:pt x="7198" y="5112"/>
                    <a:pt x="4586" y="9666"/>
                    <a:pt x="1973" y="14203"/>
                  </a:cubicBezTo>
                  <a:cubicBezTo>
                    <a:pt x="-658" y="17047"/>
                    <a:pt x="-658" y="19332"/>
                    <a:pt x="1973" y="21600"/>
                  </a:cubicBezTo>
                  <a:cubicBezTo>
                    <a:pt x="4586" y="21600"/>
                    <a:pt x="9811" y="21600"/>
                    <a:pt x="9811" y="19332"/>
                  </a:cubicBezTo>
                  <a:cubicBezTo>
                    <a:pt x="12442" y="14203"/>
                    <a:pt x="15698" y="11934"/>
                    <a:pt x="18330" y="7397"/>
                  </a:cubicBezTo>
                  <a:cubicBezTo>
                    <a:pt x="20942" y="7397"/>
                    <a:pt x="20942" y="5112"/>
                    <a:pt x="20942" y="2844"/>
                  </a:cubicBezTo>
                  <a:lnTo>
                    <a:pt x="183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10" name="Google Shape;1685;p8"/>
            <p:cNvSpPr/>
            <p:nvPr/>
          </p:nvSpPr>
          <p:spPr>
            <a:xfrm>
              <a:off x="723125" y="523397"/>
              <a:ext cx="37175" cy="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1725" y="0"/>
                    <a:pt x="1725" y="1917"/>
                    <a:pt x="0" y="1917"/>
                  </a:cubicBezTo>
                  <a:lnTo>
                    <a:pt x="0" y="6237"/>
                  </a:lnTo>
                  <a:cubicBezTo>
                    <a:pt x="0" y="6237"/>
                    <a:pt x="0" y="8154"/>
                    <a:pt x="1725" y="8154"/>
                  </a:cubicBezTo>
                  <a:cubicBezTo>
                    <a:pt x="3450" y="10071"/>
                    <a:pt x="3450" y="10071"/>
                    <a:pt x="5175" y="12002"/>
                  </a:cubicBezTo>
                  <a:lnTo>
                    <a:pt x="3450" y="13918"/>
                  </a:lnTo>
                  <a:cubicBezTo>
                    <a:pt x="3450" y="15835"/>
                    <a:pt x="3450" y="20155"/>
                    <a:pt x="5175" y="20155"/>
                  </a:cubicBezTo>
                  <a:cubicBezTo>
                    <a:pt x="6262" y="21114"/>
                    <a:pt x="7238" y="21600"/>
                    <a:pt x="7938" y="21600"/>
                  </a:cubicBezTo>
                  <a:cubicBezTo>
                    <a:pt x="8637" y="21600"/>
                    <a:pt x="9075" y="21114"/>
                    <a:pt x="9075" y="20155"/>
                  </a:cubicBezTo>
                  <a:cubicBezTo>
                    <a:pt x="10800" y="18238"/>
                    <a:pt x="10800" y="18238"/>
                    <a:pt x="12525" y="15835"/>
                  </a:cubicBezTo>
                  <a:cubicBezTo>
                    <a:pt x="12525" y="18238"/>
                    <a:pt x="14250" y="18238"/>
                    <a:pt x="15988" y="20155"/>
                  </a:cubicBezTo>
                  <a:lnTo>
                    <a:pt x="18137" y="20155"/>
                  </a:lnTo>
                  <a:cubicBezTo>
                    <a:pt x="19875" y="20155"/>
                    <a:pt x="19875" y="18238"/>
                    <a:pt x="21600" y="18238"/>
                  </a:cubicBezTo>
                  <a:lnTo>
                    <a:pt x="21600" y="15835"/>
                  </a:lnTo>
                  <a:cubicBezTo>
                    <a:pt x="21600" y="13918"/>
                    <a:pt x="19875" y="12002"/>
                    <a:pt x="19875" y="12002"/>
                  </a:cubicBezTo>
                  <a:cubicBezTo>
                    <a:pt x="18137" y="12002"/>
                    <a:pt x="18137" y="10071"/>
                    <a:pt x="15988" y="10071"/>
                  </a:cubicBezTo>
                  <a:cubicBezTo>
                    <a:pt x="15988" y="8154"/>
                    <a:pt x="18137" y="8154"/>
                    <a:pt x="18137" y="6237"/>
                  </a:cubicBezTo>
                  <a:cubicBezTo>
                    <a:pt x="19875" y="6237"/>
                    <a:pt x="19875" y="3834"/>
                    <a:pt x="19875" y="3834"/>
                  </a:cubicBezTo>
                  <a:cubicBezTo>
                    <a:pt x="19875" y="1917"/>
                    <a:pt x="18137" y="1917"/>
                    <a:pt x="18137" y="0"/>
                  </a:cubicBezTo>
                  <a:lnTo>
                    <a:pt x="14250" y="0"/>
                  </a:lnTo>
                  <a:cubicBezTo>
                    <a:pt x="14250" y="0"/>
                    <a:pt x="12525" y="0"/>
                    <a:pt x="12525" y="1917"/>
                  </a:cubicBezTo>
                  <a:cubicBezTo>
                    <a:pt x="10800" y="1917"/>
                    <a:pt x="10800" y="3834"/>
                    <a:pt x="10800" y="6237"/>
                  </a:cubicBezTo>
                  <a:cubicBezTo>
                    <a:pt x="9075" y="3834"/>
                    <a:pt x="7338" y="1917"/>
                    <a:pt x="5175" y="1917"/>
                  </a:cubicBezTo>
                  <a:cubicBezTo>
                    <a:pt x="5175" y="0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11" name="Google Shape;1686;p8"/>
            <p:cNvSpPr/>
            <p:nvPr/>
          </p:nvSpPr>
          <p:spPr>
            <a:xfrm>
              <a:off x="558790" y="622274"/>
              <a:ext cx="52051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8820" y="0"/>
                  </a:moveTo>
                  <a:cubicBezTo>
                    <a:pt x="7605" y="0"/>
                    <a:pt x="7605" y="0"/>
                    <a:pt x="7605" y="1613"/>
                  </a:cubicBezTo>
                  <a:cubicBezTo>
                    <a:pt x="6390" y="1613"/>
                    <a:pt x="6390" y="2901"/>
                    <a:pt x="7605" y="2901"/>
                  </a:cubicBezTo>
                  <a:cubicBezTo>
                    <a:pt x="7605" y="4188"/>
                    <a:pt x="7605" y="5475"/>
                    <a:pt x="8820" y="6771"/>
                  </a:cubicBezTo>
                  <a:cubicBezTo>
                    <a:pt x="6390" y="8058"/>
                    <a:pt x="3952" y="9672"/>
                    <a:pt x="1215" y="10959"/>
                  </a:cubicBezTo>
                  <a:cubicBezTo>
                    <a:pt x="0" y="10959"/>
                    <a:pt x="0" y="13533"/>
                    <a:pt x="0" y="14829"/>
                  </a:cubicBezTo>
                  <a:cubicBezTo>
                    <a:pt x="0" y="14829"/>
                    <a:pt x="1215" y="16116"/>
                    <a:pt x="2429" y="16116"/>
                  </a:cubicBezTo>
                  <a:cubicBezTo>
                    <a:pt x="5167" y="17730"/>
                    <a:pt x="7605" y="19017"/>
                    <a:pt x="10034" y="20304"/>
                  </a:cubicBezTo>
                  <a:cubicBezTo>
                    <a:pt x="11557" y="21600"/>
                    <a:pt x="11557" y="21600"/>
                    <a:pt x="12772" y="21600"/>
                  </a:cubicBezTo>
                  <a:lnTo>
                    <a:pt x="13995" y="20304"/>
                  </a:lnTo>
                  <a:cubicBezTo>
                    <a:pt x="15210" y="19017"/>
                    <a:pt x="13995" y="17730"/>
                    <a:pt x="13995" y="16116"/>
                  </a:cubicBezTo>
                  <a:cubicBezTo>
                    <a:pt x="11557" y="14829"/>
                    <a:pt x="10034" y="14829"/>
                    <a:pt x="8820" y="13533"/>
                  </a:cubicBezTo>
                  <a:cubicBezTo>
                    <a:pt x="8820" y="12246"/>
                    <a:pt x="10034" y="12246"/>
                    <a:pt x="11557" y="12246"/>
                  </a:cubicBezTo>
                  <a:cubicBezTo>
                    <a:pt x="12772" y="10959"/>
                    <a:pt x="12772" y="10959"/>
                    <a:pt x="12772" y="9672"/>
                  </a:cubicBezTo>
                  <a:cubicBezTo>
                    <a:pt x="12772" y="8058"/>
                    <a:pt x="13995" y="8058"/>
                    <a:pt x="13995" y="8058"/>
                  </a:cubicBezTo>
                  <a:cubicBezTo>
                    <a:pt x="15210" y="9672"/>
                    <a:pt x="16424" y="10959"/>
                    <a:pt x="17648" y="10959"/>
                  </a:cubicBezTo>
                  <a:cubicBezTo>
                    <a:pt x="18405" y="11602"/>
                    <a:pt x="19091" y="11928"/>
                    <a:pt x="19584" y="11928"/>
                  </a:cubicBezTo>
                  <a:cubicBezTo>
                    <a:pt x="20077" y="11928"/>
                    <a:pt x="20385" y="11602"/>
                    <a:pt x="20385" y="10959"/>
                  </a:cubicBezTo>
                  <a:cubicBezTo>
                    <a:pt x="21600" y="9672"/>
                    <a:pt x="21600" y="6771"/>
                    <a:pt x="20385" y="6771"/>
                  </a:cubicBezTo>
                  <a:cubicBezTo>
                    <a:pt x="17648" y="4188"/>
                    <a:pt x="13995" y="2901"/>
                    <a:pt x="11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13" name="Google Shape;1687;p8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4" name="Google Shape;1688;p8"/>
          <p:cNvSpPr/>
          <p:nvPr/>
        </p:nvSpPr>
        <p:spPr>
          <a:xfrm>
            <a:off x="1005429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5" name="Google Shape;1689;p8"/>
          <p:cNvSpPr/>
          <p:nvPr/>
        </p:nvSpPr>
        <p:spPr>
          <a:xfrm>
            <a:off x="1223847" y="33526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6" name="Google Shape;1690;p8"/>
          <p:cNvSpPr/>
          <p:nvPr/>
        </p:nvSpPr>
        <p:spPr>
          <a:xfrm>
            <a:off x="1312274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7" name="Google Shape;1691;p8"/>
          <p:cNvSpPr/>
          <p:nvPr/>
        </p:nvSpPr>
        <p:spPr>
          <a:xfrm>
            <a:off x="387965" y="3744001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8" name="Google Shape;1692;p8"/>
          <p:cNvSpPr/>
          <p:nvPr/>
        </p:nvSpPr>
        <p:spPr>
          <a:xfrm>
            <a:off x="435256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9" name="Google Shape;1693;p8"/>
          <p:cNvSpPr/>
          <p:nvPr/>
        </p:nvSpPr>
        <p:spPr>
          <a:xfrm>
            <a:off x="496202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0" name="Google Shape;1694;p8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1" name="Google Shape;1695;p8"/>
          <p:cNvSpPr/>
          <p:nvPr/>
        </p:nvSpPr>
        <p:spPr>
          <a:xfrm>
            <a:off x="1134402" y="11359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2" name="Google Shape;1696;p8"/>
          <p:cNvSpPr/>
          <p:nvPr/>
        </p:nvSpPr>
        <p:spPr>
          <a:xfrm>
            <a:off x="328127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3" name="Google Shape;1697;p8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4" name="Google Shape;1698;p8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5" name="Google Shape;1699;p8"/>
          <p:cNvSpPr/>
          <p:nvPr/>
        </p:nvSpPr>
        <p:spPr>
          <a:xfrm flipH="1">
            <a:off x="7840969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6" name="Google Shape;1700;p8"/>
          <p:cNvSpPr/>
          <p:nvPr/>
        </p:nvSpPr>
        <p:spPr>
          <a:xfrm flipH="1">
            <a:off x="8106190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7" name="Google Shape;1701;p8"/>
          <p:cNvSpPr/>
          <p:nvPr/>
        </p:nvSpPr>
        <p:spPr>
          <a:xfrm flipH="1">
            <a:off x="7565683" y="3402167"/>
            <a:ext cx="29885" cy="316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8" name="Google Shape;1702;p8"/>
          <p:cNvSpPr/>
          <p:nvPr/>
        </p:nvSpPr>
        <p:spPr>
          <a:xfrm flipH="1">
            <a:off x="7487970" y="3428326"/>
            <a:ext cx="27832" cy="2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9" name="Google Shape;1703;p8"/>
          <p:cNvSpPr/>
          <p:nvPr/>
        </p:nvSpPr>
        <p:spPr>
          <a:xfrm flipH="1">
            <a:off x="8723653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0" name="Google Shape;1704;p8"/>
          <p:cNvSpPr/>
          <p:nvPr/>
        </p:nvSpPr>
        <p:spPr>
          <a:xfrm flipH="1">
            <a:off x="8676363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1" name="Google Shape;1705;p8"/>
          <p:cNvSpPr/>
          <p:nvPr/>
        </p:nvSpPr>
        <p:spPr>
          <a:xfrm flipH="1">
            <a:off x="8615417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2" name="Google Shape;1706;p8"/>
          <p:cNvSpPr/>
          <p:nvPr/>
        </p:nvSpPr>
        <p:spPr>
          <a:xfrm flipH="1">
            <a:off x="8235012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3" name="Google Shape;1707;p8"/>
          <p:cNvSpPr/>
          <p:nvPr/>
        </p:nvSpPr>
        <p:spPr>
          <a:xfrm flipH="1">
            <a:off x="7840495" y="1135966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4" name="Google Shape;1708;p8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5" name="Google Shape;1709;p8"/>
          <p:cNvSpPr/>
          <p:nvPr/>
        </p:nvSpPr>
        <p:spPr>
          <a:xfrm flipH="1">
            <a:off x="8793324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6" name="Google Shape;1710;p8"/>
          <p:cNvSpPr/>
          <p:nvPr/>
        </p:nvSpPr>
        <p:spPr>
          <a:xfrm flipH="1">
            <a:off x="8780553" y="3146846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7" name="Google Shape;1711;p8"/>
          <p:cNvSpPr/>
          <p:nvPr/>
        </p:nvSpPr>
        <p:spPr>
          <a:xfrm>
            <a:off x="8657583" y="805724"/>
            <a:ext cx="246435" cy="244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8" name="Google Shape;1712;p8"/>
          <p:cNvSpPr/>
          <p:nvPr/>
        </p:nvSpPr>
        <p:spPr>
          <a:xfrm>
            <a:off x="7133811" y="4206194"/>
            <a:ext cx="282689" cy="350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9" name="Google Shape;1713;p8"/>
          <p:cNvSpPr/>
          <p:nvPr/>
        </p:nvSpPr>
        <p:spPr>
          <a:xfrm rot="16427540">
            <a:off x="2777786" y="4200131"/>
            <a:ext cx="282694" cy="350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0" name="Google Shape;1714;p8"/>
          <p:cNvSpPr/>
          <p:nvPr/>
        </p:nvSpPr>
        <p:spPr>
          <a:xfrm flipH="1">
            <a:off x="8342145" y="3203315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1" name="Google Shape;1715;p8"/>
          <p:cNvSpPr/>
          <p:nvPr/>
        </p:nvSpPr>
        <p:spPr>
          <a:xfrm flipH="1">
            <a:off x="537495" y="23175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2" name="Google Shape;1716;p8"/>
          <p:cNvSpPr/>
          <p:nvPr/>
        </p:nvSpPr>
        <p:spPr>
          <a:xfrm flipH="1">
            <a:off x="3374957" y="52351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3" name="Google Shape;1717;p8"/>
          <p:cNvSpPr/>
          <p:nvPr/>
        </p:nvSpPr>
        <p:spPr>
          <a:xfrm flipH="1">
            <a:off x="4643561" y="839440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4" name="Google Shape;1718;p8"/>
          <p:cNvSpPr/>
          <p:nvPr/>
        </p:nvSpPr>
        <p:spPr>
          <a:xfrm>
            <a:off x="5605546" y="412124"/>
            <a:ext cx="246434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5" name="Google Shape;1719;p8"/>
          <p:cNvSpPr/>
          <p:nvPr/>
        </p:nvSpPr>
        <p:spPr>
          <a:xfrm flipH="1">
            <a:off x="2019395" y="3520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6" name="Google Shape;1720;p8"/>
          <p:cNvSpPr/>
          <p:nvPr/>
        </p:nvSpPr>
        <p:spPr>
          <a:xfrm flipH="1">
            <a:off x="6301927" y="348658"/>
            <a:ext cx="66883" cy="6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7" name="Google Shape;1721;p8"/>
          <p:cNvSpPr/>
          <p:nvPr/>
        </p:nvSpPr>
        <p:spPr>
          <a:xfrm flipH="1">
            <a:off x="4017895" y="315666"/>
            <a:ext cx="64617" cy="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487;p5"/>
          <p:cNvSpPr/>
          <p:nvPr/>
        </p:nvSpPr>
        <p:spPr>
          <a:xfrm flipH="1" rot="9899998">
            <a:off x="8013386" y="-884739"/>
            <a:ext cx="2379751" cy="237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8" name="Google Shape;488;p5"/>
          <p:cNvSpPr/>
          <p:nvPr/>
        </p:nvSpPr>
        <p:spPr>
          <a:xfrm rot="11700002">
            <a:off x="-1148071" y="-884739"/>
            <a:ext cx="2379751" cy="237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0" name="مستوى النص الأول…"/>
          <p:cNvSpPr txBox="1"/>
          <p:nvPr>
            <p:ph type="body" sz="quarter" idx="1"/>
          </p:nvPr>
        </p:nvSpPr>
        <p:spPr>
          <a:xfrm>
            <a:off x="1818900" y="2993050"/>
            <a:ext cx="2458500" cy="105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34" name="Google Shape;494;p5"/>
          <p:cNvGrpSpPr/>
          <p:nvPr/>
        </p:nvGrpSpPr>
        <p:grpSpPr>
          <a:xfrm>
            <a:off x="7251226" y="3841969"/>
            <a:ext cx="3109751" cy="3111539"/>
            <a:chOff x="0" y="0"/>
            <a:chExt cx="3109750" cy="3111537"/>
          </a:xfrm>
        </p:grpSpPr>
        <p:sp>
          <p:nvSpPr>
            <p:cNvPr id="511" name="Google Shape;495;p5"/>
            <p:cNvSpPr/>
            <p:nvPr/>
          </p:nvSpPr>
          <p:spPr>
            <a:xfrm flipH="1" rot="1459637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33" name="Google Shape;496;p5"/>
            <p:cNvGrpSpPr/>
            <p:nvPr/>
          </p:nvGrpSpPr>
          <p:grpSpPr>
            <a:xfrm>
              <a:off x="716748" y="57421"/>
              <a:ext cx="1404784" cy="1003935"/>
              <a:chOff x="0" y="0"/>
              <a:chExt cx="1404783" cy="1003934"/>
            </a:xfrm>
          </p:grpSpPr>
          <p:sp>
            <p:nvSpPr>
              <p:cNvPr id="512" name="Google Shape;497;p5"/>
              <p:cNvSpPr/>
              <p:nvPr/>
            </p:nvSpPr>
            <p:spPr>
              <a:xfrm flipH="1" rot="10800000">
                <a:off x="316149" y="350092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498;p5"/>
              <p:cNvSpPr/>
              <p:nvPr/>
            </p:nvSpPr>
            <p:spPr>
              <a:xfrm flipH="1" rot="10800000">
                <a:off x="436472" y="599618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499;p5"/>
              <p:cNvSpPr/>
              <p:nvPr/>
            </p:nvSpPr>
            <p:spPr>
              <a:xfrm flipH="1" rot="10800000">
                <a:off x="766547" y="507720"/>
                <a:ext cx="77080" cy="77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500;p5"/>
              <p:cNvSpPr/>
              <p:nvPr/>
            </p:nvSpPr>
            <p:spPr>
              <a:xfrm flipH="1" rot="10800000">
                <a:off x="825814" y="802170"/>
                <a:ext cx="59112" cy="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501;p5"/>
              <p:cNvSpPr/>
              <p:nvPr/>
            </p:nvSpPr>
            <p:spPr>
              <a:xfrm flipH="1" rot="10800000">
                <a:off x="591263" y="256934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502;p5"/>
              <p:cNvSpPr/>
              <p:nvPr/>
            </p:nvSpPr>
            <p:spPr>
              <a:xfrm flipH="1" rot="10800000">
                <a:off x="647536" y="587007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503;p5"/>
              <p:cNvSpPr/>
              <p:nvPr/>
            </p:nvSpPr>
            <p:spPr>
              <a:xfrm flipH="1" rot="10800000">
                <a:off x="251259" y="693091"/>
                <a:ext cx="63210" cy="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504;p5"/>
              <p:cNvSpPr/>
              <p:nvPr/>
            </p:nvSpPr>
            <p:spPr>
              <a:xfrm flipH="1" rot="10800000">
                <a:off x="0" y="454128"/>
                <a:ext cx="47132" cy="4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505;p5"/>
              <p:cNvSpPr/>
              <p:nvPr/>
            </p:nvSpPr>
            <p:spPr>
              <a:xfrm flipH="1" rot="10800000">
                <a:off x="359393" y="81352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506;p5"/>
              <p:cNvSpPr/>
              <p:nvPr/>
            </p:nvSpPr>
            <p:spPr>
              <a:xfrm flipH="1" rot="10800000">
                <a:off x="983442" y="50015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507;p5"/>
              <p:cNvSpPr/>
              <p:nvPr/>
            </p:nvSpPr>
            <p:spPr>
              <a:xfrm flipH="1" rot="10800000">
                <a:off x="902894" y="153057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508;p5"/>
              <p:cNvSpPr/>
              <p:nvPr/>
            </p:nvSpPr>
            <p:spPr>
              <a:xfrm flipH="1" rot="10800000">
                <a:off x="1173070" y="563994"/>
                <a:ext cx="52727" cy="5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509;p5"/>
              <p:cNvSpPr/>
              <p:nvPr/>
            </p:nvSpPr>
            <p:spPr>
              <a:xfrm flipH="1" rot="10800000">
                <a:off x="1202822" y="320774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510;p5"/>
              <p:cNvSpPr/>
              <p:nvPr/>
            </p:nvSpPr>
            <p:spPr>
              <a:xfrm flipH="1" rot="10800000">
                <a:off x="350249" y="41298"/>
                <a:ext cx="75608" cy="7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511;p5"/>
              <p:cNvSpPr/>
              <p:nvPr/>
            </p:nvSpPr>
            <p:spPr>
              <a:xfrm flipH="1" rot="10800000">
                <a:off x="683161" y="0"/>
                <a:ext cx="50599" cy="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512;p5"/>
              <p:cNvSpPr/>
              <p:nvPr/>
            </p:nvSpPr>
            <p:spPr>
              <a:xfrm flipH="1" rot="10800000">
                <a:off x="1105289" y="71248"/>
                <a:ext cx="136192" cy="136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513;p5"/>
              <p:cNvSpPr/>
              <p:nvPr/>
            </p:nvSpPr>
            <p:spPr>
              <a:xfrm flipH="1" rot="10800000">
                <a:off x="62105" y="198927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514;p5"/>
              <p:cNvSpPr/>
              <p:nvPr/>
            </p:nvSpPr>
            <p:spPr>
              <a:xfrm flipH="1" rot="10800000">
                <a:off x="569007" y="927012"/>
                <a:ext cx="76867" cy="76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515;p5"/>
              <p:cNvSpPr/>
              <p:nvPr/>
            </p:nvSpPr>
            <p:spPr>
              <a:xfrm flipH="1" rot="10800000">
                <a:off x="1089140" y="733759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516;p5"/>
              <p:cNvSpPr/>
              <p:nvPr/>
            </p:nvSpPr>
            <p:spPr>
              <a:xfrm flipH="1" rot="10800000">
                <a:off x="1350126" y="471939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517;p5"/>
              <p:cNvSpPr/>
              <p:nvPr/>
            </p:nvSpPr>
            <p:spPr>
              <a:xfrm flipH="1" rot="10800000">
                <a:off x="524271" y="415665"/>
                <a:ext cx="57693" cy="5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35" name="Google Shape;518;p5"/>
          <p:cNvSpPr/>
          <p:nvPr/>
        </p:nvSpPr>
        <p:spPr>
          <a:xfrm flipH="1" rot="1565543">
            <a:off x="-356550" y="4508160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6" name="Google Shape;519;p5"/>
          <p:cNvSpPr/>
          <p:nvPr/>
        </p:nvSpPr>
        <p:spPr>
          <a:xfrm>
            <a:off x="859449" y="42880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47" name="Google Shape;520;p5"/>
          <p:cNvGrpSpPr/>
          <p:nvPr/>
        </p:nvGrpSpPr>
        <p:grpSpPr>
          <a:xfrm>
            <a:off x="282258" y="1381851"/>
            <a:ext cx="722270" cy="2397219"/>
            <a:chOff x="0" y="0"/>
            <a:chExt cx="722268" cy="2397217"/>
          </a:xfrm>
        </p:grpSpPr>
        <p:sp>
          <p:nvSpPr>
            <p:cNvPr id="537" name="Google Shape;521;p5"/>
            <p:cNvSpPr/>
            <p:nvPr/>
          </p:nvSpPr>
          <p:spPr>
            <a:xfrm>
              <a:off x="422607" y="1489919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522;p5"/>
            <p:cNvSpPr/>
            <p:nvPr/>
          </p:nvSpPr>
          <p:spPr>
            <a:xfrm>
              <a:off x="421177" y="2109946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523;p5"/>
            <p:cNvSpPr/>
            <p:nvPr/>
          </p:nvSpPr>
          <p:spPr>
            <a:xfrm>
              <a:off x="105707" y="2362149"/>
              <a:ext cx="30853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524;p5"/>
            <p:cNvSpPr/>
            <p:nvPr/>
          </p:nvSpPr>
          <p:spPr>
            <a:xfrm>
              <a:off x="152997" y="2275830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525;p5"/>
            <p:cNvSpPr/>
            <p:nvPr/>
          </p:nvSpPr>
          <p:spPr>
            <a:xfrm>
              <a:off x="213943" y="2362149"/>
              <a:ext cx="30854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526;p5"/>
            <p:cNvSpPr/>
            <p:nvPr/>
          </p:nvSpPr>
          <p:spPr>
            <a:xfrm>
              <a:off x="560587" y="659369"/>
              <a:ext cx="64614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527;p5"/>
            <p:cNvSpPr/>
            <p:nvPr/>
          </p:nvSpPr>
          <p:spPr>
            <a:xfrm>
              <a:off x="554693" y="3026"/>
              <a:ext cx="167576" cy="17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528;p5"/>
            <p:cNvSpPr/>
            <p:nvPr/>
          </p:nvSpPr>
          <p:spPr>
            <a:xfrm>
              <a:off x="45868" y="0"/>
              <a:ext cx="167423" cy="17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529;p5"/>
            <p:cNvSpPr/>
            <p:nvPr/>
          </p:nvSpPr>
          <p:spPr>
            <a:xfrm>
              <a:off x="0" y="1577351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530;p5"/>
            <p:cNvSpPr/>
            <p:nvPr/>
          </p:nvSpPr>
          <p:spPr>
            <a:xfrm>
              <a:off x="15047" y="1764994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48" name="Google Shape;531;p5"/>
          <p:cNvSpPr/>
          <p:nvPr/>
        </p:nvSpPr>
        <p:spPr>
          <a:xfrm flipH="1">
            <a:off x="7885495" y="3352698"/>
            <a:ext cx="33129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532;p5"/>
          <p:cNvSpPr/>
          <p:nvPr/>
        </p:nvSpPr>
        <p:spPr>
          <a:xfrm flipH="1">
            <a:off x="7799345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60" name="Google Shape;533;p5"/>
          <p:cNvGrpSpPr/>
          <p:nvPr/>
        </p:nvGrpSpPr>
        <p:grpSpPr>
          <a:xfrm>
            <a:off x="8235012" y="368541"/>
            <a:ext cx="720209" cy="3410528"/>
            <a:chOff x="0" y="0"/>
            <a:chExt cx="720208" cy="3410528"/>
          </a:xfrm>
        </p:grpSpPr>
        <p:sp>
          <p:nvSpPr>
            <p:cNvPr id="550" name="Google Shape;534;p5"/>
            <p:cNvSpPr/>
            <p:nvPr/>
          </p:nvSpPr>
          <p:spPr>
            <a:xfrm flipH="1">
              <a:off x="172419" y="2010432"/>
              <a:ext cx="33129" cy="3506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535;p5"/>
            <p:cNvSpPr/>
            <p:nvPr/>
          </p:nvSpPr>
          <p:spPr>
            <a:xfrm flipH="1">
              <a:off x="216177" y="2365630"/>
              <a:ext cx="30853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536;p5"/>
            <p:cNvSpPr/>
            <p:nvPr/>
          </p:nvSpPr>
          <p:spPr>
            <a:xfrm flipH="1">
              <a:off x="488640" y="3375460"/>
              <a:ext cx="30854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537;p5"/>
            <p:cNvSpPr/>
            <p:nvPr/>
          </p:nvSpPr>
          <p:spPr>
            <a:xfrm flipH="1">
              <a:off x="441350" y="3289141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538;p5"/>
            <p:cNvSpPr/>
            <p:nvPr/>
          </p:nvSpPr>
          <p:spPr>
            <a:xfrm flipH="1">
              <a:off x="380404" y="3375460"/>
              <a:ext cx="30853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539;p5"/>
            <p:cNvSpPr/>
            <p:nvPr/>
          </p:nvSpPr>
          <p:spPr>
            <a:xfrm flipH="1">
              <a:off x="0" y="1672680"/>
              <a:ext cx="64613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540;p5"/>
            <p:cNvSpPr/>
            <p:nvPr/>
          </p:nvSpPr>
          <p:spPr>
            <a:xfrm flipH="1">
              <a:off x="552632" y="0"/>
              <a:ext cx="167577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541;p5"/>
            <p:cNvSpPr/>
            <p:nvPr/>
          </p:nvSpPr>
          <p:spPr>
            <a:xfrm flipH="1">
              <a:off x="411911" y="1013311"/>
              <a:ext cx="167423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542;p5"/>
            <p:cNvSpPr/>
            <p:nvPr/>
          </p:nvSpPr>
          <p:spPr>
            <a:xfrm flipH="1">
              <a:off x="558311" y="2590662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543;p5"/>
            <p:cNvSpPr/>
            <p:nvPr/>
          </p:nvSpPr>
          <p:spPr>
            <a:xfrm flipH="1">
              <a:off x="545541" y="2778305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78" name="Google Shape;544;p5"/>
          <p:cNvGrpSpPr/>
          <p:nvPr/>
        </p:nvGrpSpPr>
        <p:grpSpPr>
          <a:xfrm>
            <a:off x="1220" y="4165324"/>
            <a:ext cx="1027708" cy="1475877"/>
            <a:chOff x="0" y="0"/>
            <a:chExt cx="1027707" cy="1475876"/>
          </a:xfrm>
        </p:grpSpPr>
        <p:sp>
          <p:nvSpPr>
            <p:cNvPr id="561" name="Google Shape;545;p5"/>
            <p:cNvSpPr/>
            <p:nvPr/>
          </p:nvSpPr>
          <p:spPr>
            <a:xfrm>
              <a:off x="17769" y="0"/>
              <a:ext cx="1009939" cy="142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8016" y="0"/>
                  </a:moveTo>
                  <a:cubicBezTo>
                    <a:pt x="15704" y="0"/>
                    <a:pt x="12947" y="3674"/>
                    <a:pt x="11863" y="4920"/>
                  </a:cubicBezTo>
                  <a:cubicBezTo>
                    <a:pt x="11266" y="3106"/>
                    <a:pt x="10641" y="2414"/>
                    <a:pt x="10035" y="2414"/>
                  </a:cubicBezTo>
                  <a:cubicBezTo>
                    <a:pt x="8521" y="2414"/>
                    <a:pt x="7113" y="6719"/>
                    <a:pt x="6541" y="8729"/>
                  </a:cubicBezTo>
                  <a:cubicBezTo>
                    <a:pt x="5874" y="8097"/>
                    <a:pt x="5309" y="5141"/>
                    <a:pt x="4181" y="5141"/>
                  </a:cubicBezTo>
                  <a:cubicBezTo>
                    <a:pt x="2870" y="5141"/>
                    <a:pt x="2068" y="7174"/>
                    <a:pt x="1738" y="7804"/>
                  </a:cubicBezTo>
                  <a:cubicBezTo>
                    <a:pt x="1129" y="9686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7" y="19345"/>
                    <a:pt x="6778" y="16904"/>
                    <a:pt x="9647" y="15279"/>
                  </a:cubicBezTo>
                  <a:cubicBezTo>
                    <a:pt x="10631" y="14755"/>
                    <a:pt x="14687" y="13130"/>
                    <a:pt x="14687" y="12243"/>
                  </a:cubicBezTo>
                  <a:cubicBezTo>
                    <a:pt x="14770" y="11168"/>
                    <a:pt x="13676" y="10987"/>
                    <a:pt x="12552" y="10987"/>
                  </a:cubicBezTo>
                  <a:cubicBezTo>
                    <a:pt x="11990" y="10987"/>
                    <a:pt x="11418" y="11033"/>
                    <a:pt x="10984" y="11033"/>
                  </a:cubicBezTo>
                  <a:cubicBezTo>
                    <a:pt x="10851" y="11033"/>
                    <a:pt x="10734" y="11029"/>
                    <a:pt x="10631" y="11019"/>
                  </a:cubicBezTo>
                  <a:cubicBezTo>
                    <a:pt x="13174" y="10130"/>
                    <a:pt x="15149" y="9686"/>
                    <a:pt x="17230" y="8799"/>
                  </a:cubicBezTo>
                  <a:cubicBezTo>
                    <a:pt x="18538" y="8283"/>
                    <a:pt x="20619" y="7396"/>
                    <a:pt x="18686" y="6287"/>
                  </a:cubicBezTo>
                  <a:cubicBezTo>
                    <a:pt x="18358" y="6136"/>
                    <a:pt x="17951" y="6083"/>
                    <a:pt x="17509" y="6083"/>
                  </a:cubicBezTo>
                  <a:cubicBezTo>
                    <a:pt x="16430" y="6083"/>
                    <a:pt x="15149" y="6401"/>
                    <a:pt x="14348" y="6401"/>
                  </a:cubicBezTo>
                  <a:cubicBezTo>
                    <a:pt x="14822" y="4990"/>
                    <a:pt x="21600" y="1440"/>
                    <a:pt x="18868" y="188"/>
                  </a:cubicBezTo>
                  <a:cubicBezTo>
                    <a:pt x="18593" y="59"/>
                    <a:pt x="18308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546;p5"/>
            <p:cNvSpPr/>
            <p:nvPr/>
          </p:nvSpPr>
          <p:spPr>
            <a:xfrm>
              <a:off x="-1" y="96806"/>
              <a:ext cx="928209" cy="13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6" y="0"/>
                  </a:moveTo>
                  <a:cubicBezTo>
                    <a:pt x="21198" y="0"/>
                    <a:pt x="21147" y="14"/>
                    <a:pt x="21111" y="51"/>
                  </a:cubicBezTo>
                  <a:cubicBezTo>
                    <a:pt x="17050" y="3439"/>
                    <a:pt x="12933" y="6836"/>
                    <a:pt x="8979" y="10308"/>
                  </a:cubicBezTo>
                  <a:cubicBezTo>
                    <a:pt x="7058" y="11992"/>
                    <a:pt x="5311" y="13741"/>
                    <a:pt x="3958" y="15656"/>
                  </a:cubicBezTo>
                  <a:cubicBezTo>
                    <a:pt x="2659" y="17525"/>
                    <a:pt x="750" y="19391"/>
                    <a:pt x="5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79" y="21600"/>
                    <a:pt x="478" y="21566"/>
                    <a:pt x="520" y="21489"/>
                  </a:cubicBezTo>
                  <a:cubicBezTo>
                    <a:pt x="1196" y="19511"/>
                    <a:pt x="3120" y="17634"/>
                    <a:pt x="4350" y="15849"/>
                  </a:cubicBezTo>
                  <a:cubicBezTo>
                    <a:pt x="5595" y="14053"/>
                    <a:pt x="7235" y="12413"/>
                    <a:pt x="9033" y="10849"/>
                  </a:cubicBezTo>
                  <a:cubicBezTo>
                    <a:pt x="13043" y="7257"/>
                    <a:pt x="17266" y="3788"/>
                    <a:pt x="21449" y="279"/>
                  </a:cubicBezTo>
                  <a:cubicBezTo>
                    <a:pt x="21572" y="162"/>
                    <a:pt x="21404" y="0"/>
                    <a:pt x="212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547;p5"/>
            <p:cNvSpPr/>
            <p:nvPr/>
          </p:nvSpPr>
          <p:spPr>
            <a:xfrm>
              <a:off x="508393" y="366804"/>
              <a:ext cx="286995" cy="2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0" y="0"/>
                  </a:moveTo>
                  <a:cubicBezTo>
                    <a:pt x="483" y="0"/>
                    <a:pt x="76" y="324"/>
                    <a:pt x="76" y="951"/>
                  </a:cubicBezTo>
                  <a:cubicBezTo>
                    <a:pt x="-95" y="7483"/>
                    <a:pt x="76" y="14005"/>
                    <a:pt x="76" y="20537"/>
                  </a:cubicBezTo>
                  <a:cubicBezTo>
                    <a:pt x="76" y="20940"/>
                    <a:pt x="464" y="21600"/>
                    <a:pt x="805" y="21600"/>
                  </a:cubicBezTo>
                  <a:cubicBezTo>
                    <a:pt x="7408" y="20537"/>
                    <a:pt x="14011" y="19475"/>
                    <a:pt x="20434" y="18412"/>
                  </a:cubicBezTo>
                  <a:cubicBezTo>
                    <a:pt x="21505" y="18211"/>
                    <a:pt x="20993" y="16533"/>
                    <a:pt x="20093" y="16533"/>
                  </a:cubicBezTo>
                  <a:cubicBezTo>
                    <a:pt x="14182" y="17595"/>
                    <a:pt x="8308" y="18658"/>
                    <a:pt x="2397" y="19475"/>
                  </a:cubicBezTo>
                  <a:cubicBezTo>
                    <a:pt x="2378" y="19475"/>
                    <a:pt x="2359" y="19475"/>
                    <a:pt x="2349" y="19475"/>
                  </a:cubicBezTo>
                  <a:cubicBezTo>
                    <a:pt x="1156" y="19475"/>
                    <a:pt x="1534" y="11868"/>
                    <a:pt x="1534" y="10817"/>
                  </a:cubicBezTo>
                  <a:cubicBezTo>
                    <a:pt x="1534" y="7483"/>
                    <a:pt x="1534" y="4094"/>
                    <a:pt x="1705" y="951"/>
                  </a:cubicBezTo>
                  <a:cubicBezTo>
                    <a:pt x="1705" y="324"/>
                    <a:pt x="1298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548;p5"/>
            <p:cNvSpPr/>
            <p:nvPr/>
          </p:nvSpPr>
          <p:spPr>
            <a:xfrm>
              <a:off x="196299" y="563513"/>
              <a:ext cx="333983" cy="44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54" y="0"/>
                  </a:moveTo>
                  <a:cubicBezTo>
                    <a:pt x="345" y="0"/>
                    <a:pt x="44" y="138"/>
                    <a:pt x="44" y="426"/>
                  </a:cubicBezTo>
                  <a:cubicBezTo>
                    <a:pt x="-290" y="7401"/>
                    <a:pt x="1402" y="14256"/>
                    <a:pt x="1557" y="21117"/>
                  </a:cubicBezTo>
                  <a:cubicBezTo>
                    <a:pt x="1557" y="21399"/>
                    <a:pt x="1874" y="21600"/>
                    <a:pt x="2159" y="21600"/>
                  </a:cubicBezTo>
                  <a:cubicBezTo>
                    <a:pt x="2216" y="21600"/>
                    <a:pt x="2273" y="21594"/>
                    <a:pt x="2330" y="21569"/>
                  </a:cubicBezTo>
                  <a:cubicBezTo>
                    <a:pt x="8472" y="20265"/>
                    <a:pt x="14582" y="19557"/>
                    <a:pt x="20578" y="18141"/>
                  </a:cubicBezTo>
                  <a:cubicBezTo>
                    <a:pt x="21310" y="17928"/>
                    <a:pt x="21058" y="17082"/>
                    <a:pt x="20407" y="17082"/>
                  </a:cubicBezTo>
                  <a:cubicBezTo>
                    <a:pt x="20366" y="17082"/>
                    <a:pt x="20326" y="17088"/>
                    <a:pt x="20285" y="17095"/>
                  </a:cubicBezTo>
                  <a:cubicBezTo>
                    <a:pt x="17193" y="17803"/>
                    <a:pt x="14289" y="18398"/>
                    <a:pt x="11230" y="18993"/>
                  </a:cubicBezTo>
                  <a:cubicBezTo>
                    <a:pt x="9367" y="19250"/>
                    <a:pt x="6902" y="20109"/>
                    <a:pt x="5120" y="20109"/>
                  </a:cubicBezTo>
                  <a:cubicBezTo>
                    <a:pt x="3810" y="20109"/>
                    <a:pt x="2867" y="19645"/>
                    <a:pt x="2802" y="18141"/>
                  </a:cubicBezTo>
                  <a:cubicBezTo>
                    <a:pt x="2476" y="12244"/>
                    <a:pt x="1109" y="6461"/>
                    <a:pt x="1256" y="426"/>
                  </a:cubicBezTo>
                  <a:cubicBezTo>
                    <a:pt x="1256" y="138"/>
                    <a:pt x="955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549;p5"/>
            <p:cNvSpPr/>
            <p:nvPr/>
          </p:nvSpPr>
          <p:spPr>
            <a:xfrm>
              <a:off x="492075" y="272582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550;p5"/>
            <p:cNvSpPr/>
            <p:nvPr/>
          </p:nvSpPr>
          <p:spPr>
            <a:xfrm>
              <a:off x="530849" y="238590"/>
              <a:ext cx="24041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8" y="0"/>
                  </a:moveTo>
                  <a:cubicBezTo>
                    <a:pt x="-2940" y="0"/>
                    <a:pt x="-2940" y="21600"/>
                    <a:pt x="8818" y="21600"/>
                  </a:cubicBezTo>
                  <a:cubicBezTo>
                    <a:pt x="18660" y="21600"/>
                    <a:pt x="18660" y="0"/>
                    <a:pt x="88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551;p5"/>
            <p:cNvSpPr/>
            <p:nvPr/>
          </p:nvSpPr>
          <p:spPr>
            <a:xfrm>
              <a:off x="538249" y="287187"/>
              <a:ext cx="25495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552;p5"/>
            <p:cNvSpPr/>
            <p:nvPr/>
          </p:nvSpPr>
          <p:spPr>
            <a:xfrm>
              <a:off x="830574" y="494759"/>
              <a:ext cx="25495" cy="2623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553;p5"/>
            <p:cNvSpPr/>
            <p:nvPr/>
          </p:nvSpPr>
          <p:spPr>
            <a:xfrm>
              <a:off x="867022" y="450944"/>
              <a:ext cx="24138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83" y="0"/>
                  </a:moveTo>
                  <a:cubicBezTo>
                    <a:pt x="-2928" y="0"/>
                    <a:pt x="-2928" y="21600"/>
                    <a:pt x="8783" y="21600"/>
                  </a:cubicBezTo>
                  <a:cubicBezTo>
                    <a:pt x="18672" y="21600"/>
                    <a:pt x="18672" y="0"/>
                    <a:pt x="87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554;p5"/>
            <p:cNvSpPr/>
            <p:nvPr/>
          </p:nvSpPr>
          <p:spPr>
            <a:xfrm>
              <a:off x="884374" y="504065"/>
              <a:ext cx="23750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29" y="0"/>
                  </a:moveTo>
                  <a:cubicBezTo>
                    <a:pt x="-2909" y="0"/>
                    <a:pt x="-2909" y="21600"/>
                    <a:pt x="8729" y="21600"/>
                  </a:cubicBezTo>
                  <a:cubicBezTo>
                    <a:pt x="18691" y="21600"/>
                    <a:pt x="18691" y="0"/>
                    <a:pt x="87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555;p5"/>
            <p:cNvSpPr/>
            <p:nvPr/>
          </p:nvSpPr>
          <p:spPr>
            <a:xfrm>
              <a:off x="323666" y="701684"/>
              <a:ext cx="25883" cy="2404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556;p5"/>
            <p:cNvSpPr/>
            <p:nvPr/>
          </p:nvSpPr>
          <p:spPr>
            <a:xfrm>
              <a:off x="352876" y="657869"/>
              <a:ext cx="23750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62" y="0"/>
                  </a:moveTo>
                  <a:cubicBezTo>
                    <a:pt x="-2887" y="0"/>
                    <a:pt x="-2887" y="21600"/>
                    <a:pt x="8662" y="21600"/>
                  </a:cubicBezTo>
                  <a:cubicBezTo>
                    <a:pt x="18713" y="21600"/>
                    <a:pt x="18713" y="0"/>
                    <a:pt x="86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557;p5"/>
            <p:cNvSpPr/>
            <p:nvPr/>
          </p:nvSpPr>
          <p:spPr>
            <a:xfrm>
              <a:off x="555277" y="794096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558;p5"/>
            <p:cNvSpPr/>
            <p:nvPr/>
          </p:nvSpPr>
          <p:spPr>
            <a:xfrm>
              <a:off x="574697" y="842564"/>
              <a:ext cx="25882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559;p5"/>
            <p:cNvSpPr/>
            <p:nvPr/>
          </p:nvSpPr>
          <p:spPr>
            <a:xfrm>
              <a:off x="609044" y="801722"/>
              <a:ext cx="23653" cy="2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560;p5"/>
            <p:cNvSpPr/>
            <p:nvPr/>
          </p:nvSpPr>
          <p:spPr>
            <a:xfrm>
              <a:off x="116159" y="896460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561;p5"/>
            <p:cNvSpPr/>
            <p:nvPr/>
          </p:nvSpPr>
          <p:spPr>
            <a:xfrm>
              <a:off x="126693" y="942601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91" name="Google Shape;562;p5"/>
          <p:cNvGrpSpPr/>
          <p:nvPr/>
        </p:nvGrpSpPr>
        <p:grpSpPr>
          <a:xfrm>
            <a:off x="8056829" y="3775443"/>
            <a:ext cx="1365432" cy="1768815"/>
            <a:chOff x="0" y="0"/>
            <a:chExt cx="1365430" cy="1768814"/>
          </a:xfrm>
        </p:grpSpPr>
        <p:sp>
          <p:nvSpPr>
            <p:cNvPr id="579" name="Google Shape;563;p5"/>
            <p:cNvSpPr/>
            <p:nvPr/>
          </p:nvSpPr>
          <p:spPr>
            <a:xfrm>
              <a:off x="0" y="0"/>
              <a:ext cx="1365431" cy="173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6"/>
                    <a:pt x="1828" y="4632"/>
                    <a:pt x="2752" y="6890"/>
                  </a:cubicBezTo>
                  <a:cubicBezTo>
                    <a:pt x="4401" y="11252"/>
                    <a:pt x="9109" y="12874"/>
                    <a:pt x="13236" y="15574"/>
                  </a:cubicBezTo>
                  <a:cubicBezTo>
                    <a:pt x="15134" y="16741"/>
                    <a:pt x="16907" y="17821"/>
                    <a:pt x="18629" y="19127"/>
                  </a:cubicBezTo>
                  <a:cubicBezTo>
                    <a:pt x="19553" y="19814"/>
                    <a:pt x="20247" y="20755"/>
                    <a:pt x="21244" y="21333"/>
                  </a:cubicBezTo>
                  <a:cubicBezTo>
                    <a:pt x="21028" y="21037"/>
                    <a:pt x="20748" y="20573"/>
                    <a:pt x="20636" y="20294"/>
                  </a:cubicBezTo>
                  <a:cubicBezTo>
                    <a:pt x="19027" y="16741"/>
                    <a:pt x="18848" y="13057"/>
                    <a:pt x="16907" y="9493"/>
                  </a:cubicBezTo>
                  <a:cubicBezTo>
                    <a:pt x="13759" y="3736"/>
                    <a:pt x="6466" y="2473"/>
                    <a:pt x="0" y="0"/>
                  </a:cubicBezTo>
                  <a:close/>
                  <a:moveTo>
                    <a:pt x="21244" y="21333"/>
                  </a:moveTo>
                  <a:cubicBezTo>
                    <a:pt x="21348" y="21471"/>
                    <a:pt x="21439" y="21574"/>
                    <a:pt x="21491" y="21600"/>
                  </a:cubicBezTo>
                  <a:lnTo>
                    <a:pt x="21600" y="21514"/>
                  </a:lnTo>
                  <a:cubicBezTo>
                    <a:pt x="21478" y="21459"/>
                    <a:pt x="21360" y="21397"/>
                    <a:pt x="21244" y="2133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564;p5"/>
            <p:cNvSpPr/>
            <p:nvPr/>
          </p:nvSpPr>
          <p:spPr>
            <a:xfrm>
              <a:off x="175941" y="220332"/>
              <a:ext cx="1180258" cy="154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82" y="0"/>
                  </a:moveTo>
                  <a:cubicBezTo>
                    <a:pt x="65" y="0"/>
                    <a:pt x="-116" y="215"/>
                    <a:pt x="90" y="370"/>
                  </a:cubicBezTo>
                  <a:cubicBezTo>
                    <a:pt x="3907" y="3599"/>
                    <a:pt x="8107" y="6584"/>
                    <a:pt x="11991" y="9821"/>
                  </a:cubicBezTo>
                  <a:cubicBezTo>
                    <a:pt x="15870" y="13109"/>
                    <a:pt x="18302" y="17550"/>
                    <a:pt x="20877" y="21493"/>
                  </a:cubicBezTo>
                  <a:cubicBezTo>
                    <a:pt x="20929" y="21568"/>
                    <a:pt x="21010" y="21600"/>
                    <a:pt x="21090" y="21600"/>
                  </a:cubicBezTo>
                  <a:cubicBezTo>
                    <a:pt x="21282" y="21600"/>
                    <a:pt x="21484" y="21420"/>
                    <a:pt x="21397" y="21238"/>
                  </a:cubicBezTo>
                  <a:cubicBezTo>
                    <a:pt x="18902" y="17454"/>
                    <a:pt x="16456" y="13257"/>
                    <a:pt x="12905" y="9969"/>
                  </a:cubicBezTo>
                  <a:cubicBezTo>
                    <a:pt x="9039" y="6437"/>
                    <a:pt x="4493" y="3452"/>
                    <a:pt x="484" y="67"/>
                  </a:cubicBezTo>
                  <a:cubicBezTo>
                    <a:pt x="421" y="19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565;p5"/>
            <p:cNvSpPr/>
            <p:nvPr/>
          </p:nvSpPr>
          <p:spPr>
            <a:xfrm>
              <a:off x="206913" y="321078"/>
              <a:ext cx="361793" cy="29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0277" y="0"/>
                  </a:moveTo>
                  <a:cubicBezTo>
                    <a:pt x="19791" y="0"/>
                    <a:pt x="19306" y="390"/>
                    <a:pt x="19306" y="1183"/>
                  </a:cubicBezTo>
                  <a:lnTo>
                    <a:pt x="19306" y="18719"/>
                  </a:lnTo>
                  <a:cubicBezTo>
                    <a:pt x="13525" y="15240"/>
                    <a:pt x="7552" y="12846"/>
                    <a:pt x="1229" y="11385"/>
                  </a:cubicBezTo>
                  <a:cubicBezTo>
                    <a:pt x="1105" y="11329"/>
                    <a:pt x="992" y="11315"/>
                    <a:pt x="879" y="11315"/>
                  </a:cubicBezTo>
                  <a:cubicBezTo>
                    <a:pt x="-115" y="11315"/>
                    <a:pt x="-352" y="13236"/>
                    <a:pt x="619" y="13528"/>
                  </a:cubicBezTo>
                  <a:cubicBezTo>
                    <a:pt x="7405" y="15351"/>
                    <a:pt x="13593" y="17675"/>
                    <a:pt x="19769" y="21391"/>
                  </a:cubicBezTo>
                  <a:cubicBezTo>
                    <a:pt x="19938" y="21530"/>
                    <a:pt x="20130" y="21600"/>
                    <a:pt x="20311" y="21600"/>
                  </a:cubicBezTo>
                  <a:cubicBezTo>
                    <a:pt x="20796" y="21600"/>
                    <a:pt x="21248" y="21169"/>
                    <a:pt x="21248" y="20570"/>
                  </a:cubicBezTo>
                  <a:lnTo>
                    <a:pt x="21248" y="1183"/>
                  </a:lnTo>
                  <a:cubicBezTo>
                    <a:pt x="21248" y="390"/>
                    <a:pt x="20762" y="0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566;p5"/>
            <p:cNvSpPr/>
            <p:nvPr/>
          </p:nvSpPr>
          <p:spPr>
            <a:xfrm>
              <a:off x="369846" y="577364"/>
              <a:ext cx="488595" cy="33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0769" y="0"/>
                  </a:moveTo>
                  <a:cubicBezTo>
                    <a:pt x="20458" y="0"/>
                    <a:pt x="20138" y="287"/>
                    <a:pt x="20138" y="848"/>
                  </a:cubicBezTo>
                  <a:cubicBezTo>
                    <a:pt x="20003" y="6880"/>
                    <a:pt x="19447" y="12900"/>
                    <a:pt x="19237" y="18883"/>
                  </a:cubicBezTo>
                  <a:cubicBezTo>
                    <a:pt x="13477" y="14683"/>
                    <a:pt x="7026" y="12576"/>
                    <a:pt x="601" y="11679"/>
                  </a:cubicBezTo>
                  <a:cubicBezTo>
                    <a:pt x="559" y="11666"/>
                    <a:pt x="517" y="11666"/>
                    <a:pt x="483" y="11666"/>
                  </a:cubicBezTo>
                  <a:cubicBezTo>
                    <a:pt x="-199" y="11666"/>
                    <a:pt x="-157" y="13536"/>
                    <a:pt x="601" y="13536"/>
                  </a:cubicBezTo>
                  <a:cubicBezTo>
                    <a:pt x="7110" y="14496"/>
                    <a:pt x="13780" y="16864"/>
                    <a:pt x="19649" y="21550"/>
                  </a:cubicBezTo>
                  <a:cubicBezTo>
                    <a:pt x="19708" y="21588"/>
                    <a:pt x="19776" y="21600"/>
                    <a:pt x="19843" y="21600"/>
                  </a:cubicBezTo>
                  <a:cubicBezTo>
                    <a:pt x="20188" y="21600"/>
                    <a:pt x="20601" y="21189"/>
                    <a:pt x="20601" y="20590"/>
                  </a:cubicBezTo>
                  <a:cubicBezTo>
                    <a:pt x="20753" y="14047"/>
                    <a:pt x="21401" y="7453"/>
                    <a:pt x="21401" y="848"/>
                  </a:cubicBezTo>
                  <a:cubicBezTo>
                    <a:pt x="21401" y="287"/>
                    <a:pt x="21081" y="0"/>
                    <a:pt x="20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567;p5"/>
            <p:cNvSpPr/>
            <p:nvPr/>
          </p:nvSpPr>
          <p:spPr>
            <a:xfrm>
              <a:off x="703320" y="861335"/>
              <a:ext cx="354589" cy="30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0088" y="0"/>
                  </a:moveTo>
                  <a:cubicBezTo>
                    <a:pt x="19756" y="0"/>
                    <a:pt x="19447" y="247"/>
                    <a:pt x="19367" y="849"/>
                  </a:cubicBezTo>
                  <a:cubicBezTo>
                    <a:pt x="18360" y="6890"/>
                    <a:pt x="18475" y="13094"/>
                    <a:pt x="18486" y="19107"/>
                  </a:cubicBezTo>
                  <a:cubicBezTo>
                    <a:pt x="12617" y="17340"/>
                    <a:pt x="6965" y="14957"/>
                    <a:pt x="1256" y="12738"/>
                  </a:cubicBezTo>
                  <a:cubicBezTo>
                    <a:pt x="1188" y="12724"/>
                    <a:pt x="1108" y="12724"/>
                    <a:pt x="1051" y="12724"/>
                  </a:cubicBezTo>
                  <a:cubicBezTo>
                    <a:pt x="-82" y="12724"/>
                    <a:pt x="-391" y="14573"/>
                    <a:pt x="581" y="15094"/>
                  </a:cubicBezTo>
                  <a:cubicBezTo>
                    <a:pt x="6851" y="17135"/>
                    <a:pt x="12903" y="19737"/>
                    <a:pt x="19161" y="21532"/>
                  </a:cubicBezTo>
                  <a:cubicBezTo>
                    <a:pt x="19276" y="21586"/>
                    <a:pt x="19390" y="21600"/>
                    <a:pt x="19493" y="21600"/>
                  </a:cubicBezTo>
                  <a:cubicBezTo>
                    <a:pt x="19996" y="21600"/>
                    <a:pt x="20454" y="21148"/>
                    <a:pt x="20454" y="20491"/>
                  </a:cubicBezTo>
                  <a:cubicBezTo>
                    <a:pt x="20248" y="14039"/>
                    <a:pt x="19996" y="7848"/>
                    <a:pt x="21083" y="1397"/>
                  </a:cubicBezTo>
                  <a:cubicBezTo>
                    <a:pt x="21209" y="603"/>
                    <a:pt x="20614" y="0"/>
                    <a:pt x="200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568;p5"/>
            <p:cNvSpPr/>
            <p:nvPr/>
          </p:nvSpPr>
          <p:spPr>
            <a:xfrm>
              <a:off x="702085" y="561790"/>
              <a:ext cx="37780" cy="399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569;p5"/>
            <p:cNvSpPr/>
            <p:nvPr/>
          </p:nvSpPr>
          <p:spPr>
            <a:xfrm>
              <a:off x="727271" y="456623"/>
              <a:ext cx="35185" cy="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570;p5"/>
            <p:cNvSpPr/>
            <p:nvPr/>
          </p:nvSpPr>
          <p:spPr>
            <a:xfrm>
              <a:off x="165487" y="384332"/>
              <a:ext cx="35185" cy="3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571;p5"/>
            <p:cNvSpPr/>
            <p:nvPr/>
          </p:nvSpPr>
          <p:spPr>
            <a:xfrm>
              <a:off x="371782" y="655807"/>
              <a:ext cx="38501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572;p5"/>
            <p:cNvSpPr/>
            <p:nvPr/>
          </p:nvSpPr>
          <p:spPr>
            <a:xfrm>
              <a:off x="455031" y="685223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573;p5"/>
            <p:cNvSpPr/>
            <p:nvPr/>
          </p:nvSpPr>
          <p:spPr>
            <a:xfrm>
              <a:off x="1111070" y="1108777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574;p5"/>
            <p:cNvSpPr/>
            <p:nvPr/>
          </p:nvSpPr>
          <p:spPr>
            <a:xfrm>
              <a:off x="941256" y="1210676"/>
              <a:ext cx="37780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92" name="Google Shape;575;p5"/>
          <p:cNvSpPr/>
          <p:nvPr/>
        </p:nvSpPr>
        <p:spPr>
          <a:xfrm rot="2099722">
            <a:off x="7801949" y="450375"/>
            <a:ext cx="828264" cy="522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fill="norm" stroke="1" extrusionOk="0">
                <a:moveTo>
                  <a:pt x="10838" y="0"/>
                </a:moveTo>
                <a:cubicBezTo>
                  <a:pt x="8917" y="0"/>
                  <a:pt x="7020" y="810"/>
                  <a:pt x="5327" y="2507"/>
                </a:cubicBezTo>
                <a:cubicBezTo>
                  <a:pt x="2829" y="4964"/>
                  <a:pt x="977" y="9106"/>
                  <a:pt x="277" y="13622"/>
                </a:cubicBezTo>
                <a:cubicBezTo>
                  <a:pt x="98" y="14742"/>
                  <a:pt x="0" y="15913"/>
                  <a:pt x="0" y="17033"/>
                </a:cubicBezTo>
                <a:cubicBezTo>
                  <a:pt x="0" y="17407"/>
                  <a:pt x="142" y="17764"/>
                  <a:pt x="375" y="17855"/>
                </a:cubicBezTo>
                <a:cubicBezTo>
                  <a:pt x="400" y="17859"/>
                  <a:pt x="424" y="17862"/>
                  <a:pt x="449" y="17862"/>
                </a:cubicBezTo>
                <a:cubicBezTo>
                  <a:pt x="670" y="17862"/>
                  <a:pt x="932" y="17583"/>
                  <a:pt x="932" y="17249"/>
                </a:cubicBezTo>
                <a:cubicBezTo>
                  <a:pt x="977" y="12734"/>
                  <a:pt x="2319" y="8430"/>
                  <a:pt x="4395" y="5408"/>
                </a:cubicBezTo>
                <a:cubicBezTo>
                  <a:pt x="5460" y="3914"/>
                  <a:pt x="6659" y="2810"/>
                  <a:pt x="8002" y="2134"/>
                </a:cubicBezTo>
                <a:cubicBezTo>
                  <a:pt x="8912" y="1690"/>
                  <a:pt x="9842" y="1474"/>
                  <a:pt x="10777" y="1474"/>
                </a:cubicBezTo>
                <a:cubicBezTo>
                  <a:pt x="11223" y="1474"/>
                  <a:pt x="11672" y="1521"/>
                  <a:pt x="12119" y="1619"/>
                </a:cubicBezTo>
                <a:cubicBezTo>
                  <a:pt x="14894" y="2209"/>
                  <a:pt x="17537" y="4590"/>
                  <a:pt x="19146" y="8289"/>
                </a:cubicBezTo>
                <a:cubicBezTo>
                  <a:pt x="20035" y="10297"/>
                  <a:pt x="20633" y="12804"/>
                  <a:pt x="20400" y="15257"/>
                </a:cubicBezTo>
                <a:cubicBezTo>
                  <a:pt x="20312" y="16145"/>
                  <a:pt x="20167" y="16962"/>
                  <a:pt x="19890" y="17764"/>
                </a:cubicBezTo>
                <a:cubicBezTo>
                  <a:pt x="19801" y="18208"/>
                  <a:pt x="19657" y="18582"/>
                  <a:pt x="19524" y="18955"/>
                </a:cubicBezTo>
                <a:cubicBezTo>
                  <a:pt x="19335" y="19328"/>
                  <a:pt x="19203" y="19541"/>
                  <a:pt x="19014" y="19772"/>
                </a:cubicBezTo>
                <a:cubicBezTo>
                  <a:pt x="18970" y="19843"/>
                  <a:pt x="18925" y="19914"/>
                  <a:pt x="18869" y="19914"/>
                </a:cubicBezTo>
                <a:cubicBezTo>
                  <a:pt x="18869" y="19914"/>
                  <a:pt x="18869" y="19914"/>
                  <a:pt x="18869" y="19914"/>
                </a:cubicBezTo>
                <a:cubicBezTo>
                  <a:pt x="18847" y="19949"/>
                  <a:pt x="18847" y="19969"/>
                  <a:pt x="18852" y="19969"/>
                </a:cubicBezTo>
                <a:cubicBezTo>
                  <a:pt x="18854" y="19969"/>
                  <a:pt x="18857" y="19965"/>
                  <a:pt x="18859" y="19965"/>
                </a:cubicBezTo>
                <a:cubicBezTo>
                  <a:pt x="18844" y="19985"/>
                  <a:pt x="18825" y="19985"/>
                  <a:pt x="18825" y="19985"/>
                </a:cubicBezTo>
                <a:cubicBezTo>
                  <a:pt x="18781" y="20075"/>
                  <a:pt x="18737" y="20075"/>
                  <a:pt x="18646" y="20146"/>
                </a:cubicBezTo>
                <a:cubicBezTo>
                  <a:pt x="18678" y="20122"/>
                  <a:pt x="18680" y="20114"/>
                  <a:pt x="18670" y="20114"/>
                </a:cubicBezTo>
                <a:cubicBezTo>
                  <a:pt x="18651" y="20114"/>
                  <a:pt x="18577" y="20146"/>
                  <a:pt x="18548" y="20146"/>
                </a:cubicBezTo>
                <a:lnTo>
                  <a:pt x="18503" y="20146"/>
                </a:lnTo>
                <a:cubicBezTo>
                  <a:pt x="18503" y="20146"/>
                  <a:pt x="18445" y="20114"/>
                  <a:pt x="18430" y="20114"/>
                </a:cubicBezTo>
                <a:cubicBezTo>
                  <a:pt x="18425" y="20114"/>
                  <a:pt x="18430" y="20122"/>
                  <a:pt x="18459" y="20146"/>
                </a:cubicBezTo>
                <a:cubicBezTo>
                  <a:pt x="18368" y="20075"/>
                  <a:pt x="18314" y="20075"/>
                  <a:pt x="18270" y="19985"/>
                </a:cubicBezTo>
                <a:cubicBezTo>
                  <a:pt x="18226" y="19985"/>
                  <a:pt x="18180" y="19914"/>
                  <a:pt x="18180" y="19914"/>
                </a:cubicBezTo>
                <a:cubicBezTo>
                  <a:pt x="18165" y="19902"/>
                  <a:pt x="18155" y="19898"/>
                  <a:pt x="18150" y="19894"/>
                </a:cubicBezTo>
                <a:cubicBezTo>
                  <a:pt x="18148" y="19886"/>
                  <a:pt x="18145" y="19867"/>
                  <a:pt x="18135" y="19843"/>
                </a:cubicBezTo>
                <a:lnTo>
                  <a:pt x="18091" y="19772"/>
                </a:lnTo>
                <a:cubicBezTo>
                  <a:pt x="18091" y="19702"/>
                  <a:pt x="18091" y="19772"/>
                  <a:pt x="18037" y="19631"/>
                </a:cubicBezTo>
                <a:cubicBezTo>
                  <a:pt x="17993" y="19470"/>
                  <a:pt x="17993" y="19328"/>
                  <a:pt x="17993" y="19097"/>
                </a:cubicBezTo>
                <a:cubicBezTo>
                  <a:pt x="17946" y="18743"/>
                  <a:pt x="17993" y="18299"/>
                  <a:pt x="18037" y="17855"/>
                </a:cubicBezTo>
                <a:cubicBezTo>
                  <a:pt x="18091" y="16734"/>
                  <a:pt x="18135" y="15772"/>
                  <a:pt x="17993" y="14742"/>
                </a:cubicBezTo>
                <a:cubicBezTo>
                  <a:pt x="17858" y="13622"/>
                  <a:pt x="17625" y="12517"/>
                  <a:pt x="17259" y="11468"/>
                </a:cubicBezTo>
                <a:cubicBezTo>
                  <a:pt x="15937" y="7526"/>
                  <a:pt x="13358" y="4854"/>
                  <a:pt x="10556" y="4854"/>
                </a:cubicBezTo>
                <a:cubicBezTo>
                  <a:pt x="10416" y="4854"/>
                  <a:pt x="10274" y="4862"/>
                  <a:pt x="10134" y="4873"/>
                </a:cubicBezTo>
                <a:cubicBezTo>
                  <a:pt x="7270" y="5105"/>
                  <a:pt x="4495" y="8147"/>
                  <a:pt x="3384" y="12431"/>
                </a:cubicBezTo>
                <a:cubicBezTo>
                  <a:pt x="3052" y="13763"/>
                  <a:pt x="2917" y="15328"/>
                  <a:pt x="3384" y="16589"/>
                </a:cubicBezTo>
                <a:cubicBezTo>
                  <a:pt x="3695" y="17367"/>
                  <a:pt x="4245" y="17855"/>
                  <a:pt x="4814" y="17855"/>
                </a:cubicBezTo>
                <a:cubicBezTo>
                  <a:pt x="5001" y="17855"/>
                  <a:pt x="5190" y="17803"/>
                  <a:pt x="5371" y="17693"/>
                </a:cubicBezTo>
                <a:cubicBezTo>
                  <a:pt x="6014" y="17320"/>
                  <a:pt x="6436" y="16286"/>
                  <a:pt x="6804" y="15398"/>
                </a:cubicBezTo>
                <a:cubicBezTo>
                  <a:pt x="7170" y="14439"/>
                  <a:pt x="7636" y="13622"/>
                  <a:pt x="8190" y="12875"/>
                </a:cubicBezTo>
                <a:cubicBezTo>
                  <a:pt x="9003" y="11857"/>
                  <a:pt x="10026" y="11193"/>
                  <a:pt x="11061" y="11193"/>
                </a:cubicBezTo>
                <a:cubicBezTo>
                  <a:pt x="11385" y="11193"/>
                  <a:pt x="11712" y="11260"/>
                  <a:pt x="12031" y="11397"/>
                </a:cubicBezTo>
                <a:cubicBezTo>
                  <a:pt x="13275" y="11916"/>
                  <a:pt x="14428" y="13622"/>
                  <a:pt x="14661" y="15630"/>
                </a:cubicBezTo>
                <a:cubicBezTo>
                  <a:pt x="14806" y="16518"/>
                  <a:pt x="14762" y="17552"/>
                  <a:pt x="14339" y="18208"/>
                </a:cubicBezTo>
                <a:cubicBezTo>
                  <a:pt x="14241" y="18326"/>
                  <a:pt x="14138" y="18397"/>
                  <a:pt x="14013" y="18397"/>
                </a:cubicBezTo>
                <a:cubicBezTo>
                  <a:pt x="13969" y="18397"/>
                  <a:pt x="13922" y="18385"/>
                  <a:pt x="13873" y="18369"/>
                </a:cubicBezTo>
                <a:cubicBezTo>
                  <a:pt x="13652" y="18208"/>
                  <a:pt x="13508" y="17764"/>
                  <a:pt x="13375" y="17407"/>
                </a:cubicBezTo>
                <a:cubicBezTo>
                  <a:pt x="13186" y="16805"/>
                  <a:pt x="13041" y="16286"/>
                  <a:pt x="12818" y="15772"/>
                </a:cubicBezTo>
                <a:cubicBezTo>
                  <a:pt x="12541" y="15257"/>
                  <a:pt x="12210" y="14813"/>
                  <a:pt x="11842" y="14510"/>
                </a:cubicBezTo>
                <a:cubicBezTo>
                  <a:pt x="11491" y="14152"/>
                  <a:pt x="11071" y="13960"/>
                  <a:pt x="10647" y="13960"/>
                </a:cubicBezTo>
                <a:cubicBezTo>
                  <a:pt x="10296" y="13960"/>
                  <a:pt x="9940" y="14093"/>
                  <a:pt x="9623" y="14369"/>
                </a:cubicBezTo>
                <a:cubicBezTo>
                  <a:pt x="8978" y="15025"/>
                  <a:pt x="8512" y="16074"/>
                  <a:pt x="8600" y="17320"/>
                </a:cubicBezTo>
                <a:cubicBezTo>
                  <a:pt x="8627" y="17760"/>
                  <a:pt x="8828" y="17957"/>
                  <a:pt x="9037" y="17957"/>
                </a:cubicBezTo>
                <a:cubicBezTo>
                  <a:pt x="9292" y="17957"/>
                  <a:pt x="9557" y="17666"/>
                  <a:pt x="9533" y="17179"/>
                </a:cubicBezTo>
                <a:cubicBezTo>
                  <a:pt x="9435" y="16216"/>
                  <a:pt x="10090" y="15469"/>
                  <a:pt x="10644" y="15398"/>
                </a:cubicBezTo>
                <a:cubicBezTo>
                  <a:pt x="11331" y="15398"/>
                  <a:pt x="11932" y="16286"/>
                  <a:pt x="12308" y="17249"/>
                </a:cubicBezTo>
                <a:cubicBezTo>
                  <a:pt x="12676" y="18299"/>
                  <a:pt x="12953" y="19541"/>
                  <a:pt x="13785" y="19843"/>
                </a:cubicBezTo>
                <a:cubicBezTo>
                  <a:pt x="13866" y="19871"/>
                  <a:pt x="13947" y="19883"/>
                  <a:pt x="14023" y="19883"/>
                </a:cubicBezTo>
                <a:cubicBezTo>
                  <a:pt x="14619" y="19883"/>
                  <a:pt x="15122" y="19148"/>
                  <a:pt x="15407" y="18299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7" y="10529"/>
                  <a:pt x="12278" y="9707"/>
                  <a:pt x="10958" y="9707"/>
                </a:cubicBezTo>
                <a:cubicBezTo>
                  <a:pt x="10762" y="9707"/>
                  <a:pt x="10563" y="9727"/>
                  <a:pt x="10367" y="9762"/>
                </a:cubicBezTo>
                <a:cubicBezTo>
                  <a:pt x="8833" y="10136"/>
                  <a:pt x="7447" y="11543"/>
                  <a:pt x="6480" y="13551"/>
                </a:cubicBezTo>
                <a:cubicBezTo>
                  <a:pt x="6105" y="14369"/>
                  <a:pt x="5828" y="15398"/>
                  <a:pt x="5327" y="16074"/>
                </a:cubicBezTo>
                <a:cubicBezTo>
                  <a:pt x="5136" y="16251"/>
                  <a:pt x="4974" y="16377"/>
                  <a:pt x="4768" y="16377"/>
                </a:cubicBezTo>
                <a:cubicBezTo>
                  <a:pt x="4723" y="16377"/>
                  <a:pt x="4677" y="16373"/>
                  <a:pt x="4628" y="16361"/>
                </a:cubicBezTo>
                <a:cubicBezTo>
                  <a:pt x="4350" y="16286"/>
                  <a:pt x="4161" y="15842"/>
                  <a:pt x="4073" y="15398"/>
                </a:cubicBezTo>
                <a:cubicBezTo>
                  <a:pt x="3796" y="14298"/>
                  <a:pt x="4262" y="12875"/>
                  <a:pt x="4584" y="11916"/>
                </a:cubicBezTo>
                <a:cubicBezTo>
                  <a:pt x="4905" y="10953"/>
                  <a:pt x="5371" y="10065"/>
                  <a:pt x="5828" y="9318"/>
                </a:cubicBezTo>
                <a:cubicBezTo>
                  <a:pt x="6892" y="7845"/>
                  <a:pt x="8190" y="6811"/>
                  <a:pt x="9579" y="6438"/>
                </a:cubicBezTo>
                <a:cubicBezTo>
                  <a:pt x="9886" y="6363"/>
                  <a:pt x="10195" y="6328"/>
                  <a:pt x="10502" y="6328"/>
                </a:cubicBezTo>
                <a:cubicBezTo>
                  <a:pt x="12960" y="6328"/>
                  <a:pt x="15316" y="8662"/>
                  <a:pt x="16472" y="12215"/>
                </a:cubicBezTo>
                <a:cubicBezTo>
                  <a:pt x="16793" y="13248"/>
                  <a:pt x="17026" y="14298"/>
                  <a:pt x="17159" y="15398"/>
                </a:cubicBezTo>
                <a:cubicBezTo>
                  <a:pt x="17259" y="16361"/>
                  <a:pt x="17115" y="17249"/>
                  <a:pt x="17070" y="18208"/>
                </a:cubicBezTo>
                <a:cubicBezTo>
                  <a:pt x="17026" y="19258"/>
                  <a:pt x="17070" y="20287"/>
                  <a:pt x="17581" y="21034"/>
                </a:cubicBezTo>
                <a:cubicBezTo>
                  <a:pt x="17843" y="21407"/>
                  <a:pt x="18202" y="21600"/>
                  <a:pt x="18557" y="21600"/>
                </a:cubicBezTo>
                <a:cubicBezTo>
                  <a:pt x="18761" y="21600"/>
                  <a:pt x="18965" y="21537"/>
                  <a:pt x="19146" y="21407"/>
                </a:cubicBezTo>
                <a:cubicBezTo>
                  <a:pt x="19657" y="21034"/>
                  <a:pt x="20079" y="20287"/>
                  <a:pt x="20356" y="19541"/>
                </a:cubicBezTo>
                <a:cubicBezTo>
                  <a:pt x="20722" y="18652"/>
                  <a:pt x="20955" y="17764"/>
                  <a:pt x="21144" y="16805"/>
                </a:cubicBezTo>
                <a:cubicBezTo>
                  <a:pt x="21600" y="14369"/>
                  <a:pt x="21367" y="11841"/>
                  <a:pt x="20677" y="9550"/>
                </a:cubicBezTo>
                <a:cubicBezTo>
                  <a:pt x="19379" y="5176"/>
                  <a:pt x="16749" y="1993"/>
                  <a:pt x="13873" y="660"/>
                </a:cubicBezTo>
                <a:cubicBezTo>
                  <a:pt x="12870" y="224"/>
                  <a:pt x="11851" y="0"/>
                  <a:pt x="1083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3" name="Google Shape;576;p5"/>
          <p:cNvSpPr/>
          <p:nvPr/>
        </p:nvSpPr>
        <p:spPr>
          <a:xfrm rot="20699980">
            <a:off x="660109" y="447456"/>
            <a:ext cx="809457" cy="75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578;p6"/>
          <p:cNvSpPr/>
          <p:nvPr/>
        </p:nvSpPr>
        <p:spPr>
          <a:xfrm>
            <a:off x="-300056" y="-278677"/>
            <a:ext cx="1017061" cy="111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0" h="21600" fill="norm" stroke="1" extrusionOk="0">
                <a:moveTo>
                  <a:pt x="12928" y="0"/>
                </a:moveTo>
                <a:cubicBezTo>
                  <a:pt x="12102" y="0"/>
                  <a:pt x="11262" y="208"/>
                  <a:pt x="10488" y="459"/>
                </a:cubicBezTo>
                <a:cubicBezTo>
                  <a:pt x="7277" y="1450"/>
                  <a:pt x="4235" y="2984"/>
                  <a:pt x="1604" y="4970"/>
                </a:cubicBezTo>
                <a:cubicBezTo>
                  <a:pt x="694" y="5704"/>
                  <a:pt x="102" y="6238"/>
                  <a:pt x="24" y="7386"/>
                </a:cubicBezTo>
                <a:cubicBezTo>
                  <a:pt x="-107" y="8461"/>
                  <a:pt x="273" y="10106"/>
                  <a:pt x="1733" y="10217"/>
                </a:cubicBezTo>
                <a:cubicBezTo>
                  <a:pt x="1772" y="10218"/>
                  <a:pt x="1808" y="10220"/>
                  <a:pt x="1845" y="10220"/>
                </a:cubicBezTo>
                <a:cubicBezTo>
                  <a:pt x="3027" y="10220"/>
                  <a:pt x="3711" y="8962"/>
                  <a:pt x="4195" y="7956"/>
                </a:cubicBezTo>
                <a:cubicBezTo>
                  <a:pt x="4584" y="7037"/>
                  <a:pt x="5417" y="5996"/>
                  <a:pt x="6382" y="5996"/>
                </a:cubicBezTo>
                <a:cubicBezTo>
                  <a:pt x="6538" y="5996"/>
                  <a:pt x="6695" y="6023"/>
                  <a:pt x="6856" y="6081"/>
                </a:cubicBezTo>
                <a:cubicBezTo>
                  <a:pt x="7776" y="6347"/>
                  <a:pt x="7987" y="7542"/>
                  <a:pt x="7647" y="8342"/>
                </a:cubicBezTo>
                <a:cubicBezTo>
                  <a:pt x="7277" y="9187"/>
                  <a:pt x="6486" y="9793"/>
                  <a:pt x="5856" y="10483"/>
                </a:cubicBezTo>
                <a:cubicBezTo>
                  <a:pt x="5236" y="11217"/>
                  <a:pt x="4735" y="12054"/>
                  <a:pt x="4775" y="12973"/>
                </a:cubicBezTo>
                <a:cubicBezTo>
                  <a:pt x="4815" y="13892"/>
                  <a:pt x="5566" y="14811"/>
                  <a:pt x="6566" y="14893"/>
                </a:cubicBezTo>
                <a:cubicBezTo>
                  <a:pt x="6622" y="14899"/>
                  <a:pt x="6679" y="14900"/>
                  <a:pt x="6732" y="14900"/>
                </a:cubicBezTo>
                <a:cubicBezTo>
                  <a:pt x="7456" y="14900"/>
                  <a:pt x="8103" y="14466"/>
                  <a:pt x="8567" y="13927"/>
                </a:cubicBezTo>
                <a:cubicBezTo>
                  <a:pt x="9067" y="13395"/>
                  <a:pt x="9397" y="12742"/>
                  <a:pt x="9898" y="12210"/>
                </a:cubicBezTo>
                <a:cubicBezTo>
                  <a:pt x="10813" y="11219"/>
                  <a:pt x="12209" y="10611"/>
                  <a:pt x="13593" y="10611"/>
                </a:cubicBezTo>
                <a:cubicBezTo>
                  <a:pt x="13980" y="10611"/>
                  <a:pt x="14366" y="10658"/>
                  <a:pt x="14739" y="10758"/>
                </a:cubicBezTo>
                <a:cubicBezTo>
                  <a:pt x="16450" y="11254"/>
                  <a:pt x="17701" y="12973"/>
                  <a:pt x="17322" y="14580"/>
                </a:cubicBezTo>
                <a:cubicBezTo>
                  <a:pt x="17049" y="15910"/>
                  <a:pt x="15607" y="16949"/>
                  <a:pt x="14173" y="16949"/>
                </a:cubicBezTo>
                <a:cubicBezTo>
                  <a:pt x="13871" y="16949"/>
                  <a:pt x="13570" y="16903"/>
                  <a:pt x="13280" y="16804"/>
                </a:cubicBezTo>
                <a:cubicBezTo>
                  <a:pt x="12609" y="16575"/>
                  <a:pt x="12028" y="16115"/>
                  <a:pt x="11398" y="15811"/>
                </a:cubicBezTo>
                <a:cubicBezTo>
                  <a:pt x="11051" y="15667"/>
                  <a:pt x="10654" y="15568"/>
                  <a:pt x="10277" y="15568"/>
                </a:cubicBezTo>
                <a:cubicBezTo>
                  <a:pt x="9936" y="15568"/>
                  <a:pt x="9613" y="15648"/>
                  <a:pt x="9358" y="15848"/>
                </a:cubicBezTo>
                <a:cubicBezTo>
                  <a:pt x="8857" y="16272"/>
                  <a:pt x="8817" y="16996"/>
                  <a:pt x="9067" y="17568"/>
                </a:cubicBezTo>
                <a:cubicBezTo>
                  <a:pt x="9358" y="18146"/>
                  <a:pt x="9898" y="18568"/>
                  <a:pt x="10397" y="18945"/>
                </a:cubicBezTo>
                <a:cubicBezTo>
                  <a:pt x="11569" y="19827"/>
                  <a:pt x="12779" y="20709"/>
                  <a:pt x="14200" y="21206"/>
                </a:cubicBezTo>
                <a:cubicBezTo>
                  <a:pt x="14909" y="21454"/>
                  <a:pt x="15681" y="21600"/>
                  <a:pt x="16445" y="21600"/>
                </a:cubicBezTo>
                <a:cubicBezTo>
                  <a:pt x="17203" y="21600"/>
                  <a:pt x="17949" y="21457"/>
                  <a:pt x="18612" y="21132"/>
                </a:cubicBezTo>
                <a:cubicBezTo>
                  <a:pt x="19822" y="20553"/>
                  <a:pt x="20653" y="19441"/>
                  <a:pt x="21072" y="18219"/>
                </a:cubicBezTo>
                <a:cubicBezTo>
                  <a:pt x="21453" y="17033"/>
                  <a:pt x="21493" y="15730"/>
                  <a:pt x="21362" y="14508"/>
                </a:cubicBezTo>
                <a:cubicBezTo>
                  <a:pt x="21072" y="10372"/>
                  <a:pt x="19613" y="6275"/>
                  <a:pt x="17201" y="2792"/>
                </a:cubicBezTo>
                <a:cubicBezTo>
                  <a:pt x="16400" y="1607"/>
                  <a:pt x="15359" y="459"/>
                  <a:pt x="13900" y="109"/>
                </a:cubicBezTo>
                <a:cubicBezTo>
                  <a:pt x="13581" y="34"/>
                  <a:pt x="13256" y="0"/>
                  <a:pt x="1292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620" name="Google Shape;580;p6"/>
          <p:cNvGrpSpPr/>
          <p:nvPr/>
        </p:nvGrpSpPr>
        <p:grpSpPr>
          <a:xfrm>
            <a:off x="8522973" y="74287"/>
            <a:ext cx="985707" cy="681752"/>
            <a:chOff x="0" y="0"/>
            <a:chExt cx="985705" cy="681750"/>
          </a:xfrm>
        </p:grpSpPr>
        <p:sp>
          <p:nvSpPr>
            <p:cNvPr id="603" name="Google Shape;581;p6"/>
            <p:cNvSpPr/>
            <p:nvPr/>
          </p:nvSpPr>
          <p:spPr>
            <a:xfrm rot="9815692">
              <a:off x="608970" y="418238"/>
              <a:ext cx="183177" cy="4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582;p6"/>
            <p:cNvSpPr/>
            <p:nvPr/>
          </p:nvSpPr>
          <p:spPr>
            <a:xfrm rot="9815692">
              <a:off x="460303" y="508500"/>
              <a:ext cx="151602" cy="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583;p6"/>
            <p:cNvSpPr/>
            <p:nvPr/>
          </p:nvSpPr>
          <p:spPr>
            <a:xfrm rot="9815692">
              <a:off x="439632" y="361047"/>
              <a:ext cx="136529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584;p6"/>
            <p:cNvSpPr/>
            <p:nvPr/>
          </p:nvSpPr>
          <p:spPr>
            <a:xfrm rot="9815692">
              <a:off x="326282" y="450266"/>
              <a:ext cx="136400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585;p6"/>
            <p:cNvSpPr/>
            <p:nvPr/>
          </p:nvSpPr>
          <p:spPr>
            <a:xfrm rot="9815692">
              <a:off x="393332" y="600015"/>
              <a:ext cx="168704" cy="5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586;p6"/>
            <p:cNvSpPr/>
            <p:nvPr/>
          </p:nvSpPr>
          <p:spPr>
            <a:xfrm rot="9815692">
              <a:off x="124315" y="583624"/>
              <a:ext cx="121563" cy="5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587;p6"/>
            <p:cNvSpPr/>
            <p:nvPr/>
          </p:nvSpPr>
          <p:spPr>
            <a:xfrm rot="9815692">
              <a:off x="167592" y="356556"/>
              <a:ext cx="114641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588;p6"/>
            <p:cNvSpPr/>
            <p:nvPr/>
          </p:nvSpPr>
          <p:spPr>
            <a:xfrm rot="9815692">
              <a:off x="12822" y="509185"/>
              <a:ext cx="106037" cy="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589;p6"/>
            <p:cNvSpPr/>
            <p:nvPr/>
          </p:nvSpPr>
          <p:spPr>
            <a:xfrm rot="9815692">
              <a:off x="461640" y="160431"/>
              <a:ext cx="128442" cy="4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590;p6"/>
            <p:cNvSpPr/>
            <p:nvPr/>
          </p:nvSpPr>
          <p:spPr>
            <a:xfrm rot="9815692">
              <a:off x="703146" y="203915"/>
              <a:ext cx="139223" cy="5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591;p6"/>
            <p:cNvSpPr/>
            <p:nvPr/>
          </p:nvSpPr>
          <p:spPr>
            <a:xfrm rot="9815692">
              <a:off x="277542" y="222614"/>
              <a:ext cx="136830" cy="6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592;p6"/>
            <p:cNvSpPr/>
            <p:nvPr/>
          </p:nvSpPr>
          <p:spPr>
            <a:xfrm rot="9815692">
              <a:off x="4632" y="299871"/>
              <a:ext cx="110343" cy="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593;p6"/>
            <p:cNvSpPr/>
            <p:nvPr/>
          </p:nvSpPr>
          <p:spPr>
            <a:xfrm rot="9815692">
              <a:off x="717843" y="549724"/>
              <a:ext cx="146200" cy="6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594;p6"/>
            <p:cNvSpPr/>
            <p:nvPr/>
          </p:nvSpPr>
          <p:spPr>
            <a:xfrm rot="9815692">
              <a:off x="105426" y="126493"/>
              <a:ext cx="105890" cy="5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595;p6"/>
            <p:cNvSpPr/>
            <p:nvPr/>
          </p:nvSpPr>
          <p:spPr>
            <a:xfrm rot="9815692">
              <a:off x="841262" y="291012"/>
              <a:ext cx="139235" cy="5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596;p6"/>
            <p:cNvSpPr/>
            <p:nvPr/>
          </p:nvSpPr>
          <p:spPr>
            <a:xfrm rot="9815692">
              <a:off x="384403" y="16147"/>
              <a:ext cx="121605" cy="5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597;p6"/>
            <p:cNvSpPr/>
            <p:nvPr/>
          </p:nvSpPr>
          <p:spPr>
            <a:xfrm rot="9815692">
              <a:off x="667547" y="74305"/>
              <a:ext cx="140299" cy="4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42" name="Google Shape;598;p6"/>
          <p:cNvGrpSpPr/>
          <p:nvPr/>
        </p:nvGrpSpPr>
        <p:grpSpPr>
          <a:xfrm>
            <a:off x="10068" y="4339847"/>
            <a:ext cx="987122" cy="885571"/>
            <a:chOff x="0" y="0"/>
            <a:chExt cx="987120" cy="885569"/>
          </a:xfrm>
        </p:grpSpPr>
        <p:sp>
          <p:nvSpPr>
            <p:cNvPr id="621" name="Google Shape;599;p6"/>
            <p:cNvSpPr/>
            <p:nvPr/>
          </p:nvSpPr>
          <p:spPr>
            <a:xfrm rot="19633781">
              <a:off x="241460" y="589820"/>
              <a:ext cx="76987" cy="7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0451" y="0"/>
                  </a:moveTo>
                  <a:cubicBezTo>
                    <a:pt x="9227" y="0"/>
                    <a:pt x="7850" y="0"/>
                    <a:pt x="6625" y="629"/>
                  </a:cubicBezTo>
                  <a:cubicBezTo>
                    <a:pt x="5427" y="1232"/>
                    <a:pt x="4050" y="2018"/>
                    <a:pt x="2826" y="3277"/>
                  </a:cubicBezTo>
                  <a:cubicBezTo>
                    <a:pt x="2214" y="3906"/>
                    <a:pt x="1602" y="5164"/>
                    <a:pt x="990" y="6553"/>
                  </a:cubicBezTo>
                  <a:cubicBezTo>
                    <a:pt x="250" y="7812"/>
                    <a:pt x="-362" y="9070"/>
                    <a:pt x="250" y="10485"/>
                  </a:cubicBezTo>
                  <a:lnTo>
                    <a:pt x="250" y="13762"/>
                  </a:lnTo>
                  <a:cubicBezTo>
                    <a:pt x="990" y="15020"/>
                    <a:pt x="1602" y="16882"/>
                    <a:pt x="2826" y="18297"/>
                  </a:cubicBezTo>
                  <a:cubicBezTo>
                    <a:pt x="4050" y="18926"/>
                    <a:pt x="4815" y="19555"/>
                    <a:pt x="5427" y="20184"/>
                  </a:cubicBezTo>
                  <a:cubicBezTo>
                    <a:pt x="6625" y="20814"/>
                    <a:pt x="8615" y="21600"/>
                    <a:pt x="10451" y="21600"/>
                  </a:cubicBezTo>
                  <a:cubicBezTo>
                    <a:pt x="11649" y="21600"/>
                    <a:pt x="13026" y="20814"/>
                    <a:pt x="14251" y="20184"/>
                  </a:cubicBezTo>
                  <a:cubicBezTo>
                    <a:pt x="15475" y="20184"/>
                    <a:pt x="16826" y="19555"/>
                    <a:pt x="18050" y="18297"/>
                  </a:cubicBezTo>
                  <a:cubicBezTo>
                    <a:pt x="18662" y="16882"/>
                    <a:pt x="20039" y="16279"/>
                    <a:pt x="20039" y="15020"/>
                  </a:cubicBezTo>
                  <a:cubicBezTo>
                    <a:pt x="20651" y="13762"/>
                    <a:pt x="21238" y="12347"/>
                    <a:pt x="21238" y="10485"/>
                  </a:cubicBezTo>
                  <a:cubicBezTo>
                    <a:pt x="20651" y="9856"/>
                    <a:pt x="20651" y="8441"/>
                    <a:pt x="20651" y="7812"/>
                  </a:cubicBezTo>
                  <a:cubicBezTo>
                    <a:pt x="20039" y="5950"/>
                    <a:pt x="19274" y="4535"/>
                    <a:pt x="18050" y="3277"/>
                  </a:cubicBezTo>
                  <a:cubicBezTo>
                    <a:pt x="17438" y="2648"/>
                    <a:pt x="16826" y="2018"/>
                    <a:pt x="15475" y="1232"/>
                  </a:cubicBezTo>
                  <a:cubicBezTo>
                    <a:pt x="14251" y="629"/>
                    <a:pt x="12414" y="0"/>
                    <a:pt x="104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600;p6"/>
            <p:cNvSpPr/>
            <p:nvPr/>
          </p:nvSpPr>
          <p:spPr>
            <a:xfrm rot="19633781">
              <a:off x="218514" y="388448"/>
              <a:ext cx="66742" cy="6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49" y="0"/>
                  </a:moveTo>
                  <a:cubicBezTo>
                    <a:pt x="8197" y="0"/>
                    <a:pt x="5176" y="1406"/>
                    <a:pt x="3022" y="3740"/>
                  </a:cubicBezTo>
                  <a:cubicBezTo>
                    <a:pt x="2304" y="4458"/>
                    <a:pt x="1406" y="5894"/>
                    <a:pt x="688" y="6612"/>
                  </a:cubicBezTo>
                  <a:cubicBezTo>
                    <a:pt x="688" y="8197"/>
                    <a:pt x="0" y="9633"/>
                    <a:pt x="0" y="11069"/>
                  </a:cubicBezTo>
                  <a:cubicBezTo>
                    <a:pt x="0" y="14091"/>
                    <a:pt x="1406" y="16245"/>
                    <a:pt x="3022" y="18578"/>
                  </a:cubicBezTo>
                  <a:cubicBezTo>
                    <a:pt x="5176" y="20702"/>
                    <a:pt x="8197" y="21600"/>
                    <a:pt x="11249" y="21600"/>
                  </a:cubicBezTo>
                  <a:cubicBezTo>
                    <a:pt x="13373" y="21600"/>
                    <a:pt x="16424" y="20702"/>
                    <a:pt x="18548" y="18578"/>
                  </a:cubicBezTo>
                  <a:cubicBezTo>
                    <a:pt x="19266" y="17860"/>
                    <a:pt x="20164" y="16245"/>
                    <a:pt x="20882" y="14809"/>
                  </a:cubicBezTo>
                  <a:cubicBezTo>
                    <a:pt x="21600" y="14091"/>
                    <a:pt x="21600" y="12685"/>
                    <a:pt x="21600" y="11069"/>
                  </a:cubicBezTo>
                  <a:cubicBezTo>
                    <a:pt x="21600" y="8197"/>
                    <a:pt x="20882" y="5176"/>
                    <a:pt x="18548" y="3740"/>
                  </a:cubicBezTo>
                  <a:cubicBezTo>
                    <a:pt x="16424" y="1406"/>
                    <a:pt x="14091" y="0"/>
                    <a:pt x="112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601;p6"/>
            <p:cNvSpPr/>
            <p:nvPr/>
          </p:nvSpPr>
          <p:spPr>
            <a:xfrm rot="19633781">
              <a:off x="474229" y="317992"/>
              <a:ext cx="59532" cy="6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89" y="0"/>
                    <a:pt x="8184" y="995"/>
                    <a:pt x="6607" y="995"/>
                  </a:cubicBezTo>
                  <a:cubicBezTo>
                    <a:pt x="4998" y="1792"/>
                    <a:pt x="3991" y="2588"/>
                    <a:pt x="3186" y="3384"/>
                  </a:cubicBezTo>
                  <a:cubicBezTo>
                    <a:pt x="2381" y="4181"/>
                    <a:pt x="1576" y="5972"/>
                    <a:pt x="805" y="6735"/>
                  </a:cubicBezTo>
                  <a:cubicBezTo>
                    <a:pt x="0" y="8328"/>
                    <a:pt x="0" y="9124"/>
                    <a:pt x="0" y="10916"/>
                  </a:cubicBezTo>
                  <a:cubicBezTo>
                    <a:pt x="0" y="11712"/>
                    <a:pt x="0" y="12509"/>
                    <a:pt x="805" y="14068"/>
                  </a:cubicBezTo>
                  <a:cubicBezTo>
                    <a:pt x="805" y="15860"/>
                    <a:pt x="1576" y="17453"/>
                    <a:pt x="3186" y="18249"/>
                  </a:cubicBezTo>
                  <a:cubicBezTo>
                    <a:pt x="3991" y="19045"/>
                    <a:pt x="4998" y="19808"/>
                    <a:pt x="5802" y="19808"/>
                  </a:cubicBezTo>
                  <a:cubicBezTo>
                    <a:pt x="7412" y="20804"/>
                    <a:pt x="8989" y="21600"/>
                    <a:pt x="10800" y="21600"/>
                  </a:cubicBezTo>
                  <a:cubicBezTo>
                    <a:pt x="12410" y="21600"/>
                    <a:pt x="13215" y="21600"/>
                    <a:pt x="14993" y="20804"/>
                  </a:cubicBezTo>
                  <a:cubicBezTo>
                    <a:pt x="16602" y="19808"/>
                    <a:pt x="17407" y="19808"/>
                    <a:pt x="18212" y="18249"/>
                  </a:cubicBezTo>
                  <a:cubicBezTo>
                    <a:pt x="19017" y="17453"/>
                    <a:pt x="20024" y="16656"/>
                    <a:pt x="20829" y="14865"/>
                  </a:cubicBezTo>
                  <a:cubicBezTo>
                    <a:pt x="21600" y="14068"/>
                    <a:pt x="21600" y="12509"/>
                    <a:pt x="21600" y="10916"/>
                  </a:cubicBezTo>
                  <a:cubicBezTo>
                    <a:pt x="21600" y="9921"/>
                    <a:pt x="21600" y="9124"/>
                    <a:pt x="20829" y="8328"/>
                  </a:cubicBezTo>
                  <a:cubicBezTo>
                    <a:pt x="20829" y="6735"/>
                    <a:pt x="20024" y="4977"/>
                    <a:pt x="18212" y="3384"/>
                  </a:cubicBezTo>
                  <a:cubicBezTo>
                    <a:pt x="17407" y="2588"/>
                    <a:pt x="16602" y="2588"/>
                    <a:pt x="16602" y="1792"/>
                  </a:cubicBezTo>
                  <a:cubicBezTo>
                    <a:pt x="14993" y="995"/>
                    <a:pt x="12410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602;p6"/>
            <p:cNvSpPr/>
            <p:nvPr/>
          </p:nvSpPr>
          <p:spPr>
            <a:xfrm rot="19633781">
              <a:off x="393736" y="116479"/>
              <a:ext cx="45851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1" y="0"/>
                  </a:moveTo>
                  <a:cubicBezTo>
                    <a:pt x="9624" y="0"/>
                    <a:pt x="7534" y="997"/>
                    <a:pt x="6489" y="997"/>
                  </a:cubicBezTo>
                  <a:cubicBezTo>
                    <a:pt x="5487" y="1994"/>
                    <a:pt x="4442" y="1994"/>
                    <a:pt x="3135" y="2991"/>
                  </a:cubicBezTo>
                  <a:cubicBezTo>
                    <a:pt x="2090" y="3988"/>
                    <a:pt x="1045" y="5234"/>
                    <a:pt x="1045" y="7186"/>
                  </a:cubicBezTo>
                  <a:cubicBezTo>
                    <a:pt x="0" y="8183"/>
                    <a:pt x="0" y="9180"/>
                    <a:pt x="0" y="11423"/>
                  </a:cubicBezTo>
                  <a:lnTo>
                    <a:pt x="0" y="13417"/>
                  </a:lnTo>
                  <a:cubicBezTo>
                    <a:pt x="1045" y="15369"/>
                    <a:pt x="1045" y="17612"/>
                    <a:pt x="3135" y="18609"/>
                  </a:cubicBezTo>
                  <a:cubicBezTo>
                    <a:pt x="3135" y="18609"/>
                    <a:pt x="4442" y="19606"/>
                    <a:pt x="5487" y="20603"/>
                  </a:cubicBezTo>
                  <a:cubicBezTo>
                    <a:pt x="6489" y="20603"/>
                    <a:pt x="8579" y="21600"/>
                    <a:pt x="10931" y="21600"/>
                  </a:cubicBezTo>
                  <a:cubicBezTo>
                    <a:pt x="11976" y="21600"/>
                    <a:pt x="14066" y="21600"/>
                    <a:pt x="15068" y="20603"/>
                  </a:cubicBezTo>
                  <a:cubicBezTo>
                    <a:pt x="16113" y="20603"/>
                    <a:pt x="17419" y="19606"/>
                    <a:pt x="18465" y="18609"/>
                  </a:cubicBezTo>
                  <a:cubicBezTo>
                    <a:pt x="19510" y="17612"/>
                    <a:pt x="20555" y="16366"/>
                    <a:pt x="20555" y="15369"/>
                  </a:cubicBezTo>
                  <a:cubicBezTo>
                    <a:pt x="21600" y="13417"/>
                    <a:pt x="21600" y="12420"/>
                    <a:pt x="21600" y="11423"/>
                  </a:cubicBezTo>
                  <a:lnTo>
                    <a:pt x="21600" y="8183"/>
                  </a:lnTo>
                  <a:cubicBezTo>
                    <a:pt x="21600" y="6231"/>
                    <a:pt x="20555" y="5234"/>
                    <a:pt x="18465" y="2991"/>
                  </a:cubicBezTo>
                  <a:cubicBezTo>
                    <a:pt x="18465" y="2991"/>
                    <a:pt x="17419" y="1994"/>
                    <a:pt x="16113" y="1994"/>
                  </a:cubicBezTo>
                  <a:cubicBezTo>
                    <a:pt x="15068" y="997"/>
                    <a:pt x="13021" y="0"/>
                    <a:pt x="109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603;p6"/>
            <p:cNvSpPr/>
            <p:nvPr/>
          </p:nvSpPr>
          <p:spPr>
            <a:xfrm rot="19633781">
              <a:off x="474088" y="585225"/>
              <a:ext cx="34204" cy="3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cubicBezTo>
                    <a:pt x="10566" y="0"/>
                    <a:pt x="9632" y="579"/>
                    <a:pt x="8698" y="579"/>
                  </a:cubicBezTo>
                  <a:cubicBezTo>
                    <a:pt x="5604" y="579"/>
                    <a:pt x="2802" y="3706"/>
                    <a:pt x="1401" y="5096"/>
                  </a:cubicBezTo>
                  <a:cubicBezTo>
                    <a:pt x="1401" y="6486"/>
                    <a:pt x="0" y="7876"/>
                    <a:pt x="0" y="9265"/>
                  </a:cubicBezTo>
                  <a:cubicBezTo>
                    <a:pt x="0" y="11003"/>
                    <a:pt x="0" y="12335"/>
                    <a:pt x="1401" y="13724"/>
                  </a:cubicBezTo>
                  <a:cubicBezTo>
                    <a:pt x="1401" y="16504"/>
                    <a:pt x="2802" y="17894"/>
                    <a:pt x="5604" y="19631"/>
                  </a:cubicBezTo>
                  <a:cubicBezTo>
                    <a:pt x="7823" y="20616"/>
                    <a:pt x="9866" y="21600"/>
                    <a:pt x="11851" y="21600"/>
                  </a:cubicBezTo>
                  <a:cubicBezTo>
                    <a:pt x="12668" y="21600"/>
                    <a:pt x="13485" y="21426"/>
                    <a:pt x="14303" y="21021"/>
                  </a:cubicBezTo>
                  <a:cubicBezTo>
                    <a:pt x="16054" y="21021"/>
                    <a:pt x="18798" y="17894"/>
                    <a:pt x="20199" y="16504"/>
                  </a:cubicBezTo>
                  <a:cubicBezTo>
                    <a:pt x="21600" y="15114"/>
                    <a:pt x="21600" y="12335"/>
                    <a:pt x="21600" y="11003"/>
                  </a:cubicBezTo>
                  <a:cubicBezTo>
                    <a:pt x="21600" y="9265"/>
                    <a:pt x="21600" y="7876"/>
                    <a:pt x="20199" y="6486"/>
                  </a:cubicBezTo>
                  <a:cubicBezTo>
                    <a:pt x="20199" y="5096"/>
                    <a:pt x="20199" y="3706"/>
                    <a:pt x="18798" y="3706"/>
                  </a:cubicBezTo>
                  <a:cubicBezTo>
                    <a:pt x="17455" y="2316"/>
                    <a:pt x="16054" y="579"/>
                    <a:pt x="14303" y="579"/>
                  </a:cubicBezTo>
                  <a:lnTo>
                    <a:pt x="12902" y="579"/>
                  </a:lnTo>
                  <a:cubicBezTo>
                    <a:pt x="12435" y="116"/>
                    <a:pt x="11968" y="0"/>
                    <a:pt x="11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604;p6"/>
            <p:cNvSpPr/>
            <p:nvPr/>
          </p:nvSpPr>
          <p:spPr>
            <a:xfrm rot="19633781">
              <a:off x="368235" y="332332"/>
              <a:ext cx="45759" cy="4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9" y="0"/>
                  </a:moveTo>
                  <a:cubicBezTo>
                    <a:pt x="9644" y="0"/>
                    <a:pt x="7549" y="1025"/>
                    <a:pt x="6502" y="1025"/>
                  </a:cubicBezTo>
                  <a:cubicBezTo>
                    <a:pt x="5455" y="2049"/>
                    <a:pt x="4407" y="2049"/>
                    <a:pt x="3098" y="3074"/>
                  </a:cubicBezTo>
                  <a:cubicBezTo>
                    <a:pt x="2051" y="4354"/>
                    <a:pt x="1047" y="5336"/>
                    <a:pt x="1047" y="7385"/>
                  </a:cubicBezTo>
                  <a:cubicBezTo>
                    <a:pt x="0" y="8409"/>
                    <a:pt x="0" y="9434"/>
                    <a:pt x="0" y="10715"/>
                  </a:cubicBezTo>
                  <a:lnTo>
                    <a:pt x="0" y="13745"/>
                  </a:lnTo>
                  <a:cubicBezTo>
                    <a:pt x="1047" y="15794"/>
                    <a:pt x="2051" y="17075"/>
                    <a:pt x="3098" y="19124"/>
                  </a:cubicBezTo>
                  <a:cubicBezTo>
                    <a:pt x="4407" y="19124"/>
                    <a:pt x="4407" y="20149"/>
                    <a:pt x="5455" y="20149"/>
                  </a:cubicBezTo>
                  <a:cubicBezTo>
                    <a:pt x="7549" y="21173"/>
                    <a:pt x="8596" y="21173"/>
                    <a:pt x="10909" y="21173"/>
                  </a:cubicBezTo>
                  <a:cubicBezTo>
                    <a:pt x="11258" y="21515"/>
                    <a:pt x="11738" y="21600"/>
                    <a:pt x="12262" y="21600"/>
                  </a:cubicBezTo>
                  <a:cubicBezTo>
                    <a:pt x="13265" y="21600"/>
                    <a:pt x="14400" y="21173"/>
                    <a:pt x="15098" y="21173"/>
                  </a:cubicBezTo>
                  <a:cubicBezTo>
                    <a:pt x="16145" y="20149"/>
                    <a:pt x="17455" y="20149"/>
                    <a:pt x="18502" y="19124"/>
                  </a:cubicBezTo>
                  <a:cubicBezTo>
                    <a:pt x="19505" y="18100"/>
                    <a:pt x="20553" y="17075"/>
                    <a:pt x="20553" y="14770"/>
                  </a:cubicBezTo>
                  <a:cubicBezTo>
                    <a:pt x="21600" y="13745"/>
                    <a:pt x="21600" y="12764"/>
                    <a:pt x="21600" y="10715"/>
                  </a:cubicBezTo>
                  <a:lnTo>
                    <a:pt x="21600" y="8409"/>
                  </a:lnTo>
                  <a:cubicBezTo>
                    <a:pt x="20553" y="6360"/>
                    <a:pt x="19505" y="5336"/>
                    <a:pt x="18502" y="3074"/>
                  </a:cubicBezTo>
                  <a:cubicBezTo>
                    <a:pt x="17455" y="3074"/>
                    <a:pt x="17455" y="2049"/>
                    <a:pt x="16145" y="2049"/>
                  </a:cubicBezTo>
                  <a:cubicBezTo>
                    <a:pt x="15098" y="1025"/>
                    <a:pt x="13004" y="0"/>
                    <a:pt x="109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605;p6"/>
            <p:cNvSpPr/>
            <p:nvPr/>
          </p:nvSpPr>
          <p:spPr>
            <a:xfrm rot="19633781">
              <a:off x="64816" y="425831"/>
              <a:ext cx="49055" cy="4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2296" y="0"/>
                  </a:moveTo>
                  <a:cubicBezTo>
                    <a:pt x="10152" y="0"/>
                    <a:pt x="9199" y="0"/>
                    <a:pt x="8246" y="965"/>
                  </a:cubicBezTo>
                  <a:cubicBezTo>
                    <a:pt x="6380" y="965"/>
                    <a:pt x="5427" y="1891"/>
                    <a:pt x="4236" y="2856"/>
                  </a:cubicBezTo>
                  <a:cubicBezTo>
                    <a:pt x="3283" y="2856"/>
                    <a:pt x="2330" y="3821"/>
                    <a:pt x="1377" y="5993"/>
                  </a:cubicBezTo>
                  <a:cubicBezTo>
                    <a:pt x="424" y="6959"/>
                    <a:pt x="424" y="7924"/>
                    <a:pt x="424" y="9855"/>
                  </a:cubicBezTo>
                  <a:cubicBezTo>
                    <a:pt x="-529" y="11021"/>
                    <a:pt x="424" y="11987"/>
                    <a:pt x="424" y="13917"/>
                  </a:cubicBezTo>
                  <a:cubicBezTo>
                    <a:pt x="424" y="14883"/>
                    <a:pt x="1377" y="15848"/>
                    <a:pt x="1377" y="15848"/>
                  </a:cubicBezTo>
                  <a:cubicBezTo>
                    <a:pt x="2330" y="17980"/>
                    <a:pt x="3283" y="18945"/>
                    <a:pt x="5427" y="19911"/>
                  </a:cubicBezTo>
                  <a:cubicBezTo>
                    <a:pt x="6380" y="20876"/>
                    <a:pt x="7293" y="20876"/>
                    <a:pt x="8246" y="20876"/>
                  </a:cubicBezTo>
                  <a:cubicBezTo>
                    <a:pt x="8722" y="21359"/>
                    <a:pt x="9517" y="21600"/>
                    <a:pt x="10390" y="21600"/>
                  </a:cubicBezTo>
                  <a:cubicBezTo>
                    <a:pt x="11264" y="21600"/>
                    <a:pt x="12296" y="21359"/>
                    <a:pt x="13249" y="20876"/>
                  </a:cubicBezTo>
                  <a:cubicBezTo>
                    <a:pt x="14202" y="20876"/>
                    <a:pt x="15155" y="20876"/>
                    <a:pt x="16068" y="19911"/>
                  </a:cubicBezTo>
                  <a:cubicBezTo>
                    <a:pt x="17259" y="18945"/>
                    <a:pt x="19165" y="17980"/>
                    <a:pt x="20118" y="15848"/>
                  </a:cubicBezTo>
                  <a:cubicBezTo>
                    <a:pt x="20118" y="15848"/>
                    <a:pt x="20118" y="14883"/>
                    <a:pt x="21071" y="13917"/>
                  </a:cubicBezTo>
                  <a:lnTo>
                    <a:pt x="21071" y="7924"/>
                  </a:lnTo>
                  <a:cubicBezTo>
                    <a:pt x="20118" y="6959"/>
                    <a:pt x="20118" y="5993"/>
                    <a:pt x="19165" y="3821"/>
                  </a:cubicBezTo>
                  <a:cubicBezTo>
                    <a:pt x="18212" y="2856"/>
                    <a:pt x="17259" y="1891"/>
                    <a:pt x="16068" y="1891"/>
                  </a:cubicBezTo>
                  <a:cubicBezTo>
                    <a:pt x="15155" y="965"/>
                    <a:pt x="13249" y="965"/>
                    <a:pt x="122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606;p6"/>
            <p:cNvSpPr/>
            <p:nvPr/>
          </p:nvSpPr>
          <p:spPr>
            <a:xfrm rot="19633781">
              <a:off x="6508" y="703590"/>
              <a:ext cx="36422" cy="3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4" y="0"/>
                  </a:moveTo>
                  <a:cubicBezTo>
                    <a:pt x="8169" y="0"/>
                    <a:pt x="6524" y="0"/>
                    <a:pt x="6524" y="1379"/>
                  </a:cubicBezTo>
                  <a:cubicBezTo>
                    <a:pt x="5263" y="1379"/>
                    <a:pt x="5263" y="1379"/>
                    <a:pt x="3947" y="3102"/>
                  </a:cubicBezTo>
                  <a:cubicBezTo>
                    <a:pt x="3947" y="3102"/>
                    <a:pt x="2631" y="3102"/>
                    <a:pt x="2631" y="4423"/>
                  </a:cubicBezTo>
                  <a:cubicBezTo>
                    <a:pt x="1316" y="4423"/>
                    <a:pt x="1316" y="5802"/>
                    <a:pt x="1316" y="7181"/>
                  </a:cubicBezTo>
                  <a:cubicBezTo>
                    <a:pt x="0" y="8560"/>
                    <a:pt x="0" y="9938"/>
                    <a:pt x="0" y="11662"/>
                  </a:cubicBezTo>
                  <a:lnTo>
                    <a:pt x="0" y="14419"/>
                  </a:lnTo>
                  <a:cubicBezTo>
                    <a:pt x="1316" y="14419"/>
                    <a:pt x="1316" y="15740"/>
                    <a:pt x="1316" y="15740"/>
                  </a:cubicBezTo>
                  <a:cubicBezTo>
                    <a:pt x="2631" y="17119"/>
                    <a:pt x="2631" y="17119"/>
                    <a:pt x="2631" y="18498"/>
                  </a:cubicBezTo>
                  <a:cubicBezTo>
                    <a:pt x="3947" y="18498"/>
                    <a:pt x="3947" y="20221"/>
                    <a:pt x="5263" y="20221"/>
                  </a:cubicBezTo>
                  <a:cubicBezTo>
                    <a:pt x="5263" y="20221"/>
                    <a:pt x="6524" y="21600"/>
                    <a:pt x="8169" y="21600"/>
                  </a:cubicBezTo>
                  <a:lnTo>
                    <a:pt x="14747" y="21600"/>
                  </a:lnTo>
                  <a:lnTo>
                    <a:pt x="17653" y="18498"/>
                  </a:lnTo>
                  <a:lnTo>
                    <a:pt x="18969" y="17119"/>
                  </a:lnTo>
                  <a:cubicBezTo>
                    <a:pt x="20284" y="15740"/>
                    <a:pt x="20284" y="15740"/>
                    <a:pt x="20284" y="14419"/>
                  </a:cubicBezTo>
                  <a:cubicBezTo>
                    <a:pt x="21600" y="13040"/>
                    <a:pt x="21600" y="11662"/>
                    <a:pt x="21600" y="11662"/>
                  </a:cubicBezTo>
                  <a:lnTo>
                    <a:pt x="21600" y="8560"/>
                  </a:lnTo>
                  <a:cubicBezTo>
                    <a:pt x="20284" y="7181"/>
                    <a:pt x="20284" y="5802"/>
                    <a:pt x="18969" y="4423"/>
                  </a:cubicBezTo>
                  <a:lnTo>
                    <a:pt x="17653" y="3102"/>
                  </a:lnTo>
                  <a:lnTo>
                    <a:pt x="16392" y="1379"/>
                  </a:lnTo>
                  <a:cubicBezTo>
                    <a:pt x="14747" y="1379"/>
                    <a:pt x="13431" y="0"/>
                    <a:pt x="134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607;p6"/>
            <p:cNvSpPr/>
            <p:nvPr/>
          </p:nvSpPr>
          <p:spPr>
            <a:xfrm rot="19633781">
              <a:off x="74734" y="267791"/>
              <a:ext cx="77835" cy="7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7" y="0"/>
                  </a:moveTo>
                  <a:cubicBezTo>
                    <a:pt x="9492" y="0"/>
                    <a:pt x="8260" y="0"/>
                    <a:pt x="6285" y="611"/>
                  </a:cubicBezTo>
                  <a:cubicBezTo>
                    <a:pt x="5054" y="1223"/>
                    <a:pt x="4438" y="1834"/>
                    <a:pt x="3207" y="3209"/>
                  </a:cubicBezTo>
                  <a:cubicBezTo>
                    <a:pt x="1821" y="3821"/>
                    <a:pt x="1231" y="5018"/>
                    <a:pt x="616" y="6393"/>
                  </a:cubicBezTo>
                  <a:cubicBezTo>
                    <a:pt x="0" y="7616"/>
                    <a:pt x="0" y="9450"/>
                    <a:pt x="0" y="10800"/>
                  </a:cubicBezTo>
                  <a:cubicBezTo>
                    <a:pt x="0" y="11411"/>
                    <a:pt x="0" y="12634"/>
                    <a:pt x="616" y="13245"/>
                  </a:cubicBezTo>
                  <a:cubicBezTo>
                    <a:pt x="616" y="15207"/>
                    <a:pt x="1821" y="17041"/>
                    <a:pt x="3207" y="18416"/>
                  </a:cubicBezTo>
                  <a:cubicBezTo>
                    <a:pt x="5054" y="20225"/>
                    <a:pt x="7645" y="21600"/>
                    <a:pt x="10877" y="21600"/>
                  </a:cubicBezTo>
                  <a:cubicBezTo>
                    <a:pt x="12083" y="21600"/>
                    <a:pt x="13930" y="21600"/>
                    <a:pt x="15315" y="20836"/>
                  </a:cubicBezTo>
                  <a:cubicBezTo>
                    <a:pt x="16546" y="20225"/>
                    <a:pt x="17752" y="19639"/>
                    <a:pt x="18522" y="18416"/>
                  </a:cubicBezTo>
                  <a:cubicBezTo>
                    <a:pt x="19753" y="17041"/>
                    <a:pt x="20369" y="16429"/>
                    <a:pt x="20984" y="14621"/>
                  </a:cubicBezTo>
                  <a:cubicBezTo>
                    <a:pt x="21600" y="13245"/>
                    <a:pt x="21600" y="12023"/>
                    <a:pt x="21600" y="10800"/>
                  </a:cubicBezTo>
                  <a:lnTo>
                    <a:pt x="21600" y="7616"/>
                  </a:lnTo>
                  <a:cubicBezTo>
                    <a:pt x="20984" y="5629"/>
                    <a:pt x="19753" y="4432"/>
                    <a:pt x="18522" y="3209"/>
                  </a:cubicBezTo>
                  <a:cubicBezTo>
                    <a:pt x="16546" y="1223"/>
                    <a:pt x="13930" y="0"/>
                    <a:pt x="108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608;p6"/>
            <p:cNvSpPr/>
            <p:nvPr/>
          </p:nvSpPr>
          <p:spPr>
            <a:xfrm rot="19633781">
              <a:off x="624054" y="251020"/>
              <a:ext cx="47977" cy="4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8698" y="0"/>
                    <a:pt x="5951" y="927"/>
                    <a:pt x="3954" y="2318"/>
                  </a:cubicBezTo>
                  <a:cubicBezTo>
                    <a:pt x="2955" y="3708"/>
                    <a:pt x="1956" y="4821"/>
                    <a:pt x="957" y="5933"/>
                  </a:cubicBezTo>
                  <a:cubicBezTo>
                    <a:pt x="0" y="6999"/>
                    <a:pt x="0" y="9224"/>
                    <a:pt x="0" y="10615"/>
                  </a:cubicBezTo>
                  <a:cubicBezTo>
                    <a:pt x="0" y="12839"/>
                    <a:pt x="0" y="13952"/>
                    <a:pt x="957" y="16130"/>
                  </a:cubicBezTo>
                  <a:cubicBezTo>
                    <a:pt x="1956" y="17521"/>
                    <a:pt x="2955" y="18633"/>
                    <a:pt x="3954" y="19746"/>
                  </a:cubicBezTo>
                  <a:cubicBezTo>
                    <a:pt x="5868" y="21044"/>
                    <a:pt x="8407" y="21600"/>
                    <a:pt x="10821" y="21600"/>
                  </a:cubicBezTo>
                  <a:cubicBezTo>
                    <a:pt x="12527" y="21600"/>
                    <a:pt x="14150" y="21322"/>
                    <a:pt x="15399" y="20858"/>
                  </a:cubicBezTo>
                  <a:cubicBezTo>
                    <a:pt x="15399" y="19746"/>
                    <a:pt x="16398" y="19746"/>
                    <a:pt x="17605" y="18633"/>
                  </a:cubicBezTo>
                  <a:cubicBezTo>
                    <a:pt x="19602" y="17521"/>
                    <a:pt x="21600" y="13952"/>
                    <a:pt x="21600" y="10615"/>
                  </a:cubicBezTo>
                  <a:cubicBezTo>
                    <a:pt x="21600" y="8112"/>
                    <a:pt x="19602" y="4821"/>
                    <a:pt x="17605" y="3708"/>
                  </a:cubicBezTo>
                  <a:cubicBezTo>
                    <a:pt x="16398" y="2318"/>
                    <a:pt x="15399" y="2318"/>
                    <a:pt x="15399" y="1205"/>
                  </a:cubicBezTo>
                  <a:cubicBezTo>
                    <a:pt x="14234" y="371"/>
                    <a:pt x="12777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609;p6"/>
            <p:cNvSpPr/>
            <p:nvPr/>
          </p:nvSpPr>
          <p:spPr>
            <a:xfrm rot="19633781">
              <a:off x="700603" y="454947"/>
              <a:ext cx="91637" cy="9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9986" y="0"/>
                  </a:moveTo>
                  <a:cubicBezTo>
                    <a:pt x="8462" y="0"/>
                    <a:pt x="6812" y="528"/>
                    <a:pt x="5310" y="1716"/>
                  </a:cubicBezTo>
                  <a:cubicBezTo>
                    <a:pt x="3152" y="2771"/>
                    <a:pt x="1650" y="4333"/>
                    <a:pt x="1142" y="6577"/>
                  </a:cubicBezTo>
                  <a:cubicBezTo>
                    <a:pt x="0" y="8270"/>
                    <a:pt x="0" y="9854"/>
                    <a:pt x="0" y="12076"/>
                  </a:cubicBezTo>
                  <a:cubicBezTo>
                    <a:pt x="508" y="14187"/>
                    <a:pt x="1650" y="16409"/>
                    <a:pt x="3152" y="18125"/>
                  </a:cubicBezTo>
                  <a:lnTo>
                    <a:pt x="3152" y="18653"/>
                  </a:lnTo>
                  <a:cubicBezTo>
                    <a:pt x="5225" y="20786"/>
                    <a:pt x="8208" y="21600"/>
                    <a:pt x="10916" y="21600"/>
                  </a:cubicBezTo>
                  <a:cubicBezTo>
                    <a:pt x="11678" y="21600"/>
                    <a:pt x="12440" y="21534"/>
                    <a:pt x="13138" y="21402"/>
                  </a:cubicBezTo>
                  <a:cubicBezTo>
                    <a:pt x="16925" y="20236"/>
                    <a:pt x="19442" y="17465"/>
                    <a:pt x="20585" y="13659"/>
                  </a:cubicBezTo>
                  <a:cubicBezTo>
                    <a:pt x="21600" y="9854"/>
                    <a:pt x="20585" y="6049"/>
                    <a:pt x="17940" y="3277"/>
                  </a:cubicBezTo>
                  <a:cubicBezTo>
                    <a:pt x="16925" y="1716"/>
                    <a:pt x="15274" y="1056"/>
                    <a:pt x="13138" y="528"/>
                  </a:cubicBezTo>
                  <a:cubicBezTo>
                    <a:pt x="12376" y="264"/>
                    <a:pt x="11466" y="132"/>
                    <a:pt x="10536" y="132"/>
                  </a:cubicBezTo>
                  <a:cubicBezTo>
                    <a:pt x="9626" y="132"/>
                    <a:pt x="8716" y="264"/>
                    <a:pt x="7955" y="528"/>
                  </a:cubicBezTo>
                  <a:cubicBezTo>
                    <a:pt x="8462" y="0"/>
                    <a:pt x="9478" y="0"/>
                    <a:pt x="105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610;p6"/>
            <p:cNvSpPr/>
            <p:nvPr/>
          </p:nvSpPr>
          <p:spPr>
            <a:xfrm rot="19633781">
              <a:off x="720390" y="128870"/>
              <a:ext cx="40767" cy="4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0921" y="0"/>
                  </a:moveTo>
                  <a:cubicBezTo>
                    <a:pt x="9809" y="1033"/>
                    <a:pt x="8650" y="1033"/>
                    <a:pt x="7200" y="1033"/>
                  </a:cubicBezTo>
                  <a:cubicBezTo>
                    <a:pt x="7200" y="1033"/>
                    <a:pt x="6040" y="1033"/>
                    <a:pt x="4881" y="2324"/>
                  </a:cubicBezTo>
                  <a:cubicBezTo>
                    <a:pt x="3721" y="2324"/>
                    <a:pt x="3721" y="3356"/>
                    <a:pt x="2561" y="4389"/>
                  </a:cubicBezTo>
                  <a:cubicBezTo>
                    <a:pt x="1401" y="5378"/>
                    <a:pt x="1401" y="6411"/>
                    <a:pt x="0" y="7444"/>
                  </a:cubicBezTo>
                  <a:lnTo>
                    <a:pt x="0" y="13855"/>
                  </a:lnTo>
                  <a:cubicBezTo>
                    <a:pt x="1401" y="16178"/>
                    <a:pt x="1401" y="17211"/>
                    <a:pt x="2561" y="18244"/>
                  </a:cubicBezTo>
                  <a:cubicBezTo>
                    <a:pt x="4881" y="20309"/>
                    <a:pt x="7200" y="21600"/>
                    <a:pt x="10921" y="21600"/>
                  </a:cubicBezTo>
                  <a:cubicBezTo>
                    <a:pt x="12081" y="21600"/>
                    <a:pt x="13240" y="21600"/>
                    <a:pt x="14400" y="20309"/>
                  </a:cubicBezTo>
                  <a:cubicBezTo>
                    <a:pt x="15850" y="20309"/>
                    <a:pt x="17009" y="19276"/>
                    <a:pt x="18169" y="18244"/>
                  </a:cubicBezTo>
                  <a:cubicBezTo>
                    <a:pt x="19329" y="17211"/>
                    <a:pt x="20440" y="16178"/>
                    <a:pt x="20440" y="13855"/>
                  </a:cubicBezTo>
                  <a:cubicBezTo>
                    <a:pt x="21600" y="12865"/>
                    <a:pt x="21600" y="10800"/>
                    <a:pt x="20440" y="9767"/>
                  </a:cubicBezTo>
                  <a:lnTo>
                    <a:pt x="20440" y="7444"/>
                  </a:lnTo>
                  <a:cubicBezTo>
                    <a:pt x="20440" y="6411"/>
                    <a:pt x="19329" y="5378"/>
                    <a:pt x="19329" y="5378"/>
                  </a:cubicBezTo>
                  <a:cubicBezTo>
                    <a:pt x="19329" y="4389"/>
                    <a:pt x="18169" y="3356"/>
                    <a:pt x="17009" y="2324"/>
                  </a:cubicBezTo>
                  <a:cubicBezTo>
                    <a:pt x="15850" y="2324"/>
                    <a:pt x="15850" y="1033"/>
                    <a:pt x="14400" y="1033"/>
                  </a:cubicBezTo>
                  <a:cubicBezTo>
                    <a:pt x="13240" y="1033"/>
                    <a:pt x="12081" y="0"/>
                    <a:pt x="109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611;p6"/>
            <p:cNvSpPr/>
            <p:nvPr/>
          </p:nvSpPr>
          <p:spPr>
            <a:xfrm rot="19633781">
              <a:off x="838150" y="262973"/>
              <a:ext cx="53800" cy="5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50" y="0"/>
                  </a:moveTo>
                  <a:cubicBezTo>
                    <a:pt x="-2784" y="0"/>
                    <a:pt x="-2784" y="21600"/>
                    <a:pt x="8350" y="21600"/>
                  </a:cubicBezTo>
                  <a:cubicBezTo>
                    <a:pt x="18816" y="21600"/>
                    <a:pt x="18816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612;p6"/>
            <p:cNvSpPr/>
            <p:nvPr/>
          </p:nvSpPr>
          <p:spPr>
            <a:xfrm rot="19633781">
              <a:off x="399152" y="797945"/>
              <a:ext cx="58569" cy="5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9324" y="0"/>
                  </a:moveTo>
                  <a:cubicBezTo>
                    <a:pt x="8262" y="0"/>
                    <a:pt x="7300" y="582"/>
                    <a:pt x="6735" y="1164"/>
                  </a:cubicBezTo>
                  <a:cubicBezTo>
                    <a:pt x="4944" y="1164"/>
                    <a:pt x="4181" y="1951"/>
                    <a:pt x="3384" y="2773"/>
                  </a:cubicBezTo>
                  <a:cubicBezTo>
                    <a:pt x="1792" y="3594"/>
                    <a:pt x="1792" y="5443"/>
                    <a:pt x="796" y="6264"/>
                  </a:cubicBezTo>
                  <a:cubicBezTo>
                    <a:pt x="0" y="7907"/>
                    <a:pt x="0" y="9722"/>
                    <a:pt x="0" y="10543"/>
                  </a:cubicBezTo>
                  <a:lnTo>
                    <a:pt x="0" y="13829"/>
                  </a:lnTo>
                  <a:cubicBezTo>
                    <a:pt x="796" y="15644"/>
                    <a:pt x="1792" y="17287"/>
                    <a:pt x="3384" y="18108"/>
                  </a:cubicBezTo>
                  <a:cubicBezTo>
                    <a:pt x="4181" y="18930"/>
                    <a:pt x="4181" y="19957"/>
                    <a:pt x="4944" y="19957"/>
                  </a:cubicBezTo>
                  <a:cubicBezTo>
                    <a:pt x="6735" y="21600"/>
                    <a:pt x="8328" y="21600"/>
                    <a:pt x="10717" y="21600"/>
                  </a:cubicBezTo>
                  <a:cubicBezTo>
                    <a:pt x="11679" y="21600"/>
                    <a:pt x="13272" y="21600"/>
                    <a:pt x="14865" y="20778"/>
                  </a:cubicBezTo>
                  <a:cubicBezTo>
                    <a:pt x="15661" y="20778"/>
                    <a:pt x="17453" y="19957"/>
                    <a:pt x="18216" y="18108"/>
                  </a:cubicBezTo>
                  <a:cubicBezTo>
                    <a:pt x="19012" y="17287"/>
                    <a:pt x="19808" y="16465"/>
                    <a:pt x="19808" y="14856"/>
                  </a:cubicBezTo>
                  <a:cubicBezTo>
                    <a:pt x="20605" y="13829"/>
                    <a:pt x="21600" y="12186"/>
                    <a:pt x="20605" y="10543"/>
                  </a:cubicBezTo>
                  <a:lnTo>
                    <a:pt x="20605" y="7907"/>
                  </a:lnTo>
                  <a:cubicBezTo>
                    <a:pt x="19808" y="6264"/>
                    <a:pt x="19012" y="4621"/>
                    <a:pt x="18216" y="2773"/>
                  </a:cubicBezTo>
                  <a:cubicBezTo>
                    <a:pt x="17453" y="2773"/>
                    <a:pt x="16656" y="1951"/>
                    <a:pt x="15661" y="1164"/>
                  </a:cubicBezTo>
                  <a:cubicBezTo>
                    <a:pt x="14068" y="342"/>
                    <a:pt x="12476" y="342"/>
                    <a:pt x="10717" y="342"/>
                  </a:cubicBezTo>
                  <a:cubicBezTo>
                    <a:pt x="10253" y="103"/>
                    <a:pt x="9788" y="0"/>
                    <a:pt x="93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613;p6"/>
            <p:cNvSpPr/>
            <p:nvPr/>
          </p:nvSpPr>
          <p:spPr>
            <a:xfrm rot="19633781">
              <a:off x="640639" y="710748"/>
              <a:ext cx="39195" cy="3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8" y="0"/>
                  </a:moveTo>
                  <a:cubicBezTo>
                    <a:pt x="8813" y="0"/>
                    <a:pt x="7591" y="0"/>
                    <a:pt x="6419" y="1316"/>
                  </a:cubicBezTo>
                  <a:cubicBezTo>
                    <a:pt x="5196" y="1316"/>
                    <a:pt x="5196" y="1316"/>
                    <a:pt x="3668" y="2631"/>
                  </a:cubicBezTo>
                  <a:cubicBezTo>
                    <a:pt x="2445" y="2631"/>
                    <a:pt x="1223" y="3892"/>
                    <a:pt x="1223" y="5208"/>
                  </a:cubicBezTo>
                  <a:cubicBezTo>
                    <a:pt x="0" y="6524"/>
                    <a:pt x="0" y="8169"/>
                    <a:pt x="0" y="10800"/>
                  </a:cubicBezTo>
                  <a:cubicBezTo>
                    <a:pt x="0" y="12116"/>
                    <a:pt x="0" y="13431"/>
                    <a:pt x="1223" y="14692"/>
                  </a:cubicBezTo>
                  <a:cubicBezTo>
                    <a:pt x="1223" y="16337"/>
                    <a:pt x="2445" y="17653"/>
                    <a:pt x="3668" y="18969"/>
                  </a:cubicBezTo>
                  <a:cubicBezTo>
                    <a:pt x="5196" y="18969"/>
                    <a:pt x="5196" y="18969"/>
                    <a:pt x="6419" y="20284"/>
                  </a:cubicBezTo>
                  <a:cubicBezTo>
                    <a:pt x="7591" y="20284"/>
                    <a:pt x="8813" y="21600"/>
                    <a:pt x="11258" y="21600"/>
                  </a:cubicBezTo>
                  <a:cubicBezTo>
                    <a:pt x="12787" y="21600"/>
                    <a:pt x="15232" y="20284"/>
                    <a:pt x="16455" y="20284"/>
                  </a:cubicBezTo>
                  <a:cubicBezTo>
                    <a:pt x="18849" y="17653"/>
                    <a:pt x="21600" y="13431"/>
                    <a:pt x="21600" y="10800"/>
                  </a:cubicBezTo>
                  <a:cubicBezTo>
                    <a:pt x="21600" y="6524"/>
                    <a:pt x="18849" y="2631"/>
                    <a:pt x="16455" y="1316"/>
                  </a:cubicBezTo>
                  <a:cubicBezTo>
                    <a:pt x="15232" y="0"/>
                    <a:pt x="12787" y="0"/>
                    <a:pt x="1125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614;p6"/>
            <p:cNvSpPr/>
            <p:nvPr/>
          </p:nvSpPr>
          <p:spPr>
            <a:xfrm rot="19633781">
              <a:off x="861521" y="406114"/>
              <a:ext cx="105474" cy="10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3" y="0"/>
                  </a:moveTo>
                  <a:cubicBezTo>
                    <a:pt x="9390" y="0"/>
                    <a:pt x="7913" y="436"/>
                    <a:pt x="6569" y="891"/>
                  </a:cubicBezTo>
                  <a:cubicBezTo>
                    <a:pt x="5660" y="1345"/>
                    <a:pt x="4184" y="2255"/>
                    <a:pt x="3294" y="3278"/>
                  </a:cubicBezTo>
                  <a:cubicBezTo>
                    <a:pt x="2272" y="4168"/>
                    <a:pt x="1363" y="5646"/>
                    <a:pt x="909" y="6556"/>
                  </a:cubicBezTo>
                  <a:cubicBezTo>
                    <a:pt x="454" y="7901"/>
                    <a:pt x="0" y="9379"/>
                    <a:pt x="0" y="10743"/>
                  </a:cubicBezTo>
                  <a:cubicBezTo>
                    <a:pt x="454" y="11747"/>
                    <a:pt x="454" y="12657"/>
                    <a:pt x="454" y="13566"/>
                  </a:cubicBezTo>
                  <a:cubicBezTo>
                    <a:pt x="909" y="15480"/>
                    <a:pt x="1817" y="16958"/>
                    <a:pt x="3294" y="18322"/>
                  </a:cubicBezTo>
                  <a:cubicBezTo>
                    <a:pt x="4184" y="18777"/>
                    <a:pt x="4638" y="19781"/>
                    <a:pt x="5660" y="20236"/>
                  </a:cubicBezTo>
                  <a:cubicBezTo>
                    <a:pt x="7023" y="21145"/>
                    <a:pt x="8935" y="21600"/>
                    <a:pt x="10753" y="21600"/>
                  </a:cubicBezTo>
                  <a:cubicBezTo>
                    <a:pt x="12210" y="21600"/>
                    <a:pt x="13573" y="21145"/>
                    <a:pt x="15031" y="20691"/>
                  </a:cubicBezTo>
                  <a:cubicBezTo>
                    <a:pt x="16394" y="20236"/>
                    <a:pt x="17416" y="19213"/>
                    <a:pt x="18325" y="18322"/>
                  </a:cubicBezTo>
                  <a:cubicBezTo>
                    <a:pt x="19215" y="17413"/>
                    <a:pt x="20237" y="16389"/>
                    <a:pt x="20691" y="15044"/>
                  </a:cubicBezTo>
                  <a:cubicBezTo>
                    <a:pt x="21146" y="13566"/>
                    <a:pt x="21600" y="12202"/>
                    <a:pt x="21600" y="10743"/>
                  </a:cubicBezTo>
                  <a:cubicBezTo>
                    <a:pt x="21600" y="9834"/>
                    <a:pt x="21146" y="8924"/>
                    <a:pt x="21146" y="7901"/>
                  </a:cubicBezTo>
                  <a:cubicBezTo>
                    <a:pt x="20691" y="6101"/>
                    <a:pt x="19783" y="4623"/>
                    <a:pt x="18325" y="3278"/>
                  </a:cubicBezTo>
                  <a:cubicBezTo>
                    <a:pt x="17871" y="2823"/>
                    <a:pt x="16962" y="2255"/>
                    <a:pt x="16394" y="1800"/>
                  </a:cubicBezTo>
                  <a:cubicBezTo>
                    <a:pt x="14596" y="436"/>
                    <a:pt x="12665" y="0"/>
                    <a:pt x="10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615;p6"/>
            <p:cNvSpPr/>
            <p:nvPr/>
          </p:nvSpPr>
          <p:spPr>
            <a:xfrm rot="19633781">
              <a:off x="143472" y="808695"/>
              <a:ext cx="64616" cy="6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3" y="0"/>
                  </a:moveTo>
                  <a:cubicBezTo>
                    <a:pt x="9239" y="0"/>
                    <a:pt x="8498" y="0"/>
                    <a:pt x="7015" y="928"/>
                  </a:cubicBezTo>
                  <a:cubicBezTo>
                    <a:pt x="5377" y="1640"/>
                    <a:pt x="4635" y="2383"/>
                    <a:pt x="3152" y="3126"/>
                  </a:cubicBezTo>
                  <a:cubicBezTo>
                    <a:pt x="2410" y="3868"/>
                    <a:pt x="1483" y="5539"/>
                    <a:pt x="1483" y="6282"/>
                  </a:cubicBezTo>
                  <a:cubicBezTo>
                    <a:pt x="742" y="7736"/>
                    <a:pt x="0" y="9222"/>
                    <a:pt x="0" y="10893"/>
                  </a:cubicBezTo>
                  <a:cubicBezTo>
                    <a:pt x="742" y="11636"/>
                    <a:pt x="742" y="12378"/>
                    <a:pt x="742" y="13833"/>
                  </a:cubicBezTo>
                  <a:cubicBezTo>
                    <a:pt x="1483" y="15504"/>
                    <a:pt x="2410" y="16989"/>
                    <a:pt x="3152" y="18474"/>
                  </a:cubicBezTo>
                  <a:cubicBezTo>
                    <a:pt x="3894" y="18474"/>
                    <a:pt x="4635" y="19403"/>
                    <a:pt x="5377" y="20115"/>
                  </a:cubicBezTo>
                  <a:cubicBezTo>
                    <a:pt x="7015" y="20857"/>
                    <a:pt x="9239" y="21600"/>
                    <a:pt x="10723" y="21600"/>
                  </a:cubicBezTo>
                  <a:cubicBezTo>
                    <a:pt x="12361" y="21600"/>
                    <a:pt x="13844" y="20857"/>
                    <a:pt x="15327" y="20857"/>
                  </a:cubicBezTo>
                  <a:cubicBezTo>
                    <a:pt x="16254" y="20115"/>
                    <a:pt x="17737" y="19403"/>
                    <a:pt x="18448" y="18474"/>
                  </a:cubicBezTo>
                  <a:cubicBezTo>
                    <a:pt x="19190" y="16989"/>
                    <a:pt x="19931" y="16246"/>
                    <a:pt x="20858" y="14761"/>
                  </a:cubicBezTo>
                  <a:cubicBezTo>
                    <a:pt x="21600" y="13833"/>
                    <a:pt x="21600" y="12378"/>
                    <a:pt x="21600" y="10893"/>
                  </a:cubicBezTo>
                  <a:lnTo>
                    <a:pt x="21600" y="7736"/>
                  </a:lnTo>
                  <a:cubicBezTo>
                    <a:pt x="20858" y="6282"/>
                    <a:pt x="19931" y="4611"/>
                    <a:pt x="18448" y="3126"/>
                  </a:cubicBezTo>
                  <a:cubicBezTo>
                    <a:pt x="17737" y="2383"/>
                    <a:pt x="16996" y="2383"/>
                    <a:pt x="16254" y="1640"/>
                  </a:cubicBezTo>
                  <a:cubicBezTo>
                    <a:pt x="14585" y="928"/>
                    <a:pt x="13102" y="0"/>
                    <a:pt x="107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616;p6"/>
            <p:cNvSpPr/>
            <p:nvPr/>
          </p:nvSpPr>
          <p:spPr>
            <a:xfrm rot="19633781">
              <a:off x="170157" y="128484"/>
              <a:ext cx="59488" cy="5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9939" y="0"/>
                  </a:moveTo>
                  <a:cubicBezTo>
                    <a:pt x="9011" y="0"/>
                    <a:pt x="7475" y="0"/>
                    <a:pt x="5939" y="804"/>
                  </a:cubicBezTo>
                  <a:cubicBezTo>
                    <a:pt x="5171" y="804"/>
                    <a:pt x="3443" y="1607"/>
                    <a:pt x="2707" y="2411"/>
                  </a:cubicBezTo>
                  <a:cubicBezTo>
                    <a:pt x="1939" y="4220"/>
                    <a:pt x="1171" y="4990"/>
                    <a:pt x="1171" y="6597"/>
                  </a:cubicBezTo>
                  <a:cubicBezTo>
                    <a:pt x="403" y="7401"/>
                    <a:pt x="-557" y="9209"/>
                    <a:pt x="403" y="10817"/>
                  </a:cubicBezTo>
                  <a:lnTo>
                    <a:pt x="403" y="13395"/>
                  </a:lnTo>
                  <a:cubicBezTo>
                    <a:pt x="1171" y="15003"/>
                    <a:pt x="1939" y="16610"/>
                    <a:pt x="2707" y="18385"/>
                  </a:cubicBezTo>
                  <a:cubicBezTo>
                    <a:pt x="3443" y="18385"/>
                    <a:pt x="4211" y="19189"/>
                    <a:pt x="5171" y="19993"/>
                  </a:cubicBezTo>
                  <a:cubicBezTo>
                    <a:pt x="6707" y="20796"/>
                    <a:pt x="8243" y="21600"/>
                    <a:pt x="9939" y="21600"/>
                  </a:cubicBezTo>
                  <a:cubicBezTo>
                    <a:pt x="11475" y="21600"/>
                    <a:pt x="13011" y="20796"/>
                    <a:pt x="13779" y="19993"/>
                  </a:cubicBezTo>
                  <a:cubicBezTo>
                    <a:pt x="15507" y="19993"/>
                    <a:pt x="16243" y="19189"/>
                    <a:pt x="17779" y="18385"/>
                  </a:cubicBezTo>
                  <a:cubicBezTo>
                    <a:pt x="18547" y="17414"/>
                    <a:pt x="19507" y="15807"/>
                    <a:pt x="19507" y="15003"/>
                  </a:cubicBezTo>
                  <a:cubicBezTo>
                    <a:pt x="20275" y="13395"/>
                    <a:pt x="21043" y="11587"/>
                    <a:pt x="20275" y="10817"/>
                  </a:cubicBezTo>
                  <a:lnTo>
                    <a:pt x="20275" y="7401"/>
                  </a:lnTo>
                  <a:cubicBezTo>
                    <a:pt x="19507" y="5793"/>
                    <a:pt x="18547" y="4220"/>
                    <a:pt x="17779" y="2411"/>
                  </a:cubicBezTo>
                  <a:cubicBezTo>
                    <a:pt x="17011" y="2411"/>
                    <a:pt x="16243" y="1607"/>
                    <a:pt x="15507" y="804"/>
                  </a:cubicBezTo>
                  <a:cubicBezTo>
                    <a:pt x="13779" y="0"/>
                    <a:pt x="12243" y="0"/>
                    <a:pt x="99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617;p6"/>
            <p:cNvSpPr/>
            <p:nvPr/>
          </p:nvSpPr>
          <p:spPr>
            <a:xfrm rot="19633781">
              <a:off x="583152" y="14475"/>
              <a:ext cx="76536" cy="7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362" y="0"/>
                  </a:moveTo>
                  <a:cubicBezTo>
                    <a:pt x="9131" y="0"/>
                    <a:pt x="7925" y="0"/>
                    <a:pt x="6540" y="1375"/>
                  </a:cubicBezTo>
                  <a:cubicBezTo>
                    <a:pt x="5308" y="1375"/>
                    <a:pt x="4077" y="1987"/>
                    <a:pt x="2717" y="3184"/>
                  </a:cubicBezTo>
                  <a:cubicBezTo>
                    <a:pt x="2102" y="3795"/>
                    <a:pt x="1486" y="5171"/>
                    <a:pt x="870" y="6393"/>
                  </a:cubicBezTo>
                  <a:cubicBezTo>
                    <a:pt x="255" y="7616"/>
                    <a:pt x="-361" y="8966"/>
                    <a:pt x="255" y="10800"/>
                  </a:cubicBezTo>
                  <a:lnTo>
                    <a:pt x="255" y="13373"/>
                  </a:lnTo>
                  <a:cubicBezTo>
                    <a:pt x="870" y="15207"/>
                    <a:pt x="1486" y="17193"/>
                    <a:pt x="2717" y="18391"/>
                  </a:cubicBezTo>
                  <a:cubicBezTo>
                    <a:pt x="4077" y="18391"/>
                    <a:pt x="4693" y="19002"/>
                    <a:pt x="5308" y="19766"/>
                  </a:cubicBezTo>
                  <a:cubicBezTo>
                    <a:pt x="6540" y="20989"/>
                    <a:pt x="8515" y="20989"/>
                    <a:pt x="10362" y="21600"/>
                  </a:cubicBezTo>
                  <a:cubicBezTo>
                    <a:pt x="12363" y="21600"/>
                    <a:pt x="13569" y="20989"/>
                    <a:pt x="14954" y="20377"/>
                  </a:cubicBezTo>
                  <a:cubicBezTo>
                    <a:pt x="16185" y="19766"/>
                    <a:pt x="17417" y="19002"/>
                    <a:pt x="18032" y="18391"/>
                  </a:cubicBezTo>
                  <a:cubicBezTo>
                    <a:pt x="19392" y="17193"/>
                    <a:pt x="20008" y="15971"/>
                    <a:pt x="20623" y="14595"/>
                  </a:cubicBezTo>
                  <a:cubicBezTo>
                    <a:pt x="21239" y="13373"/>
                    <a:pt x="21239" y="12175"/>
                    <a:pt x="21239" y="10800"/>
                  </a:cubicBezTo>
                  <a:cubicBezTo>
                    <a:pt x="21239" y="9577"/>
                    <a:pt x="21239" y="8966"/>
                    <a:pt x="20623" y="7616"/>
                  </a:cubicBezTo>
                  <a:cubicBezTo>
                    <a:pt x="20623" y="6393"/>
                    <a:pt x="19392" y="4559"/>
                    <a:pt x="18032" y="3184"/>
                  </a:cubicBezTo>
                  <a:cubicBezTo>
                    <a:pt x="17417" y="2598"/>
                    <a:pt x="16801" y="1987"/>
                    <a:pt x="16185" y="1375"/>
                  </a:cubicBezTo>
                  <a:cubicBezTo>
                    <a:pt x="14184" y="764"/>
                    <a:pt x="12363" y="0"/>
                    <a:pt x="10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618;p6"/>
            <p:cNvSpPr/>
            <p:nvPr/>
          </p:nvSpPr>
          <p:spPr>
            <a:xfrm rot="19633781">
              <a:off x="876493" y="122832"/>
              <a:ext cx="42384" cy="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9770" y="0"/>
                  </a:moveTo>
                  <a:cubicBezTo>
                    <a:pt x="7299" y="0"/>
                    <a:pt x="5102" y="1296"/>
                    <a:pt x="2951" y="4158"/>
                  </a:cubicBezTo>
                  <a:cubicBezTo>
                    <a:pt x="2951" y="4158"/>
                    <a:pt x="1853" y="5454"/>
                    <a:pt x="1853" y="6750"/>
                  </a:cubicBezTo>
                  <a:cubicBezTo>
                    <a:pt x="-618" y="9342"/>
                    <a:pt x="-618" y="13500"/>
                    <a:pt x="1853" y="16092"/>
                  </a:cubicBezTo>
                  <a:lnTo>
                    <a:pt x="2951" y="17388"/>
                  </a:lnTo>
                  <a:cubicBezTo>
                    <a:pt x="4050" y="20304"/>
                    <a:pt x="7299" y="21600"/>
                    <a:pt x="9770" y="21600"/>
                  </a:cubicBezTo>
                  <a:cubicBezTo>
                    <a:pt x="11967" y="21600"/>
                    <a:pt x="13065" y="21600"/>
                    <a:pt x="15490" y="20304"/>
                  </a:cubicBezTo>
                  <a:lnTo>
                    <a:pt x="17687" y="20304"/>
                  </a:lnTo>
                  <a:cubicBezTo>
                    <a:pt x="17687" y="18684"/>
                    <a:pt x="18785" y="17388"/>
                    <a:pt x="19884" y="17388"/>
                  </a:cubicBezTo>
                  <a:cubicBezTo>
                    <a:pt x="20982" y="14796"/>
                    <a:pt x="20982" y="13500"/>
                    <a:pt x="20982" y="10638"/>
                  </a:cubicBezTo>
                  <a:cubicBezTo>
                    <a:pt x="20982" y="9342"/>
                    <a:pt x="20982" y="8046"/>
                    <a:pt x="19884" y="5454"/>
                  </a:cubicBezTo>
                  <a:cubicBezTo>
                    <a:pt x="18785" y="4158"/>
                    <a:pt x="16589" y="1296"/>
                    <a:pt x="15490" y="1296"/>
                  </a:cubicBezTo>
                  <a:cubicBezTo>
                    <a:pt x="13065" y="1296"/>
                    <a:pt x="11967" y="0"/>
                    <a:pt x="97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619;p6"/>
            <p:cNvSpPr/>
            <p:nvPr/>
          </p:nvSpPr>
          <p:spPr>
            <a:xfrm rot="19633781">
              <a:off x="360769" y="498721"/>
              <a:ext cx="44526" cy="4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10371" y="0"/>
                  </a:moveTo>
                  <a:cubicBezTo>
                    <a:pt x="9062" y="0"/>
                    <a:pt x="6967" y="0"/>
                    <a:pt x="5920" y="1101"/>
                  </a:cubicBezTo>
                  <a:cubicBezTo>
                    <a:pt x="4873" y="1101"/>
                    <a:pt x="3825" y="2155"/>
                    <a:pt x="2560" y="3256"/>
                  </a:cubicBezTo>
                  <a:cubicBezTo>
                    <a:pt x="1513" y="4357"/>
                    <a:pt x="1513" y="5732"/>
                    <a:pt x="465" y="6833"/>
                  </a:cubicBezTo>
                  <a:cubicBezTo>
                    <a:pt x="465" y="7934"/>
                    <a:pt x="-582" y="9034"/>
                    <a:pt x="465" y="10135"/>
                  </a:cubicBezTo>
                  <a:lnTo>
                    <a:pt x="465" y="13666"/>
                  </a:lnTo>
                  <a:cubicBezTo>
                    <a:pt x="465" y="14767"/>
                    <a:pt x="1513" y="16968"/>
                    <a:pt x="2560" y="18069"/>
                  </a:cubicBezTo>
                  <a:cubicBezTo>
                    <a:pt x="3825" y="18069"/>
                    <a:pt x="4873" y="19445"/>
                    <a:pt x="4873" y="19445"/>
                  </a:cubicBezTo>
                  <a:cubicBezTo>
                    <a:pt x="6967" y="20499"/>
                    <a:pt x="8014" y="21600"/>
                    <a:pt x="10371" y="21600"/>
                  </a:cubicBezTo>
                  <a:cubicBezTo>
                    <a:pt x="10371" y="21600"/>
                    <a:pt x="11418" y="21600"/>
                    <a:pt x="11418" y="20499"/>
                  </a:cubicBezTo>
                  <a:cubicBezTo>
                    <a:pt x="13469" y="20499"/>
                    <a:pt x="14516" y="20499"/>
                    <a:pt x="15563" y="19445"/>
                  </a:cubicBezTo>
                  <a:cubicBezTo>
                    <a:pt x="15563" y="19445"/>
                    <a:pt x="16873" y="18069"/>
                    <a:pt x="17920" y="18069"/>
                  </a:cubicBezTo>
                  <a:lnTo>
                    <a:pt x="17920" y="16968"/>
                  </a:lnTo>
                  <a:cubicBezTo>
                    <a:pt x="18967" y="16968"/>
                    <a:pt x="20014" y="15868"/>
                    <a:pt x="20014" y="14767"/>
                  </a:cubicBezTo>
                  <a:cubicBezTo>
                    <a:pt x="21018" y="13666"/>
                    <a:pt x="21018" y="11190"/>
                    <a:pt x="21018" y="10135"/>
                  </a:cubicBezTo>
                  <a:lnTo>
                    <a:pt x="21018" y="7934"/>
                  </a:lnTo>
                  <a:cubicBezTo>
                    <a:pt x="20014" y="6833"/>
                    <a:pt x="18967" y="4357"/>
                    <a:pt x="17920" y="3256"/>
                  </a:cubicBezTo>
                  <a:cubicBezTo>
                    <a:pt x="16873" y="2155"/>
                    <a:pt x="15563" y="2155"/>
                    <a:pt x="15563" y="1101"/>
                  </a:cubicBezTo>
                  <a:cubicBezTo>
                    <a:pt x="14516" y="1101"/>
                    <a:pt x="13469" y="1101"/>
                    <a:pt x="134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46" name="Google Shape;620;p6"/>
          <p:cNvGrpSpPr/>
          <p:nvPr/>
        </p:nvGrpSpPr>
        <p:grpSpPr>
          <a:xfrm>
            <a:off x="8376118" y="4361036"/>
            <a:ext cx="1581324" cy="682615"/>
            <a:chOff x="0" y="0"/>
            <a:chExt cx="1581322" cy="682614"/>
          </a:xfrm>
        </p:grpSpPr>
        <p:sp>
          <p:nvSpPr>
            <p:cNvPr id="643" name="Google Shape;621;p6"/>
            <p:cNvSpPr/>
            <p:nvPr/>
          </p:nvSpPr>
          <p:spPr>
            <a:xfrm>
              <a:off x="5" y="391219"/>
              <a:ext cx="1581318" cy="29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189" y="0"/>
                  </a:moveTo>
                  <a:cubicBezTo>
                    <a:pt x="2913" y="0"/>
                    <a:pt x="2632" y="284"/>
                    <a:pt x="2367" y="824"/>
                  </a:cubicBezTo>
                  <a:cubicBezTo>
                    <a:pt x="1871" y="1689"/>
                    <a:pt x="1438" y="3285"/>
                    <a:pt x="1088" y="5467"/>
                  </a:cubicBezTo>
                  <a:cubicBezTo>
                    <a:pt x="739" y="7753"/>
                    <a:pt x="473" y="10353"/>
                    <a:pt x="271" y="12947"/>
                  </a:cubicBezTo>
                  <a:cubicBezTo>
                    <a:pt x="186" y="14265"/>
                    <a:pt x="96" y="15721"/>
                    <a:pt x="12" y="17004"/>
                  </a:cubicBezTo>
                  <a:cubicBezTo>
                    <a:pt x="-43" y="17880"/>
                    <a:pt x="106" y="18495"/>
                    <a:pt x="250" y="18495"/>
                  </a:cubicBezTo>
                  <a:cubicBezTo>
                    <a:pt x="346" y="18495"/>
                    <a:pt x="439" y="18228"/>
                    <a:pt x="473" y="17590"/>
                  </a:cubicBezTo>
                  <a:cubicBezTo>
                    <a:pt x="795" y="12814"/>
                    <a:pt x="1144" y="7196"/>
                    <a:pt x="2080" y="4149"/>
                  </a:cubicBezTo>
                  <a:cubicBezTo>
                    <a:pt x="2392" y="3203"/>
                    <a:pt x="2761" y="2449"/>
                    <a:pt x="3143" y="2449"/>
                  </a:cubicBezTo>
                  <a:cubicBezTo>
                    <a:pt x="3224" y="2449"/>
                    <a:pt x="3306" y="2484"/>
                    <a:pt x="3387" y="2553"/>
                  </a:cubicBezTo>
                  <a:cubicBezTo>
                    <a:pt x="3793" y="2867"/>
                    <a:pt x="4114" y="4010"/>
                    <a:pt x="4380" y="5467"/>
                  </a:cubicBezTo>
                  <a:cubicBezTo>
                    <a:pt x="4904" y="8206"/>
                    <a:pt x="5309" y="12083"/>
                    <a:pt x="6008" y="13992"/>
                  </a:cubicBezTo>
                  <a:cubicBezTo>
                    <a:pt x="6231" y="14543"/>
                    <a:pt x="6477" y="14857"/>
                    <a:pt x="6727" y="14857"/>
                  </a:cubicBezTo>
                  <a:cubicBezTo>
                    <a:pt x="6867" y="14857"/>
                    <a:pt x="7009" y="14758"/>
                    <a:pt x="7147" y="14543"/>
                  </a:cubicBezTo>
                  <a:cubicBezTo>
                    <a:pt x="7497" y="14125"/>
                    <a:pt x="7811" y="13121"/>
                    <a:pt x="8076" y="11943"/>
                  </a:cubicBezTo>
                  <a:cubicBezTo>
                    <a:pt x="8370" y="10661"/>
                    <a:pt x="8629" y="9349"/>
                    <a:pt x="8859" y="8067"/>
                  </a:cubicBezTo>
                  <a:cubicBezTo>
                    <a:pt x="9125" y="6749"/>
                    <a:pt x="9356" y="5606"/>
                    <a:pt x="9648" y="4741"/>
                  </a:cubicBezTo>
                  <a:cubicBezTo>
                    <a:pt x="9842" y="4196"/>
                    <a:pt x="10053" y="3906"/>
                    <a:pt x="10270" y="3906"/>
                  </a:cubicBezTo>
                  <a:cubicBezTo>
                    <a:pt x="10344" y="3906"/>
                    <a:pt x="10420" y="3940"/>
                    <a:pt x="10495" y="4010"/>
                  </a:cubicBezTo>
                  <a:cubicBezTo>
                    <a:pt x="10669" y="4149"/>
                    <a:pt x="10782" y="4463"/>
                    <a:pt x="10928" y="5014"/>
                  </a:cubicBezTo>
                  <a:cubicBezTo>
                    <a:pt x="11046" y="5467"/>
                    <a:pt x="11194" y="6018"/>
                    <a:pt x="11305" y="6610"/>
                  </a:cubicBezTo>
                  <a:cubicBezTo>
                    <a:pt x="11801" y="9349"/>
                    <a:pt x="12179" y="12814"/>
                    <a:pt x="12822" y="14857"/>
                  </a:cubicBezTo>
                  <a:cubicBezTo>
                    <a:pt x="13101" y="15599"/>
                    <a:pt x="13399" y="16017"/>
                    <a:pt x="13712" y="16017"/>
                  </a:cubicBezTo>
                  <a:cubicBezTo>
                    <a:pt x="13820" y="16017"/>
                    <a:pt x="13932" y="15971"/>
                    <a:pt x="14045" y="15861"/>
                  </a:cubicBezTo>
                  <a:cubicBezTo>
                    <a:pt x="14513" y="15408"/>
                    <a:pt x="14918" y="13992"/>
                    <a:pt x="15267" y="12674"/>
                  </a:cubicBezTo>
                  <a:cubicBezTo>
                    <a:pt x="15645" y="11218"/>
                    <a:pt x="16022" y="9796"/>
                    <a:pt x="16463" y="8792"/>
                  </a:cubicBezTo>
                  <a:cubicBezTo>
                    <a:pt x="16745" y="8165"/>
                    <a:pt x="17048" y="7916"/>
                    <a:pt x="17345" y="7916"/>
                  </a:cubicBezTo>
                  <a:cubicBezTo>
                    <a:pt x="17541" y="7916"/>
                    <a:pt x="17733" y="8026"/>
                    <a:pt x="17916" y="8206"/>
                  </a:cubicBezTo>
                  <a:cubicBezTo>
                    <a:pt x="19027" y="9483"/>
                    <a:pt x="19865" y="13539"/>
                    <a:pt x="20564" y="17868"/>
                  </a:cubicBezTo>
                  <a:cubicBezTo>
                    <a:pt x="20712" y="18872"/>
                    <a:pt x="20886" y="19876"/>
                    <a:pt x="21061" y="21054"/>
                  </a:cubicBezTo>
                  <a:cubicBezTo>
                    <a:pt x="21106" y="21356"/>
                    <a:pt x="21191" y="21600"/>
                    <a:pt x="21278" y="21600"/>
                  </a:cubicBezTo>
                  <a:cubicBezTo>
                    <a:pt x="21314" y="21600"/>
                    <a:pt x="21349" y="21559"/>
                    <a:pt x="21383" y="21472"/>
                  </a:cubicBezTo>
                  <a:cubicBezTo>
                    <a:pt x="21501" y="21054"/>
                    <a:pt x="21557" y="20329"/>
                    <a:pt x="21474" y="19743"/>
                  </a:cubicBezTo>
                  <a:cubicBezTo>
                    <a:pt x="20775" y="15135"/>
                    <a:pt x="20013" y="10353"/>
                    <a:pt x="18964" y="7614"/>
                  </a:cubicBezTo>
                  <a:cubicBezTo>
                    <a:pt x="18468" y="6331"/>
                    <a:pt x="17888" y="5467"/>
                    <a:pt x="17336" y="5467"/>
                  </a:cubicBezTo>
                  <a:cubicBezTo>
                    <a:pt x="16784" y="5467"/>
                    <a:pt x="16288" y="6331"/>
                    <a:pt x="15820" y="7753"/>
                  </a:cubicBezTo>
                  <a:cubicBezTo>
                    <a:pt x="15415" y="9071"/>
                    <a:pt x="15037" y="10661"/>
                    <a:pt x="14625" y="11943"/>
                  </a:cubicBezTo>
                  <a:cubicBezTo>
                    <a:pt x="14362" y="12785"/>
                    <a:pt x="14031" y="13649"/>
                    <a:pt x="13693" y="13649"/>
                  </a:cubicBezTo>
                  <a:cubicBezTo>
                    <a:pt x="13626" y="13649"/>
                    <a:pt x="13559" y="13615"/>
                    <a:pt x="13493" y="13539"/>
                  </a:cubicBezTo>
                  <a:cubicBezTo>
                    <a:pt x="13143" y="13261"/>
                    <a:pt x="12878" y="12257"/>
                    <a:pt x="12648" y="10939"/>
                  </a:cubicBezTo>
                  <a:cubicBezTo>
                    <a:pt x="12389" y="9483"/>
                    <a:pt x="12151" y="7927"/>
                    <a:pt x="11921" y="6471"/>
                  </a:cubicBezTo>
                  <a:cubicBezTo>
                    <a:pt x="11655" y="5014"/>
                    <a:pt x="11396" y="3598"/>
                    <a:pt x="11074" y="2553"/>
                  </a:cubicBezTo>
                  <a:cubicBezTo>
                    <a:pt x="10810" y="1793"/>
                    <a:pt x="10528" y="1451"/>
                    <a:pt x="10243" y="1451"/>
                  </a:cubicBezTo>
                  <a:cubicBezTo>
                    <a:pt x="10152" y="1451"/>
                    <a:pt x="10062" y="1486"/>
                    <a:pt x="9970" y="1549"/>
                  </a:cubicBezTo>
                  <a:cubicBezTo>
                    <a:pt x="9208" y="2281"/>
                    <a:pt x="8685" y="5467"/>
                    <a:pt x="8196" y="8067"/>
                  </a:cubicBezTo>
                  <a:cubicBezTo>
                    <a:pt x="7930" y="9349"/>
                    <a:pt x="7699" y="10661"/>
                    <a:pt x="7406" y="11531"/>
                  </a:cubicBezTo>
                  <a:cubicBezTo>
                    <a:pt x="7231" y="11943"/>
                    <a:pt x="7147" y="12083"/>
                    <a:pt x="6972" y="12396"/>
                  </a:cubicBezTo>
                  <a:lnTo>
                    <a:pt x="6763" y="12396"/>
                  </a:lnTo>
                  <a:cubicBezTo>
                    <a:pt x="6651" y="12396"/>
                    <a:pt x="6588" y="12396"/>
                    <a:pt x="6504" y="12257"/>
                  </a:cubicBezTo>
                  <a:cubicBezTo>
                    <a:pt x="6330" y="12083"/>
                    <a:pt x="6210" y="11804"/>
                    <a:pt x="6036" y="11218"/>
                  </a:cubicBezTo>
                  <a:cubicBezTo>
                    <a:pt x="5924" y="10800"/>
                    <a:pt x="5777" y="9935"/>
                    <a:pt x="5659" y="9349"/>
                  </a:cubicBezTo>
                  <a:cubicBezTo>
                    <a:pt x="5365" y="7753"/>
                    <a:pt x="5135" y="6192"/>
                    <a:pt x="4876" y="4602"/>
                  </a:cubicBezTo>
                  <a:cubicBezTo>
                    <a:pt x="4610" y="3006"/>
                    <a:pt x="4289" y="1549"/>
                    <a:pt x="3883" y="685"/>
                  </a:cubicBezTo>
                  <a:cubicBezTo>
                    <a:pt x="3665" y="215"/>
                    <a:pt x="3429" y="0"/>
                    <a:pt x="31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622;p6"/>
            <p:cNvSpPr/>
            <p:nvPr/>
          </p:nvSpPr>
          <p:spPr>
            <a:xfrm>
              <a:off x="17" y="198389"/>
              <a:ext cx="1581306" cy="2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4" y="0"/>
                  </a:moveTo>
                  <a:cubicBezTo>
                    <a:pt x="2896" y="0"/>
                    <a:pt x="2625" y="256"/>
                    <a:pt x="2367" y="704"/>
                  </a:cubicBezTo>
                  <a:cubicBezTo>
                    <a:pt x="1871" y="1716"/>
                    <a:pt x="1438" y="3309"/>
                    <a:pt x="1088" y="5461"/>
                  </a:cubicBezTo>
                  <a:cubicBezTo>
                    <a:pt x="739" y="7648"/>
                    <a:pt x="473" y="10393"/>
                    <a:pt x="271" y="12998"/>
                  </a:cubicBezTo>
                  <a:cubicBezTo>
                    <a:pt x="186" y="14284"/>
                    <a:pt x="96" y="15738"/>
                    <a:pt x="12" y="17058"/>
                  </a:cubicBezTo>
                  <a:cubicBezTo>
                    <a:pt x="-42" y="17907"/>
                    <a:pt x="102" y="18459"/>
                    <a:pt x="245" y="18459"/>
                  </a:cubicBezTo>
                  <a:cubicBezTo>
                    <a:pt x="342" y="18459"/>
                    <a:pt x="439" y="18204"/>
                    <a:pt x="473" y="17616"/>
                  </a:cubicBezTo>
                  <a:cubicBezTo>
                    <a:pt x="795" y="12859"/>
                    <a:pt x="1144" y="7060"/>
                    <a:pt x="2080" y="4176"/>
                  </a:cubicBezTo>
                  <a:cubicBezTo>
                    <a:pt x="2405" y="3164"/>
                    <a:pt x="2792" y="2379"/>
                    <a:pt x="3193" y="2379"/>
                  </a:cubicBezTo>
                  <a:cubicBezTo>
                    <a:pt x="3257" y="2379"/>
                    <a:pt x="3323" y="2396"/>
                    <a:pt x="3387" y="2443"/>
                  </a:cubicBezTo>
                  <a:cubicBezTo>
                    <a:pt x="3793" y="2861"/>
                    <a:pt x="4114" y="4042"/>
                    <a:pt x="4380" y="5321"/>
                  </a:cubicBezTo>
                  <a:cubicBezTo>
                    <a:pt x="4904" y="8206"/>
                    <a:pt x="5309" y="12132"/>
                    <a:pt x="6008" y="13865"/>
                  </a:cubicBezTo>
                  <a:cubicBezTo>
                    <a:pt x="6239" y="14528"/>
                    <a:pt x="6493" y="14813"/>
                    <a:pt x="6749" y="14813"/>
                  </a:cubicBezTo>
                  <a:cubicBezTo>
                    <a:pt x="6881" y="14813"/>
                    <a:pt x="7016" y="14737"/>
                    <a:pt x="7147" y="14592"/>
                  </a:cubicBezTo>
                  <a:cubicBezTo>
                    <a:pt x="7497" y="14144"/>
                    <a:pt x="7811" y="13138"/>
                    <a:pt x="8077" y="11992"/>
                  </a:cubicBezTo>
                  <a:cubicBezTo>
                    <a:pt x="8370" y="10672"/>
                    <a:pt x="8629" y="9387"/>
                    <a:pt x="8860" y="7927"/>
                  </a:cubicBezTo>
                  <a:cubicBezTo>
                    <a:pt x="9126" y="6781"/>
                    <a:pt x="9356" y="5601"/>
                    <a:pt x="9649" y="4734"/>
                  </a:cubicBezTo>
                  <a:cubicBezTo>
                    <a:pt x="9836" y="4234"/>
                    <a:pt x="10041" y="3856"/>
                    <a:pt x="10251" y="3856"/>
                  </a:cubicBezTo>
                  <a:cubicBezTo>
                    <a:pt x="10331" y="3856"/>
                    <a:pt x="10413" y="3914"/>
                    <a:pt x="10495" y="4042"/>
                  </a:cubicBezTo>
                  <a:cubicBezTo>
                    <a:pt x="10670" y="4176"/>
                    <a:pt x="10782" y="4455"/>
                    <a:pt x="10928" y="5048"/>
                  </a:cubicBezTo>
                  <a:cubicBezTo>
                    <a:pt x="11047" y="5321"/>
                    <a:pt x="11194" y="6054"/>
                    <a:pt x="11305" y="6642"/>
                  </a:cubicBezTo>
                  <a:cubicBezTo>
                    <a:pt x="11802" y="9387"/>
                    <a:pt x="12180" y="12859"/>
                    <a:pt x="12822" y="14871"/>
                  </a:cubicBezTo>
                  <a:cubicBezTo>
                    <a:pt x="13100" y="15616"/>
                    <a:pt x="13397" y="16052"/>
                    <a:pt x="13707" y="16052"/>
                  </a:cubicBezTo>
                  <a:cubicBezTo>
                    <a:pt x="13819" y="16052"/>
                    <a:pt x="13931" y="15999"/>
                    <a:pt x="14046" y="15877"/>
                  </a:cubicBezTo>
                  <a:cubicBezTo>
                    <a:pt x="14514" y="15464"/>
                    <a:pt x="14919" y="14005"/>
                    <a:pt x="15268" y="12719"/>
                  </a:cubicBezTo>
                  <a:cubicBezTo>
                    <a:pt x="15646" y="11259"/>
                    <a:pt x="16023" y="9666"/>
                    <a:pt x="16463" y="8794"/>
                  </a:cubicBezTo>
                  <a:cubicBezTo>
                    <a:pt x="16752" y="8171"/>
                    <a:pt x="17064" y="7880"/>
                    <a:pt x="17368" y="7880"/>
                  </a:cubicBezTo>
                  <a:cubicBezTo>
                    <a:pt x="17555" y="7880"/>
                    <a:pt x="17740" y="7997"/>
                    <a:pt x="17917" y="8206"/>
                  </a:cubicBezTo>
                  <a:cubicBezTo>
                    <a:pt x="19028" y="9526"/>
                    <a:pt x="19866" y="13586"/>
                    <a:pt x="20565" y="17756"/>
                  </a:cubicBezTo>
                  <a:cubicBezTo>
                    <a:pt x="20713" y="18936"/>
                    <a:pt x="20887" y="19942"/>
                    <a:pt x="21062" y="20949"/>
                  </a:cubicBezTo>
                  <a:cubicBezTo>
                    <a:pt x="21104" y="21344"/>
                    <a:pt x="21181" y="21600"/>
                    <a:pt x="21263" y="21600"/>
                  </a:cubicBezTo>
                  <a:cubicBezTo>
                    <a:pt x="21303" y="21600"/>
                    <a:pt x="21344" y="21536"/>
                    <a:pt x="21384" y="21402"/>
                  </a:cubicBezTo>
                  <a:cubicBezTo>
                    <a:pt x="21502" y="21088"/>
                    <a:pt x="21558" y="20355"/>
                    <a:pt x="21475" y="19803"/>
                  </a:cubicBezTo>
                  <a:cubicBezTo>
                    <a:pt x="20776" y="15150"/>
                    <a:pt x="20014" y="10393"/>
                    <a:pt x="18965" y="7648"/>
                  </a:cubicBezTo>
                  <a:cubicBezTo>
                    <a:pt x="18469" y="6333"/>
                    <a:pt x="17889" y="5461"/>
                    <a:pt x="17337" y="5461"/>
                  </a:cubicBezTo>
                  <a:cubicBezTo>
                    <a:pt x="16785" y="5461"/>
                    <a:pt x="16289" y="6333"/>
                    <a:pt x="15821" y="7787"/>
                  </a:cubicBezTo>
                  <a:cubicBezTo>
                    <a:pt x="15416" y="9073"/>
                    <a:pt x="15037" y="10672"/>
                    <a:pt x="14625" y="11992"/>
                  </a:cubicBezTo>
                  <a:cubicBezTo>
                    <a:pt x="14361" y="12836"/>
                    <a:pt x="14027" y="13685"/>
                    <a:pt x="13686" y="13685"/>
                  </a:cubicBezTo>
                  <a:cubicBezTo>
                    <a:pt x="13622" y="13685"/>
                    <a:pt x="13558" y="13656"/>
                    <a:pt x="13493" y="13586"/>
                  </a:cubicBezTo>
                  <a:cubicBezTo>
                    <a:pt x="13143" y="13138"/>
                    <a:pt x="12879" y="12266"/>
                    <a:pt x="12648" y="10986"/>
                  </a:cubicBezTo>
                  <a:cubicBezTo>
                    <a:pt x="12389" y="9526"/>
                    <a:pt x="12152" y="7927"/>
                    <a:pt x="11921" y="6467"/>
                  </a:cubicBezTo>
                  <a:cubicBezTo>
                    <a:pt x="11655" y="5048"/>
                    <a:pt x="11397" y="3588"/>
                    <a:pt x="11075" y="2582"/>
                  </a:cubicBezTo>
                  <a:cubicBezTo>
                    <a:pt x="10811" y="1820"/>
                    <a:pt x="10533" y="1460"/>
                    <a:pt x="10249" y="1460"/>
                  </a:cubicBezTo>
                  <a:cubicBezTo>
                    <a:pt x="10157" y="1460"/>
                    <a:pt x="10064" y="1495"/>
                    <a:pt x="9971" y="1576"/>
                  </a:cubicBezTo>
                  <a:cubicBezTo>
                    <a:pt x="9209" y="2303"/>
                    <a:pt x="8685" y="5461"/>
                    <a:pt x="8196" y="8067"/>
                  </a:cubicBezTo>
                  <a:cubicBezTo>
                    <a:pt x="7930" y="9387"/>
                    <a:pt x="7700" y="10532"/>
                    <a:pt x="7406" y="11539"/>
                  </a:cubicBezTo>
                  <a:cubicBezTo>
                    <a:pt x="7231" y="11992"/>
                    <a:pt x="7147" y="12132"/>
                    <a:pt x="6973" y="12266"/>
                  </a:cubicBezTo>
                  <a:cubicBezTo>
                    <a:pt x="6938" y="12405"/>
                    <a:pt x="6909" y="12405"/>
                    <a:pt x="6881" y="12405"/>
                  </a:cubicBezTo>
                  <a:lnTo>
                    <a:pt x="6763" y="12405"/>
                  </a:lnTo>
                  <a:cubicBezTo>
                    <a:pt x="6651" y="12405"/>
                    <a:pt x="6589" y="12405"/>
                    <a:pt x="6504" y="12266"/>
                  </a:cubicBezTo>
                  <a:cubicBezTo>
                    <a:pt x="6330" y="12132"/>
                    <a:pt x="6211" y="11853"/>
                    <a:pt x="6036" y="11259"/>
                  </a:cubicBezTo>
                  <a:cubicBezTo>
                    <a:pt x="5924" y="10812"/>
                    <a:pt x="5777" y="9939"/>
                    <a:pt x="5659" y="9387"/>
                  </a:cubicBezTo>
                  <a:cubicBezTo>
                    <a:pt x="5365" y="7787"/>
                    <a:pt x="5135" y="6054"/>
                    <a:pt x="4876" y="4595"/>
                  </a:cubicBezTo>
                  <a:cubicBezTo>
                    <a:pt x="4610" y="2995"/>
                    <a:pt x="4289" y="1576"/>
                    <a:pt x="3883" y="704"/>
                  </a:cubicBezTo>
                  <a:cubicBezTo>
                    <a:pt x="3658" y="221"/>
                    <a:pt x="3413" y="0"/>
                    <a:pt x="31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623;p6"/>
            <p:cNvSpPr/>
            <p:nvPr/>
          </p:nvSpPr>
          <p:spPr>
            <a:xfrm>
              <a:off x="-1" y="0"/>
              <a:ext cx="1581324" cy="29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189" y="0"/>
                  </a:moveTo>
                  <a:cubicBezTo>
                    <a:pt x="2913" y="0"/>
                    <a:pt x="2632" y="290"/>
                    <a:pt x="2367" y="825"/>
                  </a:cubicBezTo>
                  <a:cubicBezTo>
                    <a:pt x="1871" y="1690"/>
                    <a:pt x="1438" y="3287"/>
                    <a:pt x="1088" y="5436"/>
                  </a:cubicBezTo>
                  <a:cubicBezTo>
                    <a:pt x="739" y="7760"/>
                    <a:pt x="473" y="10361"/>
                    <a:pt x="271" y="12963"/>
                  </a:cubicBezTo>
                  <a:cubicBezTo>
                    <a:pt x="186" y="14415"/>
                    <a:pt x="96" y="15699"/>
                    <a:pt x="12" y="17017"/>
                  </a:cubicBezTo>
                  <a:cubicBezTo>
                    <a:pt x="-43" y="17871"/>
                    <a:pt x="104" y="18475"/>
                    <a:pt x="248" y="18475"/>
                  </a:cubicBezTo>
                  <a:cubicBezTo>
                    <a:pt x="344" y="18475"/>
                    <a:pt x="439" y="18208"/>
                    <a:pt x="473" y="17575"/>
                  </a:cubicBezTo>
                  <a:cubicBezTo>
                    <a:pt x="795" y="12824"/>
                    <a:pt x="1144" y="7173"/>
                    <a:pt x="2080" y="4153"/>
                  </a:cubicBezTo>
                  <a:cubicBezTo>
                    <a:pt x="2388" y="3194"/>
                    <a:pt x="2752" y="2439"/>
                    <a:pt x="3131" y="2439"/>
                  </a:cubicBezTo>
                  <a:cubicBezTo>
                    <a:pt x="3215" y="2439"/>
                    <a:pt x="3301" y="2474"/>
                    <a:pt x="3387" y="2561"/>
                  </a:cubicBezTo>
                  <a:cubicBezTo>
                    <a:pt x="3793" y="2834"/>
                    <a:pt x="4114" y="4013"/>
                    <a:pt x="4380" y="5436"/>
                  </a:cubicBezTo>
                  <a:cubicBezTo>
                    <a:pt x="4904" y="8178"/>
                    <a:pt x="5309" y="12092"/>
                    <a:pt x="6008" y="13968"/>
                  </a:cubicBezTo>
                  <a:cubicBezTo>
                    <a:pt x="6235" y="14532"/>
                    <a:pt x="6484" y="14845"/>
                    <a:pt x="6737" y="14845"/>
                  </a:cubicBezTo>
                  <a:cubicBezTo>
                    <a:pt x="6874" y="14845"/>
                    <a:pt x="7012" y="14752"/>
                    <a:pt x="7147" y="14555"/>
                  </a:cubicBezTo>
                  <a:cubicBezTo>
                    <a:pt x="7497" y="14108"/>
                    <a:pt x="7811" y="13097"/>
                    <a:pt x="8076" y="11953"/>
                  </a:cubicBezTo>
                  <a:cubicBezTo>
                    <a:pt x="8370" y="10640"/>
                    <a:pt x="8629" y="9357"/>
                    <a:pt x="8859" y="8038"/>
                  </a:cubicBezTo>
                  <a:cubicBezTo>
                    <a:pt x="9125" y="6755"/>
                    <a:pt x="9356" y="5576"/>
                    <a:pt x="9648" y="4710"/>
                  </a:cubicBezTo>
                  <a:cubicBezTo>
                    <a:pt x="9839" y="4199"/>
                    <a:pt x="10049" y="3897"/>
                    <a:pt x="10263" y="3897"/>
                  </a:cubicBezTo>
                  <a:cubicBezTo>
                    <a:pt x="10340" y="3897"/>
                    <a:pt x="10418" y="3932"/>
                    <a:pt x="10495" y="4013"/>
                  </a:cubicBezTo>
                  <a:cubicBezTo>
                    <a:pt x="10669" y="4153"/>
                    <a:pt x="10782" y="4432"/>
                    <a:pt x="10928" y="5018"/>
                  </a:cubicBezTo>
                  <a:cubicBezTo>
                    <a:pt x="11046" y="5436"/>
                    <a:pt x="11194" y="6029"/>
                    <a:pt x="11305" y="6615"/>
                  </a:cubicBezTo>
                  <a:cubicBezTo>
                    <a:pt x="11801" y="9357"/>
                    <a:pt x="12179" y="12824"/>
                    <a:pt x="12822" y="14834"/>
                  </a:cubicBezTo>
                  <a:cubicBezTo>
                    <a:pt x="13099" y="15577"/>
                    <a:pt x="13397" y="16013"/>
                    <a:pt x="13707" y="16013"/>
                  </a:cubicBezTo>
                  <a:cubicBezTo>
                    <a:pt x="13818" y="16013"/>
                    <a:pt x="13931" y="15960"/>
                    <a:pt x="14045" y="15838"/>
                  </a:cubicBezTo>
                  <a:cubicBezTo>
                    <a:pt x="14513" y="15420"/>
                    <a:pt x="14919" y="13968"/>
                    <a:pt x="15267" y="12685"/>
                  </a:cubicBezTo>
                  <a:cubicBezTo>
                    <a:pt x="15645" y="11227"/>
                    <a:pt x="16022" y="9769"/>
                    <a:pt x="16463" y="8764"/>
                  </a:cubicBezTo>
                  <a:cubicBezTo>
                    <a:pt x="16728" y="8195"/>
                    <a:pt x="17012" y="7951"/>
                    <a:pt x="17290" y="7951"/>
                  </a:cubicBezTo>
                  <a:cubicBezTo>
                    <a:pt x="17504" y="7951"/>
                    <a:pt x="17716" y="8096"/>
                    <a:pt x="17916" y="8352"/>
                  </a:cubicBezTo>
                  <a:cubicBezTo>
                    <a:pt x="19027" y="9496"/>
                    <a:pt x="19865" y="13550"/>
                    <a:pt x="20564" y="17883"/>
                  </a:cubicBezTo>
                  <a:cubicBezTo>
                    <a:pt x="20712" y="18888"/>
                    <a:pt x="20886" y="19898"/>
                    <a:pt x="21061" y="21042"/>
                  </a:cubicBezTo>
                  <a:cubicBezTo>
                    <a:pt x="21106" y="21368"/>
                    <a:pt x="21192" y="21600"/>
                    <a:pt x="21281" y="21600"/>
                  </a:cubicBezTo>
                  <a:cubicBezTo>
                    <a:pt x="21315" y="21600"/>
                    <a:pt x="21350" y="21565"/>
                    <a:pt x="21383" y="21490"/>
                  </a:cubicBezTo>
                  <a:cubicBezTo>
                    <a:pt x="21501" y="21176"/>
                    <a:pt x="21557" y="20311"/>
                    <a:pt x="21474" y="19759"/>
                  </a:cubicBezTo>
                  <a:cubicBezTo>
                    <a:pt x="20775" y="15112"/>
                    <a:pt x="20013" y="10361"/>
                    <a:pt x="18964" y="7620"/>
                  </a:cubicBezTo>
                  <a:cubicBezTo>
                    <a:pt x="18468" y="6302"/>
                    <a:pt x="17888" y="5576"/>
                    <a:pt x="17336" y="5436"/>
                  </a:cubicBezTo>
                  <a:cubicBezTo>
                    <a:pt x="16784" y="5436"/>
                    <a:pt x="16288" y="6302"/>
                    <a:pt x="15820" y="7760"/>
                  </a:cubicBezTo>
                  <a:cubicBezTo>
                    <a:pt x="15415" y="9043"/>
                    <a:pt x="15037" y="10640"/>
                    <a:pt x="14625" y="11953"/>
                  </a:cubicBezTo>
                  <a:cubicBezTo>
                    <a:pt x="14360" y="12801"/>
                    <a:pt x="14027" y="13649"/>
                    <a:pt x="13686" y="13649"/>
                  </a:cubicBezTo>
                  <a:cubicBezTo>
                    <a:pt x="13621" y="13649"/>
                    <a:pt x="13557" y="13614"/>
                    <a:pt x="13493" y="13550"/>
                  </a:cubicBezTo>
                  <a:cubicBezTo>
                    <a:pt x="13143" y="13236"/>
                    <a:pt x="12878" y="12232"/>
                    <a:pt x="12648" y="10948"/>
                  </a:cubicBezTo>
                  <a:cubicBezTo>
                    <a:pt x="12389" y="9496"/>
                    <a:pt x="12151" y="7899"/>
                    <a:pt x="11921" y="6441"/>
                  </a:cubicBezTo>
                  <a:cubicBezTo>
                    <a:pt x="11655" y="5018"/>
                    <a:pt x="11396" y="3566"/>
                    <a:pt x="11074" y="2561"/>
                  </a:cubicBezTo>
                  <a:cubicBezTo>
                    <a:pt x="10811" y="1800"/>
                    <a:pt x="10532" y="1440"/>
                    <a:pt x="10249" y="1440"/>
                  </a:cubicBezTo>
                  <a:cubicBezTo>
                    <a:pt x="10156" y="1440"/>
                    <a:pt x="10064" y="1475"/>
                    <a:pt x="9970" y="1557"/>
                  </a:cubicBezTo>
                  <a:cubicBezTo>
                    <a:pt x="9208" y="2283"/>
                    <a:pt x="8685" y="5436"/>
                    <a:pt x="8196" y="8038"/>
                  </a:cubicBezTo>
                  <a:cubicBezTo>
                    <a:pt x="7930" y="9357"/>
                    <a:pt x="7699" y="10640"/>
                    <a:pt x="7406" y="11506"/>
                  </a:cubicBezTo>
                  <a:cubicBezTo>
                    <a:pt x="7231" y="11953"/>
                    <a:pt x="7147" y="12092"/>
                    <a:pt x="6972" y="12371"/>
                  </a:cubicBezTo>
                  <a:lnTo>
                    <a:pt x="6504" y="12371"/>
                  </a:lnTo>
                  <a:cubicBezTo>
                    <a:pt x="6330" y="12092"/>
                    <a:pt x="6210" y="11819"/>
                    <a:pt x="6036" y="11227"/>
                  </a:cubicBezTo>
                  <a:cubicBezTo>
                    <a:pt x="5924" y="10774"/>
                    <a:pt x="5777" y="10083"/>
                    <a:pt x="5659" y="9357"/>
                  </a:cubicBezTo>
                  <a:cubicBezTo>
                    <a:pt x="5365" y="7760"/>
                    <a:pt x="5135" y="6162"/>
                    <a:pt x="4876" y="4571"/>
                  </a:cubicBezTo>
                  <a:cubicBezTo>
                    <a:pt x="4610" y="2974"/>
                    <a:pt x="4289" y="1557"/>
                    <a:pt x="3883" y="685"/>
                  </a:cubicBezTo>
                  <a:cubicBezTo>
                    <a:pt x="3665" y="221"/>
                    <a:pt x="3429" y="0"/>
                    <a:pt x="31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625;p7"/>
          <p:cNvGrpSpPr/>
          <p:nvPr/>
        </p:nvGrpSpPr>
        <p:grpSpPr>
          <a:xfrm>
            <a:off x="1168068" y="174173"/>
            <a:ext cx="6432758" cy="4696622"/>
            <a:chOff x="0" y="0"/>
            <a:chExt cx="6432756" cy="4696620"/>
          </a:xfrm>
        </p:grpSpPr>
        <p:sp>
          <p:nvSpPr>
            <p:cNvPr id="654" name="Google Shape;626;p7"/>
            <p:cNvSpPr/>
            <p:nvPr/>
          </p:nvSpPr>
          <p:spPr>
            <a:xfrm>
              <a:off x="1229250" y="1069337"/>
              <a:ext cx="4184390" cy="3066974"/>
            </a:xfrm>
            <a:prstGeom prst="rect">
              <a:avLst/>
            </a:pr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627;p7"/>
            <p:cNvSpPr/>
            <p:nvPr/>
          </p:nvSpPr>
          <p:spPr>
            <a:xfrm>
              <a:off x="1436757" y="1252958"/>
              <a:ext cx="3790326" cy="275971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628;p7"/>
            <p:cNvSpPr/>
            <p:nvPr/>
          </p:nvSpPr>
          <p:spPr>
            <a:xfrm>
              <a:off x="5522117" y="4136310"/>
              <a:ext cx="515536" cy="50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5299" y="250"/>
                    <a:pt x="15148" y="376"/>
                    <a:pt x="15026" y="376"/>
                  </a:cubicBezTo>
                  <a:cubicBezTo>
                    <a:pt x="13390" y="2217"/>
                    <a:pt x="11755" y="4028"/>
                    <a:pt x="10119" y="5837"/>
                  </a:cubicBezTo>
                  <a:cubicBezTo>
                    <a:pt x="9853" y="6194"/>
                    <a:pt x="9603" y="6368"/>
                    <a:pt x="9311" y="6368"/>
                  </a:cubicBezTo>
                  <a:cubicBezTo>
                    <a:pt x="9168" y="6368"/>
                    <a:pt x="9015" y="6325"/>
                    <a:pt x="8845" y="6242"/>
                  </a:cubicBezTo>
                  <a:cubicBezTo>
                    <a:pt x="7725" y="5837"/>
                    <a:pt x="6694" y="5464"/>
                    <a:pt x="5574" y="4932"/>
                  </a:cubicBezTo>
                  <a:cubicBezTo>
                    <a:pt x="4696" y="4683"/>
                    <a:pt x="3938" y="4151"/>
                    <a:pt x="3180" y="3778"/>
                  </a:cubicBezTo>
                  <a:cubicBezTo>
                    <a:pt x="3787" y="5587"/>
                    <a:pt x="4303" y="7272"/>
                    <a:pt x="5058" y="8958"/>
                  </a:cubicBezTo>
                  <a:cubicBezTo>
                    <a:pt x="5300" y="9615"/>
                    <a:pt x="5181" y="10020"/>
                    <a:pt x="4816" y="10393"/>
                  </a:cubicBezTo>
                  <a:cubicBezTo>
                    <a:pt x="3422" y="11706"/>
                    <a:pt x="2029" y="13141"/>
                    <a:pt x="758" y="14577"/>
                  </a:cubicBezTo>
                  <a:cubicBezTo>
                    <a:pt x="516" y="14827"/>
                    <a:pt x="273" y="15076"/>
                    <a:pt x="0" y="15358"/>
                  </a:cubicBezTo>
                  <a:lnTo>
                    <a:pt x="0" y="15608"/>
                  </a:lnTo>
                  <a:lnTo>
                    <a:pt x="2271" y="15608"/>
                  </a:lnTo>
                  <a:cubicBezTo>
                    <a:pt x="4180" y="15608"/>
                    <a:pt x="5939" y="15608"/>
                    <a:pt x="7845" y="15481"/>
                  </a:cubicBezTo>
                  <a:cubicBezTo>
                    <a:pt x="8968" y="15481"/>
                    <a:pt x="9241" y="15608"/>
                    <a:pt x="9483" y="16762"/>
                  </a:cubicBezTo>
                  <a:cubicBezTo>
                    <a:pt x="9603" y="17043"/>
                    <a:pt x="9726" y="17293"/>
                    <a:pt x="9845" y="17542"/>
                  </a:cubicBezTo>
                  <a:cubicBezTo>
                    <a:pt x="10481" y="18978"/>
                    <a:pt x="11119" y="20290"/>
                    <a:pt x="11755" y="21600"/>
                  </a:cubicBezTo>
                  <a:lnTo>
                    <a:pt x="11997" y="21600"/>
                  </a:lnTo>
                  <a:cubicBezTo>
                    <a:pt x="12117" y="20945"/>
                    <a:pt x="12390" y="20164"/>
                    <a:pt x="12632" y="19510"/>
                  </a:cubicBezTo>
                  <a:cubicBezTo>
                    <a:pt x="13026" y="18479"/>
                    <a:pt x="13268" y="17416"/>
                    <a:pt x="13633" y="16512"/>
                  </a:cubicBezTo>
                  <a:cubicBezTo>
                    <a:pt x="13906" y="15981"/>
                    <a:pt x="14148" y="15481"/>
                    <a:pt x="14664" y="15202"/>
                  </a:cubicBezTo>
                  <a:cubicBezTo>
                    <a:pt x="15148" y="14827"/>
                    <a:pt x="15904" y="14577"/>
                    <a:pt x="16542" y="14295"/>
                  </a:cubicBezTo>
                  <a:cubicBezTo>
                    <a:pt x="17935" y="13796"/>
                    <a:pt x="19329" y="13268"/>
                    <a:pt x="20722" y="12860"/>
                  </a:cubicBezTo>
                  <a:cubicBezTo>
                    <a:pt x="20964" y="12736"/>
                    <a:pt x="21207" y="12610"/>
                    <a:pt x="21600" y="12487"/>
                  </a:cubicBezTo>
                  <a:cubicBezTo>
                    <a:pt x="20449" y="11955"/>
                    <a:pt x="19571" y="11456"/>
                    <a:pt x="18571" y="11051"/>
                  </a:cubicBezTo>
                  <a:cubicBezTo>
                    <a:pt x="17813" y="10675"/>
                    <a:pt x="17177" y="10144"/>
                    <a:pt x="16813" y="9366"/>
                  </a:cubicBezTo>
                  <a:cubicBezTo>
                    <a:pt x="16662" y="9240"/>
                    <a:pt x="16542" y="8958"/>
                    <a:pt x="16419" y="8958"/>
                  </a:cubicBezTo>
                  <a:cubicBezTo>
                    <a:pt x="15542" y="8958"/>
                    <a:pt x="15419" y="8335"/>
                    <a:pt x="15419" y="7804"/>
                  </a:cubicBezTo>
                  <a:lnTo>
                    <a:pt x="15419" y="7399"/>
                  </a:lnTo>
                  <a:cubicBezTo>
                    <a:pt x="15419" y="6119"/>
                    <a:pt x="15542" y="4932"/>
                    <a:pt x="15542" y="3778"/>
                  </a:cubicBezTo>
                  <a:lnTo>
                    <a:pt x="15542" y="0"/>
                  </a:ln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629;p7"/>
            <p:cNvSpPr/>
            <p:nvPr/>
          </p:nvSpPr>
          <p:spPr>
            <a:xfrm>
              <a:off x="5067318" y="4347467"/>
              <a:ext cx="286333" cy="28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8" y="0"/>
                  </a:moveTo>
                  <a:cubicBezTo>
                    <a:pt x="10687" y="442"/>
                    <a:pt x="10687" y="660"/>
                    <a:pt x="10472" y="884"/>
                  </a:cubicBezTo>
                  <a:cubicBezTo>
                    <a:pt x="9543" y="2760"/>
                    <a:pt x="8671" y="4584"/>
                    <a:pt x="7742" y="6408"/>
                  </a:cubicBezTo>
                  <a:cubicBezTo>
                    <a:pt x="6908" y="8304"/>
                    <a:pt x="5538" y="9430"/>
                    <a:pt x="3597" y="9430"/>
                  </a:cubicBezTo>
                  <a:cubicBezTo>
                    <a:pt x="3386" y="9430"/>
                    <a:pt x="3170" y="9420"/>
                    <a:pt x="2945" y="9392"/>
                  </a:cubicBezTo>
                  <a:cubicBezTo>
                    <a:pt x="2654" y="9316"/>
                    <a:pt x="2354" y="9292"/>
                    <a:pt x="2049" y="9292"/>
                  </a:cubicBezTo>
                  <a:cubicBezTo>
                    <a:pt x="1430" y="9292"/>
                    <a:pt x="764" y="9392"/>
                    <a:pt x="0" y="9392"/>
                  </a:cubicBezTo>
                  <a:cubicBezTo>
                    <a:pt x="1365" y="10551"/>
                    <a:pt x="2509" y="11710"/>
                    <a:pt x="3653" y="12650"/>
                  </a:cubicBezTo>
                  <a:cubicBezTo>
                    <a:pt x="5018" y="13534"/>
                    <a:pt x="5670" y="14693"/>
                    <a:pt x="5234" y="16075"/>
                  </a:cubicBezTo>
                  <a:lnTo>
                    <a:pt x="5234" y="17239"/>
                  </a:lnTo>
                  <a:cubicBezTo>
                    <a:pt x="5018" y="18840"/>
                    <a:pt x="4797" y="20222"/>
                    <a:pt x="4797" y="21600"/>
                  </a:cubicBezTo>
                  <a:cubicBezTo>
                    <a:pt x="6382" y="19999"/>
                    <a:pt x="7527" y="18175"/>
                    <a:pt x="10036" y="17458"/>
                  </a:cubicBezTo>
                  <a:lnTo>
                    <a:pt x="10251" y="17239"/>
                  </a:lnTo>
                  <a:cubicBezTo>
                    <a:pt x="10486" y="16617"/>
                    <a:pt x="10861" y="16394"/>
                    <a:pt x="11288" y="16394"/>
                  </a:cubicBezTo>
                  <a:cubicBezTo>
                    <a:pt x="11663" y="16394"/>
                    <a:pt x="12085" y="16565"/>
                    <a:pt x="12488" y="16793"/>
                  </a:cubicBezTo>
                  <a:cubicBezTo>
                    <a:pt x="14345" y="17681"/>
                    <a:pt x="16146" y="18617"/>
                    <a:pt x="18435" y="19557"/>
                  </a:cubicBezTo>
                  <a:cubicBezTo>
                    <a:pt x="17726" y="18175"/>
                    <a:pt x="17290" y="17016"/>
                    <a:pt x="16854" y="15857"/>
                  </a:cubicBezTo>
                  <a:cubicBezTo>
                    <a:pt x="16362" y="14474"/>
                    <a:pt x="16362" y="14251"/>
                    <a:pt x="17726" y="13809"/>
                  </a:cubicBezTo>
                  <a:cubicBezTo>
                    <a:pt x="17726" y="13809"/>
                    <a:pt x="17942" y="13809"/>
                    <a:pt x="17942" y="13534"/>
                  </a:cubicBezTo>
                  <a:cubicBezTo>
                    <a:pt x="19091" y="11933"/>
                    <a:pt x="20235" y="10551"/>
                    <a:pt x="21600" y="8726"/>
                  </a:cubicBezTo>
                  <a:lnTo>
                    <a:pt x="20671" y="8726"/>
                  </a:lnTo>
                  <a:cubicBezTo>
                    <a:pt x="19616" y="8726"/>
                    <a:pt x="18467" y="8826"/>
                    <a:pt x="17347" y="8826"/>
                  </a:cubicBezTo>
                  <a:cubicBezTo>
                    <a:pt x="16789" y="8826"/>
                    <a:pt x="16235" y="8802"/>
                    <a:pt x="15710" y="8726"/>
                  </a:cubicBezTo>
                  <a:cubicBezTo>
                    <a:pt x="14997" y="8726"/>
                    <a:pt x="14345" y="8508"/>
                    <a:pt x="14125" y="8009"/>
                  </a:cubicBezTo>
                  <a:cubicBezTo>
                    <a:pt x="13417" y="6902"/>
                    <a:pt x="12760" y="5525"/>
                    <a:pt x="12273" y="4142"/>
                  </a:cubicBezTo>
                  <a:cubicBezTo>
                    <a:pt x="11836" y="2760"/>
                    <a:pt x="11616" y="1601"/>
                    <a:pt x="11128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630;p7"/>
            <p:cNvSpPr/>
            <p:nvPr/>
          </p:nvSpPr>
          <p:spPr>
            <a:xfrm>
              <a:off x="5939365" y="1337558"/>
              <a:ext cx="468675" cy="106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5960" y="5158"/>
                  </a:moveTo>
                  <a:cubicBezTo>
                    <a:pt x="6086" y="5158"/>
                    <a:pt x="6232" y="5185"/>
                    <a:pt x="6319" y="5185"/>
                  </a:cubicBezTo>
                  <a:cubicBezTo>
                    <a:pt x="6319" y="5185"/>
                    <a:pt x="6447" y="5316"/>
                    <a:pt x="6319" y="5375"/>
                  </a:cubicBezTo>
                  <a:cubicBezTo>
                    <a:pt x="5635" y="5799"/>
                    <a:pt x="4983" y="6283"/>
                    <a:pt x="4299" y="6707"/>
                  </a:cubicBezTo>
                  <a:cubicBezTo>
                    <a:pt x="4167" y="6780"/>
                    <a:pt x="3873" y="6780"/>
                    <a:pt x="3613" y="6839"/>
                  </a:cubicBezTo>
                  <a:cubicBezTo>
                    <a:pt x="3484" y="6707"/>
                    <a:pt x="3061" y="6590"/>
                    <a:pt x="3061" y="6473"/>
                  </a:cubicBezTo>
                  <a:cubicBezTo>
                    <a:pt x="2930" y="6340"/>
                    <a:pt x="3061" y="6165"/>
                    <a:pt x="3352" y="6048"/>
                  </a:cubicBezTo>
                  <a:cubicBezTo>
                    <a:pt x="4005" y="5682"/>
                    <a:pt x="4820" y="5375"/>
                    <a:pt x="5798" y="5185"/>
                  </a:cubicBezTo>
                  <a:cubicBezTo>
                    <a:pt x="5840" y="5165"/>
                    <a:pt x="5898" y="5158"/>
                    <a:pt x="5960" y="5158"/>
                  </a:cubicBezTo>
                  <a:close/>
                  <a:moveTo>
                    <a:pt x="6741" y="7263"/>
                  </a:moveTo>
                  <a:cubicBezTo>
                    <a:pt x="6610" y="7513"/>
                    <a:pt x="6447" y="7747"/>
                    <a:pt x="6187" y="7937"/>
                  </a:cubicBezTo>
                  <a:cubicBezTo>
                    <a:pt x="5798" y="8245"/>
                    <a:pt x="5372" y="8538"/>
                    <a:pt x="4983" y="8845"/>
                  </a:cubicBezTo>
                  <a:cubicBezTo>
                    <a:pt x="4868" y="8886"/>
                    <a:pt x="4579" y="8934"/>
                    <a:pt x="4313" y="8934"/>
                  </a:cubicBezTo>
                  <a:cubicBezTo>
                    <a:pt x="4201" y="8934"/>
                    <a:pt x="4092" y="8925"/>
                    <a:pt x="4005" y="8904"/>
                  </a:cubicBezTo>
                  <a:cubicBezTo>
                    <a:pt x="3873" y="8904"/>
                    <a:pt x="3613" y="8670"/>
                    <a:pt x="3745" y="8538"/>
                  </a:cubicBezTo>
                  <a:cubicBezTo>
                    <a:pt x="3873" y="8113"/>
                    <a:pt x="5372" y="7380"/>
                    <a:pt x="6741" y="7263"/>
                  </a:cubicBezTo>
                  <a:close/>
                  <a:moveTo>
                    <a:pt x="2930" y="7879"/>
                  </a:moveTo>
                  <a:cubicBezTo>
                    <a:pt x="2930" y="8171"/>
                    <a:pt x="2801" y="8420"/>
                    <a:pt x="2801" y="8728"/>
                  </a:cubicBezTo>
                  <a:cubicBezTo>
                    <a:pt x="2669" y="9036"/>
                    <a:pt x="2669" y="9343"/>
                    <a:pt x="2540" y="9637"/>
                  </a:cubicBezTo>
                  <a:cubicBezTo>
                    <a:pt x="2375" y="9768"/>
                    <a:pt x="2246" y="9944"/>
                    <a:pt x="2114" y="9944"/>
                  </a:cubicBezTo>
                  <a:cubicBezTo>
                    <a:pt x="2067" y="9955"/>
                    <a:pt x="2014" y="9959"/>
                    <a:pt x="1963" y="9959"/>
                  </a:cubicBezTo>
                  <a:cubicBezTo>
                    <a:pt x="1745" y="9959"/>
                    <a:pt x="1512" y="9873"/>
                    <a:pt x="1302" y="9827"/>
                  </a:cubicBezTo>
                  <a:cubicBezTo>
                    <a:pt x="1171" y="9827"/>
                    <a:pt x="1171" y="9710"/>
                    <a:pt x="1039" y="9637"/>
                  </a:cubicBezTo>
                  <a:cubicBezTo>
                    <a:pt x="487" y="9094"/>
                    <a:pt x="1854" y="8054"/>
                    <a:pt x="2930" y="7879"/>
                  </a:cubicBezTo>
                  <a:close/>
                  <a:moveTo>
                    <a:pt x="18404" y="0"/>
                  </a:moveTo>
                  <a:cubicBezTo>
                    <a:pt x="18275" y="59"/>
                    <a:pt x="18144" y="59"/>
                    <a:pt x="18144" y="59"/>
                  </a:cubicBezTo>
                  <a:cubicBezTo>
                    <a:pt x="16774" y="850"/>
                    <a:pt x="15015" y="1406"/>
                    <a:pt x="13256" y="1948"/>
                  </a:cubicBezTo>
                  <a:cubicBezTo>
                    <a:pt x="10814" y="2811"/>
                    <a:pt x="8240" y="3602"/>
                    <a:pt x="5926" y="4452"/>
                  </a:cubicBezTo>
                  <a:cubicBezTo>
                    <a:pt x="3061" y="5492"/>
                    <a:pt x="910" y="6780"/>
                    <a:pt x="227" y="8420"/>
                  </a:cubicBezTo>
                  <a:cubicBezTo>
                    <a:pt x="-67" y="8977"/>
                    <a:pt x="-199" y="9460"/>
                    <a:pt x="616" y="9885"/>
                  </a:cubicBezTo>
                  <a:cubicBezTo>
                    <a:pt x="910" y="10002"/>
                    <a:pt x="1039" y="10193"/>
                    <a:pt x="1171" y="10368"/>
                  </a:cubicBezTo>
                  <a:cubicBezTo>
                    <a:pt x="1302" y="10500"/>
                    <a:pt x="1431" y="10558"/>
                    <a:pt x="1725" y="10558"/>
                  </a:cubicBezTo>
                  <a:cubicBezTo>
                    <a:pt x="2930" y="10867"/>
                    <a:pt x="4299" y="11042"/>
                    <a:pt x="5503" y="11349"/>
                  </a:cubicBezTo>
                  <a:cubicBezTo>
                    <a:pt x="6447" y="11540"/>
                    <a:pt x="6447" y="11832"/>
                    <a:pt x="5635" y="12082"/>
                  </a:cubicBezTo>
                  <a:lnTo>
                    <a:pt x="5635" y="13239"/>
                  </a:lnTo>
                  <a:cubicBezTo>
                    <a:pt x="4983" y="15200"/>
                    <a:pt x="4428" y="17148"/>
                    <a:pt x="3190" y="18979"/>
                  </a:cubicBezTo>
                  <a:cubicBezTo>
                    <a:pt x="2930" y="19404"/>
                    <a:pt x="2801" y="19886"/>
                    <a:pt x="2540" y="20326"/>
                  </a:cubicBezTo>
                  <a:cubicBezTo>
                    <a:pt x="2375" y="20751"/>
                    <a:pt x="2114" y="21176"/>
                    <a:pt x="1986" y="21600"/>
                  </a:cubicBezTo>
                  <a:cubicBezTo>
                    <a:pt x="5926" y="18130"/>
                    <a:pt x="10520" y="14893"/>
                    <a:pt x="14203" y="11349"/>
                  </a:cubicBezTo>
                  <a:cubicBezTo>
                    <a:pt x="12441" y="11598"/>
                    <a:pt x="10682" y="11965"/>
                    <a:pt x="8761" y="11965"/>
                  </a:cubicBezTo>
                  <a:lnTo>
                    <a:pt x="7946" y="11965"/>
                  </a:lnTo>
                  <a:lnTo>
                    <a:pt x="7946" y="11832"/>
                  </a:lnTo>
                  <a:cubicBezTo>
                    <a:pt x="8500" y="11657"/>
                    <a:pt x="9184" y="11466"/>
                    <a:pt x="9870" y="11349"/>
                  </a:cubicBezTo>
                  <a:cubicBezTo>
                    <a:pt x="11497" y="10984"/>
                    <a:pt x="13256" y="10675"/>
                    <a:pt x="14886" y="10193"/>
                  </a:cubicBezTo>
                  <a:cubicBezTo>
                    <a:pt x="16385" y="9768"/>
                    <a:pt x="17721" y="9270"/>
                    <a:pt x="19088" y="8728"/>
                  </a:cubicBezTo>
                  <a:cubicBezTo>
                    <a:pt x="19774" y="8480"/>
                    <a:pt x="20163" y="8113"/>
                    <a:pt x="20586" y="7689"/>
                  </a:cubicBezTo>
                  <a:cubicBezTo>
                    <a:pt x="19903" y="7747"/>
                    <a:pt x="19480" y="7747"/>
                    <a:pt x="18959" y="7747"/>
                  </a:cubicBezTo>
                  <a:cubicBezTo>
                    <a:pt x="18536" y="7747"/>
                    <a:pt x="18275" y="7806"/>
                    <a:pt x="17850" y="7806"/>
                  </a:cubicBezTo>
                  <a:lnTo>
                    <a:pt x="17721" y="7806"/>
                  </a:lnTo>
                  <a:cubicBezTo>
                    <a:pt x="17653" y="7825"/>
                    <a:pt x="17572" y="7834"/>
                    <a:pt x="17491" y="7834"/>
                  </a:cubicBezTo>
                  <a:cubicBezTo>
                    <a:pt x="17259" y="7834"/>
                    <a:pt x="17001" y="7759"/>
                    <a:pt x="16906" y="7630"/>
                  </a:cubicBezTo>
                  <a:cubicBezTo>
                    <a:pt x="16906" y="7380"/>
                    <a:pt x="17200" y="7263"/>
                    <a:pt x="17721" y="7263"/>
                  </a:cubicBezTo>
                  <a:cubicBezTo>
                    <a:pt x="18275" y="7205"/>
                    <a:pt x="18536" y="7073"/>
                    <a:pt x="18827" y="6897"/>
                  </a:cubicBezTo>
                  <a:cubicBezTo>
                    <a:pt x="18959" y="6780"/>
                    <a:pt x="18959" y="6649"/>
                    <a:pt x="19088" y="6532"/>
                  </a:cubicBezTo>
                  <a:cubicBezTo>
                    <a:pt x="19219" y="6415"/>
                    <a:pt x="19219" y="6283"/>
                    <a:pt x="19348" y="6165"/>
                  </a:cubicBezTo>
                  <a:cubicBezTo>
                    <a:pt x="20846" y="4511"/>
                    <a:pt x="21401" y="2811"/>
                    <a:pt x="20978" y="981"/>
                  </a:cubicBezTo>
                  <a:cubicBezTo>
                    <a:pt x="20586" y="2255"/>
                    <a:pt x="19903" y="3412"/>
                    <a:pt x="18012" y="4335"/>
                  </a:cubicBezTo>
                  <a:cubicBezTo>
                    <a:pt x="18144" y="3412"/>
                    <a:pt x="18665" y="2504"/>
                    <a:pt x="19088" y="1581"/>
                  </a:cubicBezTo>
                  <a:cubicBezTo>
                    <a:pt x="18959" y="1581"/>
                    <a:pt x="18959" y="1654"/>
                    <a:pt x="18959" y="1654"/>
                  </a:cubicBezTo>
                  <a:cubicBezTo>
                    <a:pt x="18827" y="1654"/>
                    <a:pt x="18827" y="1714"/>
                    <a:pt x="18827" y="1714"/>
                  </a:cubicBezTo>
                  <a:cubicBezTo>
                    <a:pt x="17200" y="3295"/>
                    <a:pt x="14755" y="4584"/>
                    <a:pt x="11758" y="5682"/>
                  </a:cubicBezTo>
                  <a:cubicBezTo>
                    <a:pt x="11335" y="5858"/>
                    <a:pt x="10682" y="5975"/>
                    <a:pt x="10130" y="6106"/>
                  </a:cubicBezTo>
                  <a:cubicBezTo>
                    <a:pt x="9999" y="6048"/>
                    <a:pt x="9999" y="6048"/>
                    <a:pt x="9870" y="5975"/>
                  </a:cubicBezTo>
                  <a:cubicBezTo>
                    <a:pt x="10259" y="5741"/>
                    <a:pt x="10814" y="5433"/>
                    <a:pt x="11203" y="5185"/>
                  </a:cubicBezTo>
                  <a:cubicBezTo>
                    <a:pt x="12965" y="4218"/>
                    <a:pt x="14755" y="3237"/>
                    <a:pt x="16222" y="2197"/>
                  </a:cubicBezTo>
                  <a:cubicBezTo>
                    <a:pt x="17329" y="1581"/>
                    <a:pt x="17850" y="791"/>
                    <a:pt x="1840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62" name="Google Shape;631;p7"/>
            <p:cNvGrpSpPr/>
            <p:nvPr/>
          </p:nvGrpSpPr>
          <p:grpSpPr>
            <a:xfrm>
              <a:off x="5983444" y="1934045"/>
              <a:ext cx="81002" cy="469930"/>
              <a:chOff x="62" y="62"/>
              <a:chExt cx="81001" cy="469929"/>
            </a:xfrm>
          </p:grpSpPr>
          <p:sp>
            <p:nvSpPr>
              <p:cNvPr id="659" name="خط"/>
              <p:cNvSpPr/>
              <p:nvPr/>
            </p:nvSpPr>
            <p:spPr>
              <a:xfrm>
                <a:off x="26793" y="62"/>
                <a:ext cx="54271" cy="34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0936" y="15867"/>
                      <a:pt x="15835" y="9767"/>
                      <a:pt x="21600" y="3624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خط"/>
              <p:cNvSpPr/>
              <p:nvPr/>
            </p:nvSpPr>
            <p:spPr>
              <a:xfrm>
                <a:off x="62" y="62"/>
                <a:ext cx="81002" cy="469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2626"/>
                    </a:lnTo>
                    <a:cubicBezTo>
                      <a:pt x="17738" y="7077"/>
                      <a:pt x="14455" y="11497"/>
                      <a:pt x="7128" y="15651"/>
                    </a:cubicBezTo>
                    <a:cubicBezTo>
                      <a:pt x="5586" y="16617"/>
                      <a:pt x="4824" y="17711"/>
                      <a:pt x="3282" y="18709"/>
                    </a:cubicBezTo>
                    <a:cubicBezTo>
                      <a:pt x="2304" y="19674"/>
                      <a:pt x="763" y="20637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خط"/>
              <p:cNvSpPr/>
              <p:nvPr/>
            </p:nvSpPr>
            <p:spPr>
              <a:xfrm>
                <a:off x="62" y="340574"/>
                <a:ext cx="26732" cy="129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311" y="18104"/>
                      <a:pt x="6982" y="14607"/>
                      <a:pt x="9946" y="11101"/>
                    </a:cubicBezTo>
                    <a:cubicBezTo>
                      <a:pt x="14618" y="7480"/>
                      <a:pt x="16928" y="3507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6" name="Google Shape;632;p7"/>
            <p:cNvGrpSpPr/>
            <p:nvPr/>
          </p:nvGrpSpPr>
          <p:grpSpPr>
            <a:xfrm>
              <a:off x="6332687" y="1712185"/>
              <a:ext cx="63596" cy="15718"/>
              <a:chOff x="0" y="0"/>
              <a:chExt cx="63594" cy="15716"/>
            </a:xfrm>
          </p:grpSpPr>
          <p:sp>
            <p:nvSpPr>
              <p:cNvPr id="663" name="خط"/>
              <p:cNvSpPr/>
              <p:nvPr/>
            </p:nvSpPr>
            <p:spPr>
              <a:xfrm>
                <a:off x="27476" y="0"/>
                <a:ext cx="36119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915" y="21600"/>
                      <a:pt x="12529" y="2160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خط"/>
              <p:cNvSpPr/>
              <p:nvPr/>
            </p:nvSpPr>
            <p:spPr>
              <a:xfrm>
                <a:off x="0" y="1460"/>
                <a:ext cx="63595" cy="1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448" y="10684"/>
                      <a:pt x="13260" y="10684"/>
                      <a:pt x="9333" y="10684"/>
                    </a:cubicBezTo>
                    <a:cubicBezTo>
                      <a:pt x="6144" y="10684"/>
                      <a:pt x="4181" y="21600"/>
                      <a:pt x="971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خط"/>
              <p:cNvSpPr/>
              <p:nvPr/>
            </p:nvSpPr>
            <p:spPr>
              <a:xfrm>
                <a:off x="0" y="2890"/>
                <a:ext cx="27477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248" y="21600"/>
                    </a:lnTo>
                    <a:cubicBezTo>
                      <a:pt x="9676" y="21600"/>
                      <a:pt x="14221" y="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9" name="Google Shape;633;p7"/>
            <p:cNvGrpSpPr/>
            <p:nvPr/>
          </p:nvGrpSpPr>
          <p:grpSpPr>
            <a:xfrm>
              <a:off x="6133821" y="1897868"/>
              <a:ext cx="120787" cy="30397"/>
              <a:chOff x="0" y="0"/>
              <a:chExt cx="120786" cy="30396"/>
            </a:xfrm>
          </p:grpSpPr>
          <p:sp>
            <p:nvSpPr>
              <p:cNvPr id="667" name="خط"/>
              <p:cNvSpPr/>
              <p:nvPr/>
            </p:nvSpPr>
            <p:spPr>
              <a:xfrm>
                <a:off x="0" y="0"/>
                <a:ext cx="120787" cy="3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08" y="8746"/>
                      <a:pt x="7626" y="21600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خط"/>
              <p:cNvSpPr/>
              <p:nvPr/>
            </p:nvSpPr>
            <p:spPr>
              <a:xfrm>
                <a:off x="0" y="0"/>
                <a:ext cx="120787" cy="3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26" y="21600"/>
                      <a:pt x="14608" y="8746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0" name="Google Shape;634;p7"/>
            <p:cNvSpPr/>
            <p:nvPr/>
          </p:nvSpPr>
          <p:spPr>
            <a:xfrm>
              <a:off x="4947278" y="490939"/>
              <a:ext cx="1307331" cy="106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" y="4860"/>
                  </a:moveTo>
                  <a:cubicBezTo>
                    <a:pt x="1940" y="4860"/>
                    <a:pt x="1998" y="4909"/>
                    <a:pt x="2031" y="4949"/>
                  </a:cubicBezTo>
                  <a:cubicBezTo>
                    <a:pt x="2282" y="5183"/>
                    <a:pt x="2437" y="6414"/>
                    <a:pt x="2234" y="6839"/>
                  </a:cubicBezTo>
                  <a:cubicBezTo>
                    <a:pt x="2138" y="6590"/>
                    <a:pt x="1983" y="6473"/>
                    <a:pt x="1935" y="6283"/>
                  </a:cubicBezTo>
                  <a:cubicBezTo>
                    <a:pt x="1840" y="5916"/>
                    <a:pt x="1792" y="5491"/>
                    <a:pt x="1732" y="5126"/>
                  </a:cubicBezTo>
                  <a:cubicBezTo>
                    <a:pt x="1732" y="5008"/>
                    <a:pt x="1792" y="4891"/>
                    <a:pt x="1840" y="4891"/>
                  </a:cubicBezTo>
                  <a:cubicBezTo>
                    <a:pt x="1854" y="4869"/>
                    <a:pt x="1872" y="4860"/>
                    <a:pt x="1893" y="4860"/>
                  </a:cubicBezTo>
                  <a:close/>
                  <a:moveTo>
                    <a:pt x="2688" y="7820"/>
                  </a:moveTo>
                  <a:cubicBezTo>
                    <a:pt x="2783" y="7820"/>
                    <a:pt x="2927" y="7878"/>
                    <a:pt x="2987" y="7995"/>
                  </a:cubicBezTo>
                  <a:cubicBezTo>
                    <a:pt x="3130" y="8303"/>
                    <a:pt x="3130" y="8668"/>
                    <a:pt x="3082" y="9035"/>
                  </a:cubicBezTo>
                  <a:cubicBezTo>
                    <a:pt x="3082" y="9152"/>
                    <a:pt x="3034" y="9284"/>
                    <a:pt x="2987" y="9460"/>
                  </a:cubicBezTo>
                  <a:cubicBezTo>
                    <a:pt x="2688" y="9211"/>
                    <a:pt x="2389" y="8420"/>
                    <a:pt x="2485" y="8054"/>
                  </a:cubicBezTo>
                  <a:cubicBezTo>
                    <a:pt x="2485" y="7937"/>
                    <a:pt x="2628" y="7820"/>
                    <a:pt x="2688" y="7820"/>
                  </a:cubicBezTo>
                  <a:close/>
                  <a:moveTo>
                    <a:pt x="0" y="0"/>
                  </a:moveTo>
                  <a:cubicBezTo>
                    <a:pt x="143" y="614"/>
                    <a:pt x="239" y="1157"/>
                    <a:pt x="394" y="1714"/>
                  </a:cubicBezTo>
                  <a:cubicBezTo>
                    <a:pt x="789" y="3661"/>
                    <a:pt x="1195" y="5550"/>
                    <a:pt x="1636" y="7513"/>
                  </a:cubicBezTo>
                  <a:cubicBezTo>
                    <a:pt x="1935" y="8668"/>
                    <a:pt x="2138" y="9826"/>
                    <a:pt x="2234" y="11042"/>
                  </a:cubicBezTo>
                  <a:lnTo>
                    <a:pt x="2234" y="11115"/>
                  </a:lnTo>
                  <a:lnTo>
                    <a:pt x="6869" y="11115"/>
                  </a:lnTo>
                  <a:cubicBezTo>
                    <a:pt x="7215" y="11115"/>
                    <a:pt x="7514" y="11173"/>
                    <a:pt x="7860" y="11173"/>
                  </a:cubicBezTo>
                  <a:lnTo>
                    <a:pt x="8208" y="11173"/>
                  </a:lnTo>
                  <a:cubicBezTo>
                    <a:pt x="8363" y="11173"/>
                    <a:pt x="8363" y="11291"/>
                    <a:pt x="8363" y="11598"/>
                  </a:cubicBezTo>
                  <a:cubicBezTo>
                    <a:pt x="8363" y="12213"/>
                    <a:pt x="8410" y="12813"/>
                    <a:pt x="8410" y="13429"/>
                  </a:cubicBezTo>
                  <a:cubicBezTo>
                    <a:pt x="8410" y="13604"/>
                    <a:pt x="8410" y="13736"/>
                    <a:pt x="8554" y="13794"/>
                  </a:cubicBezTo>
                  <a:cubicBezTo>
                    <a:pt x="8757" y="13853"/>
                    <a:pt x="8900" y="13912"/>
                    <a:pt x="9056" y="14043"/>
                  </a:cubicBezTo>
                  <a:cubicBezTo>
                    <a:pt x="10692" y="15317"/>
                    <a:pt x="12389" y="16607"/>
                    <a:pt x="14037" y="17939"/>
                  </a:cubicBezTo>
                  <a:cubicBezTo>
                    <a:pt x="15172" y="18802"/>
                    <a:pt x="16319" y="19535"/>
                    <a:pt x="17370" y="20633"/>
                  </a:cubicBezTo>
                  <a:cubicBezTo>
                    <a:pt x="17419" y="20692"/>
                    <a:pt x="17466" y="20750"/>
                    <a:pt x="17514" y="20809"/>
                  </a:cubicBezTo>
                  <a:cubicBezTo>
                    <a:pt x="17514" y="20926"/>
                    <a:pt x="17514" y="21117"/>
                    <a:pt x="17466" y="21234"/>
                  </a:cubicBezTo>
                  <a:cubicBezTo>
                    <a:pt x="17466" y="21293"/>
                    <a:pt x="17370" y="21293"/>
                    <a:pt x="17263" y="21293"/>
                  </a:cubicBezTo>
                  <a:lnTo>
                    <a:pt x="17561" y="21600"/>
                  </a:lnTo>
                  <a:cubicBezTo>
                    <a:pt x="17765" y="21366"/>
                    <a:pt x="17968" y="21117"/>
                    <a:pt x="18159" y="20926"/>
                  </a:cubicBezTo>
                  <a:cubicBezTo>
                    <a:pt x="19258" y="19902"/>
                    <a:pt x="20453" y="18862"/>
                    <a:pt x="21600" y="17881"/>
                  </a:cubicBezTo>
                  <a:lnTo>
                    <a:pt x="21504" y="17705"/>
                  </a:lnTo>
                  <a:cubicBezTo>
                    <a:pt x="21458" y="17754"/>
                    <a:pt x="21407" y="17773"/>
                    <a:pt x="21353" y="17773"/>
                  </a:cubicBezTo>
                  <a:cubicBezTo>
                    <a:pt x="21282" y="17773"/>
                    <a:pt x="21208" y="17739"/>
                    <a:pt x="21146" y="17705"/>
                  </a:cubicBezTo>
                  <a:cubicBezTo>
                    <a:pt x="20703" y="17338"/>
                    <a:pt x="20309" y="16972"/>
                    <a:pt x="19855" y="16607"/>
                  </a:cubicBezTo>
                  <a:cubicBezTo>
                    <a:pt x="19855" y="16607"/>
                    <a:pt x="19808" y="16607"/>
                    <a:pt x="19759" y="16534"/>
                  </a:cubicBezTo>
                  <a:cubicBezTo>
                    <a:pt x="19653" y="16841"/>
                    <a:pt x="19509" y="17148"/>
                    <a:pt x="19413" y="17397"/>
                  </a:cubicBezTo>
                  <a:cubicBezTo>
                    <a:pt x="19210" y="17764"/>
                    <a:pt x="19055" y="18129"/>
                    <a:pt x="18816" y="18437"/>
                  </a:cubicBezTo>
                  <a:cubicBezTo>
                    <a:pt x="18711" y="18636"/>
                    <a:pt x="18539" y="18760"/>
                    <a:pt x="18410" y="18760"/>
                  </a:cubicBezTo>
                  <a:cubicBezTo>
                    <a:pt x="18349" y="18760"/>
                    <a:pt x="18297" y="18732"/>
                    <a:pt x="18266" y="18671"/>
                  </a:cubicBezTo>
                  <a:cubicBezTo>
                    <a:pt x="18111" y="18437"/>
                    <a:pt x="18219" y="18188"/>
                    <a:pt x="18314" y="17998"/>
                  </a:cubicBezTo>
                  <a:cubicBezTo>
                    <a:pt x="18613" y="17338"/>
                    <a:pt x="18959" y="16724"/>
                    <a:pt x="19305" y="16050"/>
                  </a:cubicBezTo>
                  <a:cubicBezTo>
                    <a:pt x="18816" y="15625"/>
                    <a:pt x="18266" y="15142"/>
                    <a:pt x="17765" y="14703"/>
                  </a:cubicBezTo>
                  <a:cubicBezTo>
                    <a:pt x="17514" y="15142"/>
                    <a:pt x="17323" y="15567"/>
                    <a:pt x="17071" y="16050"/>
                  </a:cubicBezTo>
                  <a:cubicBezTo>
                    <a:pt x="16976" y="16220"/>
                    <a:pt x="16889" y="16425"/>
                    <a:pt x="16727" y="16425"/>
                  </a:cubicBezTo>
                  <a:cubicBezTo>
                    <a:pt x="16708" y="16425"/>
                    <a:pt x="16687" y="16422"/>
                    <a:pt x="16666" y="16415"/>
                  </a:cubicBezTo>
                  <a:cubicBezTo>
                    <a:pt x="16426" y="16298"/>
                    <a:pt x="16475" y="15991"/>
                    <a:pt x="16522" y="15742"/>
                  </a:cubicBezTo>
                  <a:cubicBezTo>
                    <a:pt x="16618" y="15435"/>
                    <a:pt x="16773" y="15142"/>
                    <a:pt x="16869" y="14893"/>
                  </a:cubicBezTo>
                  <a:cubicBezTo>
                    <a:pt x="16965" y="14644"/>
                    <a:pt x="17120" y="14469"/>
                    <a:pt x="17263" y="14160"/>
                  </a:cubicBezTo>
                  <a:cubicBezTo>
                    <a:pt x="16725" y="13677"/>
                    <a:pt x="16176" y="13237"/>
                    <a:pt x="15626" y="12755"/>
                  </a:cubicBezTo>
                  <a:cubicBezTo>
                    <a:pt x="15471" y="13912"/>
                    <a:pt x="14873" y="14834"/>
                    <a:pt x="14479" y="15874"/>
                  </a:cubicBezTo>
                  <a:cubicBezTo>
                    <a:pt x="14384" y="16108"/>
                    <a:pt x="14228" y="16298"/>
                    <a:pt x="14133" y="16474"/>
                  </a:cubicBezTo>
                  <a:cubicBezTo>
                    <a:pt x="14065" y="16519"/>
                    <a:pt x="14010" y="16540"/>
                    <a:pt x="13963" y="16540"/>
                  </a:cubicBezTo>
                  <a:cubicBezTo>
                    <a:pt x="13871" y="16540"/>
                    <a:pt x="13819" y="16456"/>
                    <a:pt x="13787" y="16298"/>
                  </a:cubicBezTo>
                  <a:lnTo>
                    <a:pt x="13787" y="15991"/>
                  </a:lnTo>
                  <a:cubicBezTo>
                    <a:pt x="13882" y="15742"/>
                    <a:pt x="13930" y="15435"/>
                    <a:pt x="14085" y="15142"/>
                  </a:cubicBezTo>
                  <a:cubicBezTo>
                    <a:pt x="14432" y="14220"/>
                    <a:pt x="14826" y="13312"/>
                    <a:pt x="15232" y="12330"/>
                  </a:cubicBezTo>
                  <a:cubicBezTo>
                    <a:pt x="14778" y="11965"/>
                    <a:pt x="14432" y="11598"/>
                    <a:pt x="14037" y="11291"/>
                  </a:cubicBezTo>
                  <a:cubicBezTo>
                    <a:pt x="13882" y="11598"/>
                    <a:pt x="13787" y="11848"/>
                    <a:pt x="13631" y="12082"/>
                  </a:cubicBezTo>
                  <a:cubicBezTo>
                    <a:pt x="13471" y="12337"/>
                    <a:pt x="13304" y="12462"/>
                    <a:pt x="13162" y="12462"/>
                  </a:cubicBezTo>
                  <a:cubicBezTo>
                    <a:pt x="13135" y="12462"/>
                    <a:pt x="13107" y="12457"/>
                    <a:pt x="13081" y="12447"/>
                  </a:cubicBezTo>
                  <a:cubicBezTo>
                    <a:pt x="12938" y="12330"/>
                    <a:pt x="12938" y="12023"/>
                    <a:pt x="13081" y="11715"/>
                  </a:cubicBezTo>
                  <a:cubicBezTo>
                    <a:pt x="13237" y="11408"/>
                    <a:pt x="13333" y="11115"/>
                    <a:pt x="13488" y="10808"/>
                  </a:cubicBezTo>
                  <a:cubicBezTo>
                    <a:pt x="12890" y="10309"/>
                    <a:pt x="12293" y="9768"/>
                    <a:pt x="11648" y="9211"/>
                  </a:cubicBezTo>
                  <a:cubicBezTo>
                    <a:pt x="11397" y="9826"/>
                    <a:pt x="11194" y="10382"/>
                    <a:pt x="10943" y="10925"/>
                  </a:cubicBezTo>
                  <a:cubicBezTo>
                    <a:pt x="10800" y="11349"/>
                    <a:pt x="10692" y="11715"/>
                    <a:pt x="10548" y="12082"/>
                  </a:cubicBezTo>
                  <a:cubicBezTo>
                    <a:pt x="10469" y="12239"/>
                    <a:pt x="10348" y="12480"/>
                    <a:pt x="10165" y="12480"/>
                  </a:cubicBezTo>
                  <a:cubicBezTo>
                    <a:pt x="10128" y="12480"/>
                    <a:pt x="10089" y="12469"/>
                    <a:pt x="10047" y="12447"/>
                  </a:cubicBezTo>
                  <a:cubicBezTo>
                    <a:pt x="9856" y="12330"/>
                    <a:pt x="9903" y="12023"/>
                    <a:pt x="9999" y="11773"/>
                  </a:cubicBezTo>
                  <a:cubicBezTo>
                    <a:pt x="10202" y="10808"/>
                    <a:pt x="10597" y="9885"/>
                    <a:pt x="11051" y="9035"/>
                  </a:cubicBezTo>
                  <a:cubicBezTo>
                    <a:pt x="11099" y="8977"/>
                    <a:pt x="11099" y="8918"/>
                    <a:pt x="11146" y="8787"/>
                  </a:cubicBezTo>
                  <a:cubicBezTo>
                    <a:pt x="10645" y="8361"/>
                    <a:pt x="10155" y="7937"/>
                    <a:pt x="9605" y="7453"/>
                  </a:cubicBezTo>
                  <a:cubicBezTo>
                    <a:pt x="9557" y="7688"/>
                    <a:pt x="9498" y="7937"/>
                    <a:pt x="9402" y="8113"/>
                  </a:cubicBezTo>
                  <a:cubicBezTo>
                    <a:pt x="9307" y="8361"/>
                    <a:pt x="9199" y="8611"/>
                    <a:pt x="9056" y="8845"/>
                  </a:cubicBezTo>
                  <a:cubicBezTo>
                    <a:pt x="9021" y="8898"/>
                    <a:pt x="8908" y="8942"/>
                    <a:pt x="8812" y="8942"/>
                  </a:cubicBezTo>
                  <a:cubicBezTo>
                    <a:pt x="8772" y="8942"/>
                    <a:pt x="8737" y="8935"/>
                    <a:pt x="8709" y="8918"/>
                  </a:cubicBezTo>
                  <a:cubicBezTo>
                    <a:pt x="8662" y="8918"/>
                    <a:pt x="8602" y="8668"/>
                    <a:pt x="8602" y="8551"/>
                  </a:cubicBezTo>
                  <a:cubicBezTo>
                    <a:pt x="8709" y="8113"/>
                    <a:pt x="8853" y="7688"/>
                    <a:pt x="8959" y="7321"/>
                  </a:cubicBezTo>
                  <a:cubicBezTo>
                    <a:pt x="9056" y="7087"/>
                    <a:pt x="9056" y="6956"/>
                    <a:pt x="8853" y="6839"/>
                  </a:cubicBezTo>
                  <a:cubicBezTo>
                    <a:pt x="8363" y="6414"/>
                    <a:pt x="7860" y="6047"/>
                    <a:pt x="7359" y="5623"/>
                  </a:cubicBezTo>
                  <a:cubicBezTo>
                    <a:pt x="7311" y="5740"/>
                    <a:pt x="7311" y="5799"/>
                    <a:pt x="7311" y="5857"/>
                  </a:cubicBezTo>
                  <a:cubicBezTo>
                    <a:pt x="7013" y="6839"/>
                    <a:pt x="6714" y="7747"/>
                    <a:pt x="6415" y="8728"/>
                  </a:cubicBezTo>
                  <a:cubicBezTo>
                    <a:pt x="6367" y="8845"/>
                    <a:pt x="6271" y="9035"/>
                    <a:pt x="6212" y="9094"/>
                  </a:cubicBezTo>
                  <a:cubicBezTo>
                    <a:pt x="6116" y="9211"/>
                    <a:pt x="6021" y="9284"/>
                    <a:pt x="5974" y="9284"/>
                  </a:cubicBezTo>
                  <a:cubicBezTo>
                    <a:pt x="5866" y="9211"/>
                    <a:pt x="5770" y="9035"/>
                    <a:pt x="5770" y="8977"/>
                  </a:cubicBezTo>
                  <a:cubicBezTo>
                    <a:pt x="5770" y="8728"/>
                    <a:pt x="5818" y="8551"/>
                    <a:pt x="5866" y="8361"/>
                  </a:cubicBezTo>
                  <a:cubicBezTo>
                    <a:pt x="6212" y="7321"/>
                    <a:pt x="6570" y="6283"/>
                    <a:pt x="6918" y="5256"/>
                  </a:cubicBezTo>
                  <a:cubicBezTo>
                    <a:pt x="6464" y="4891"/>
                    <a:pt x="6069" y="4525"/>
                    <a:pt x="5615" y="4159"/>
                  </a:cubicBezTo>
                  <a:cubicBezTo>
                    <a:pt x="5520" y="4452"/>
                    <a:pt x="5471" y="4759"/>
                    <a:pt x="5376" y="5066"/>
                  </a:cubicBezTo>
                  <a:cubicBezTo>
                    <a:pt x="5316" y="5256"/>
                    <a:pt x="5268" y="5433"/>
                    <a:pt x="5172" y="5550"/>
                  </a:cubicBezTo>
                  <a:cubicBezTo>
                    <a:pt x="5125" y="5682"/>
                    <a:pt x="4970" y="5740"/>
                    <a:pt x="4875" y="5740"/>
                  </a:cubicBezTo>
                  <a:cubicBezTo>
                    <a:pt x="4826" y="5682"/>
                    <a:pt x="4778" y="5491"/>
                    <a:pt x="4719" y="5374"/>
                  </a:cubicBezTo>
                  <a:cubicBezTo>
                    <a:pt x="4719" y="5183"/>
                    <a:pt x="4778" y="5008"/>
                    <a:pt x="4826" y="4891"/>
                  </a:cubicBezTo>
                  <a:cubicBezTo>
                    <a:pt x="4922" y="4525"/>
                    <a:pt x="5017" y="4218"/>
                    <a:pt x="5077" y="3909"/>
                  </a:cubicBezTo>
                  <a:cubicBezTo>
                    <a:pt x="5077" y="3851"/>
                    <a:pt x="5017" y="3661"/>
                    <a:pt x="4970" y="3602"/>
                  </a:cubicBezTo>
                  <a:cubicBezTo>
                    <a:pt x="3775" y="2694"/>
                    <a:pt x="2580" y="1714"/>
                    <a:pt x="1338" y="864"/>
                  </a:cubicBezTo>
                  <a:cubicBezTo>
                    <a:pt x="1039" y="674"/>
                    <a:pt x="741" y="424"/>
                    <a:pt x="394" y="248"/>
                  </a:cubicBezTo>
                  <a:cubicBezTo>
                    <a:pt x="299" y="190"/>
                    <a:pt x="143" y="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635;p7"/>
            <p:cNvSpPr/>
            <p:nvPr/>
          </p:nvSpPr>
          <p:spPr>
            <a:xfrm>
              <a:off x="6016702" y="2729319"/>
              <a:ext cx="222676" cy="37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23" y="0"/>
                  </a:moveTo>
                  <a:lnTo>
                    <a:pt x="20762" y="166"/>
                  </a:lnTo>
                  <a:cubicBezTo>
                    <a:pt x="20762" y="1730"/>
                    <a:pt x="19568" y="3088"/>
                    <a:pt x="17536" y="4280"/>
                  </a:cubicBezTo>
                  <a:cubicBezTo>
                    <a:pt x="16903" y="4814"/>
                    <a:pt x="15781" y="5143"/>
                    <a:pt x="14587" y="5309"/>
                  </a:cubicBezTo>
                  <a:cubicBezTo>
                    <a:pt x="14026" y="5309"/>
                    <a:pt x="12832" y="4980"/>
                    <a:pt x="12271" y="4814"/>
                  </a:cubicBezTo>
                  <a:cubicBezTo>
                    <a:pt x="8135" y="10123"/>
                    <a:pt x="4064" y="15428"/>
                    <a:pt x="0" y="20900"/>
                  </a:cubicBezTo>
                  <a:lnTo>
                    <a:pt x="2593" y="21600"/>
                  </a:lnTo>
                  <a:cubicBezTo>
                    <a:pt x="2876" y="21105"/>
                    <a:pt x="3504" y="20737"/>
                    <a:pt x="4348" y="20408"/>
                  </a:cubicBezTo>
                  <a:cubicBezTo>
                    <a:pt x="4348" y="20359"/>
                    <a:pt x="4402" y="20337"/>
                    <a:pt x="4498" y="20337"/>
                  </a:cubicBezTo>
                  <a:cubicBezTo>
                    <a:pt x="4734" y="20337"/>
                    <a:pt x="5228" y="20454"/>
                    <a:pt x="5819" y="20571"/>
                  </a:cubicBezTo>
                  <a:lnTo>
                    <a:pt x="7296" y="20900"/>
                  </a:lnTo>
                  <a:cubicBezTo>
                    <a:pt x="8135" y="19708"/>
                    <a:pt x="9045" y="18516"/>
                    <a:pt x="9889" y="17320"/>
                  </a:cubicBezTo>
                  <a:cubicBezTo>
                    <a:pt x="11644" y="14731"/>
                    <a:pt x="13116" y="12178"/>
                    <a:pt x="15497" y="9794"/>
                  </a:cubicBezTo>
                  <a:cubicBezTo>
                    <a:pt x="17813" y="6872"/>
                    <a:pt x="19851" y="3788"/>
                    <a:pt x="21600" y="700"/>
                  </a:cubicBezTo>
                  <a:lnTo>
                    <a:pt x="21600" y="538"/>
                  </a:lnTo>
                  <a:cubicBezTo>
                    <a:pt x="21600" y="332"/>
                    <a:pt x="21323" y="166"/>
                    <a:pt x="2132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636;p7"/>
            <p:cNvSpPr/>
            <p:nvPr/>
          </p:nvSpPr>
          <p:spPr>
            <a:xfrm>
              <a:off x="5944404" y="2494355"/>
              <a:ext cx="292115" cy="28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8" y="0"/>
                  </a:moveTo>
                  <a:cubicBezTo>
                    <a:pt x="7323" y="2052"/>
                    <a:pt x="4652" y="3834"/>
                    <a:pt x="2193" y="5831"/>
                  </a:cubicBezTo>
                  <a:cubicBezTo>
                    <a:pt x="1549" y="6318"/>
                    <a:pt x="855" y="6750"/>
                    <a:pt x="427" y="7181"/>
                  </a:cubicBezTo>
                  <a:lnTo>
                    <a:pt x="211" y="7181"/>
                  </a:lnTo>
                  <a:cubicBezTo>
                    <a:pt x="211" y="7451"/>
                    <a:pt x="0" y="7669"/>
                    <a:pt x="0" y="8101"/>
                  </a:cubicBezTo>
                  <a:cubicBezTo>
                    <a:pt x="211" y="9233"/>
                    <a:pt x="427" y="10584"/>
                    <a:pt x="639" y="11935"/>
                  </a:cubicBezTo>
                  <a:cubicBezTo>
                    <a:pt x="855" y="13718"/>
                    <a:pt x="1333" y="15282"/>
                    <a:pt x="1765" y="17116"/>
                  </a:cubicBezTo>
                  <a:cubicBezTo>
                    <a:pt x="1765" y="17116"/>
                    <a:pt x="1765" y="17334"/>
                    <a:pt x="1977" y="17334"/>
                  </a:cubicBezTo>
                  <a:cubicBezTo>
                    <a:pt x="2671" y="16415"/>
                    <a:pt x="3314" y="15551"/>
                    <a:pt x="4008" y="14632"/>
                  </a:cubicBezTo>
                  <a:cubicBezTo>
                    <a:pt x="4652" y="13499"/>
                    <a:pt x="5557" y="12580"/>
                    <a:pt x="6684" y="11503"/>
                  </a:cubicBezTo>
                  <a:cubicBezTo>
                    <a:pt x="6895" y="11234"/>
                    <a:pt x="7323" y="10802"/>
                    <a:pt x="7805" y="10802"/>
                  </a:cubicBezTo>
                  <a:cubicBezTo>
                    <a:pt x="8017" y="11016"/>
                    <a:pt x="8444" y="11503"/>
                    <a:pt x="8444" y="11935"/>
                  </a:cubicBezTo>
                  <a:cubicBezTo>
                    <a:pt x="8660" y="12854"/>
                    <a:pt x="8444" y="13931"/>
                    <a:pt x="8660" y="14850"/>
                  </a:cubicBezTo>
                  <a:cubicBezTo>
                    <a:pt x="8876" y="16633"/>
                    <a:pt x="9143" y="18467"/>
                    <a:pt x="10692" y="19817"/>
                  </a:cubicBezTo>
                  <a:cubicBezTo>
                    <a:pt x="12241" y="18253"/>
                    <a:pt x="12885" y="15769"/>
                    <a:pt x="15128" y="14632"/>
                  </a:cubicBezTo>
                  <a:cubicBezTo>
                    <a:pt x="15463" y="14553"/>
                    <a:pt x="15702" y="14507"/>
                    <a:pt x="15882" y="14507"/>
                  </a:cubicBezTo>
                  <a:cubicBezTo>
                    <a:pt x="16194" y="14507"/>
                    <a:pt x="16332" y="14655"/>
                    <a:pt x="16465" y="15064"/>
                  </a:cubicBezTo>
                  <a:lnTo>
                    <a:pt x="16465" y="21600"/>
                  </a:lnTo>
                  <a:lnTo>
                    <a:pt x="16682" y="21600"/>
                  </a:lnTo>
                  <a:cubicBezTo>
                    <a:pt x="17376" y="20950"/>
                    <a:pt x="17803" y="20036"/>
                    <a:pt x="18713" y="19330"/>
                  </a:cubicBezTo>
                  <a:cubicBezTo>
                    <a:pt x="19352" y="18685"/>
                    <a:pt x="20046" y="17984"/>
                    <a:pt x="20906" y="17334"/>
                  </a:cubicBezTo>
                  <a:cubicBezTo>
                    <a:pt x="20906" y="17547"/>
                    <a:pt x="21173" y="17547"/>
                    <a:pt x="21173" y="17766"/>
                  </a:cubicBezTo>
                  <a:lnTo>
                    <a:pt x="21600" y="17547"/>
                  </a:lnTo>
                  <a:cubicBezTo>
                    <a:pt x="21384" y="16415"/>
                    <a:pt x="20906" y="15282"/>
                    <a:pt x="20906" y="14200"/>
                  </a:cubicBezTo>
                  <a:cubicBezTo>
                    <a:pt x="20262" y="11016"/>
                    <a:pt x="19835" y="8101"/>
                    <a:pt x="19352" y="5185"/>
                  </a:cubicBezTo>
                  <a:cubicBezTo>
                    <a:pt x="19122" y="5195"/>
                    <a:pt x="18902" y="5204"/>
                    <a:pt x="18676" y="5204"/>
                  </a:cubicBezTo>
                  <a:cubicBezTo>
                    <a:pt x="14820" y="5204"/>
                    <a:pt x="12122" y="3421"/>
                    <a:pt x="9998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75" name="Google Shape;637;p7"/>
            <p:cNvGrpSpPr/>
            <p:nvPr/>
          </p:nvGrpSpPr>
          <p:grpSpPr>
            <a:xfrm>
              <a:off x="5944404" y="2572428"/>
              <a:ext cx="29654" cy="151111"/>
              <a:chOff x="62" y="0"/>
              <a:chExt cx="29652" cy="151110"/>
            </a:xfrm>
          </p:grpSpPr>
          <p:sp>
            <p:nvSpPr>
              <p:cNvPr id="673" name="خط"/>
              <p:cNvSpPr/>
              <p:nvPr/>
            </p:nvSpPr>
            <p:spPr>
              <a:xfrm>
                <a:off x="62" y="0"/>
                <a:ext cx="29653" cy="15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9" y="21600"/>
                    </a:moveTo>
                    <a:cubicBezTo>
                      <a:pt x="13132" y="18090"/>
                      <a:pt x="8423" y="15096"/>
                      <a:pt x="6294" y="11684"/>
                    </a:cubicBezTo>
                    <a:cubicBezTo>
                      <a:pt x="4211" y="9098"/>
                      <a:pt x="2083" y="6513"/>
                      <a:pt x="0" y="4345"/>
                    </a:cubicBezTo>
                    <a:cubicBezTo>
                      <a:pt x="0" y="3519"/>
                      <a:pt x="2083" y="3101"/>
                      <a:pt x="2083" y="2586"/>
                    </a:cubicBezTo>
                    <a:lnTo>
                      <a:pt x="4211" y="2586"/>
                    </a:lnTo>
                    <a:cubicBezTo>
                      <a:pt x="8423" y="1759"/>
                      <a:pt x="15260" y="933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5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خط"/>
              <p:cNvSpPr/>
              <p:nvPr/>
            </p:nvSpPr>
            <p:spPr>
              <a:xfrm>
                <a:off x="62" y="0"/>
                <a:ext cx="29653" cy="15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260" y="933"/>
                      <a:pt x="8423" y="1759"/>
                      <a:pt x="4211" y="2586"/>
                    </a:cubicBezTo>
                    <a:lnTo>
                      <a:pt x="2083" y="2586"/>
                    </a:lnTo>
                    <a:cubicBezTo>
                      <a:pt x="2083" y="3101"/>
                      <a:pt x="0" y="3519"/>
                      <a:pt x="0" y="4345"/>
                    </a:cubicBezTo>
                    <a:cubicBezTo>
                      <a:pt x="2083" y="6513"/>
                      <a:pt x="4211" y="9098"/>
                      <a:pt x="6294" y="11684"/>
                    </a:cubicBezTo>
                    <a:cubicBezTo>
                      <a:pt x="8423" y="15096"/>
                      <a:pt x="13132" y="18090"/>
                      <a:pt x="17389" y="21600"/>
                    </a:cubicBezTo>
                  </a:path>
                </a:pathLst>
              </a:custGeom>
              <a:noFill/>
              <a:ln w="4950" cap="flat">
                <a:solidFill>
                  <a:schemeClr val="accent5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6" name="Google Shape;638;p7"/>
            <p:cNvSpPr/>
            <p:nvPr/>
          </p:nvSpPr>
          <p:spPr>
            <a:xfrm>
              <a:off x="5624814" y="2723538"/>
              <a:ext cx="497445" cy="93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9" y="4651"/>
                  </a:moveTo>
                  <a:cubicBezTo>
                    <a:pt x="17675" y="4784"/>
                    <a:pt x="17802" y="4933"/>
                    <a:pt x="17675" y="5067"/>
                  </a:cubicBezTo>
                  <a:cubicBezTo>
                    <a:pt x="17017" y="5767"/>
                    <a:pt x="16231" y="6517"/>
                    <a:pt x="15572" y="7217"/>
                  </a:cubicBezTo>
                  <a:cubicBezTo>
                    <a:pt x="15165" y="7501"/>
                    <a:pt x="14787" y="7767"/>
                    <a:pt x="14379" y="7984"/>
                  </a:cubicBezTo>
                  <a:lnTo>
                    <a:pt x="14128" y="7984"/>
                  </a:lnTo>
                  <a:cubicBezTo>
                    <a:pt x="14379" y="7567"/>
                    <a:pt x="14536" y="7217"/>
                    <a:pt x="14787" y="6868"/>
                  </a:cubicBezTo>
                  <a:cubicBezTo>
                    <a:pt x="15446" y="6184"/>
                    <a:pt x="16231" y="5483"/>
                    <a:pt x="17017" y="4850"/>
                  </a:cubicBezTo>
                  <a:cubicBezTo>
                    <a:pt x="17017" y="4717"/>
                    <a:pt x="17392" y="4717"/>
                    <a:pt x="17519" y="4651"/>
                  </a:cubicBezTo>
                  <a:close/>
                  <a:moveTo>
                    <a:pt x="12557" y="9233"/>
                  </a:moveTo>
                  <a:cubicBezTo>
                    <a:pt x="12684" y="9301"/>
                    <a:pt x="12808" y="9301"/>
                    <a:pt x="12808" y="9366"/>
                  </a:cubicBezTo>
                  <a:cubicBezTo>
                    <a:pt x="12808" y="9583"/>
                    <a:pt x="12808" y="9851"/>
                    <a:pt x="12557" y="10133"/>
                  </a:cubicBezTo>
                  <a:cubicBezTo>
                    <a:pt x="11240" y="11867"/>
                    <a:pt x="9826" y="13600"/>
                    <a:pt x="8508" y="15350"/>
                  </a:cubicBezTo>
                  <a:cubicBezTo>
                    <a:pt x="7472" y="16599"/>
                    <a:pt x="6279" y="17916"/>
                    <a:pt x="5242" y="19233"/>
                  </a:cubicBezTo>
                  <a:cubicBezTo>
                    <a:pt x="4959" y="19517"/>
                    <a:pt x="4708" y="19783"/>
                    <a:pt x="4332" y="20000"/>
                  </a:cubicBezTo>
                  <a:cubicBezTo>
                    <a:pt x="4176" y="20133"/>
                    <a:pt x="3798" y="20133"/>
                    <a:pt x="3547" y="20200"/>
                  </a:cubicBezTo>
                  <a:cubicBezTo>
                    <a:pt x="3547" y="20067"/>
                    <a:pt x="3390" y="19934"/>
                    <a:pt x="3547" y="19783"/>
                  </a:cubicBezTo>
                  <a:cubicBezTo>
                    <a:pt x="4176" y="18816"/>
                    <a:pt x="4959" y="17850"/>
                    <a:pt x="5744" y="16866"/>
                  </a:cubicBezTo>
                  <a:cubicBezTo>
                    <a:pt x="7188" y="15134"/>
                    <a:pt x="9040" y="13533"/>
                    <a:pt x="10077" y="11666"/>
                  </a:cubicBezTo>
                  <a:cubicBezTo>
                    <a:pt x="10454" y="11033"/>
                    <a:pt x="11113" y="10417"/>
                    <a:pt x="11772" y="9783"/>
                  </a:cubicBezTo>
                  <a:cubicBezTo>
                    <a:pt x="11899" y="9583"/>
                    <a:pt x="12306" y="9434"/>
                    <a:pt x="12557" y="9233"/>
                  </a:cubicBezTo>
                  <a:close/>
                  <a:moveTo>
                    <a:pt x="17675" y="0"/>
                  </a:moveTo>
                  <a:cubicBezTo>
                    <a:pt x="17141" y="767"/>
                    <a:pt x="16733" y="1600"/>
                    <a:pt x="16107" y="2350"/>
                  </a:cubicBezTo>
                  <a:cubicBezTo>
                    <a:pt x="13216" y="5833"/>
                    <a:pt x="10328" y="9301"/>
                    <a:pt x="7315" y="12701"/>
                  </a:cubicBezTo>
                  <a:cubicBezTo>
                    <a:pt x="5118" y="15267"/>
                    <a:pt x="2761" y="17916"/>
                    <a:pt x="0" y="20349"/>
                  </a:cubicBezTo>
                  <a:cubicBezTo>
                    <a:pt x="1444" y="20766"/>
                    <a:pt x="3012" y="21183"/>
                    <a:pt x="4583" y="21600"/>
                  </a:cubicBezTo>
                  <a:cubicBezTo>
                    <a:pt x="4583" y="21600"/>
                    <a:pt x="4583" y="21517"/>
                    <a:pt x="4708" y="21517"/>
                  </a:cubicBezTo>
                  <a:cubicBezTo>
                    <a:pt x="5242" y="20616"/>
                    <a:pt x="5901" y="19716"/>
                    <a:pt x="6530" y="18883"/>
                  </a:cubicBezTo>
                  <a:cubicBezTo>
                    <a:pt x="8883" y="16184"/>
                    <a:pt x="11397" y="13400"/>
                    <a:pt x="13750" y="10683"/>
                  </a:cubicBezTo>
                  <a:cubicBezTo>
                    <a:pt x="14787" y="9517"/>
                    <a:pt x="15697" y="8267"/>
                    <a:pt x="16733" y="7084"/>
                  </a:cubicBezTo>
                  <a:cubicBezTo>
                    <a:pt x="18304" y="5200"/>
                    <a:pt x="19872" y="3400"/>
                    <a:pt x="21443" y="1517"/>
                  </a:cubicBezTo>
                  <a:cubicBezTo>
                    <a:pt x="21443" y="1450"/>
                    <a:pt x="21600" y="1384"/>
                    <a:pt x="21600" y="1184"/>
                  </a:cubicBezTo>
                  <a:cubicBezTo>
                    <a:pt x="20979" y="1443"/>
                    <a:pt x="20507" y="1579"/>
                    <a:pt x="20083" y="1579"/>
                  </a:cubicBezTo>
                  <a:cubicBezTo>
                    <a:pt x="19605" y="1579"/>
                    <a:pt x="19195" y="1406"/>
                    <a:pt x="18712" y="1035"/>
                  </a:cubicBezTo>
                  <a:cubicBezTo>
                    <a:pt x="18304" y="683"/>
                    <a:pt x="18053" y="351"/>
                    <a:pt x="17675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639;p7"/>
            <p:cNvSpPr/>
            <p:nvPr/>
          </p:nvSpPr>
          <p:spPr>
            <a:xfrm>
              <a:off x="5955967" y="3090842"/>
              <a:ext cx="135956" cy="18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0" y="0"/>
                  </a:moveTo>
                  <a:cubicBezTo>
                    <a:pt x="17807" y="2095"/>
                    <a:pt x="16770" y="3520"/>
                    <a:pt x="15388" y="4520"/>
                  </a:cubicBezTo>
                  <a:cubicBezTo>
                    <a:pt x="15388" y="4758"/>
                    <a:pt x="14884" y="5031"/>
                    <a:pt x="14420" y="5031"/>
                  </a:cubicBezTo>
                  <a:cubicBezTo>
                    <a:pt x="14222" y="5031"/>
                    <a:pt x="14035" y="4981"/>
                    <a:pt x="13896" y="4858"/>
                  </a:cubicBezTo>
                  <a:cubicBezTo>
                    <a:pt x="13442" y="4858"/>
                    <a:pt x="13442" y="4189"/>
                    <a:pt x="13442" y="3851"/>
                  </a:cubicBezTo>
                  <a:cubicBezTo>
                    <a:pt x="13442" y="3181"/>
                    <a:pt x="13442" y="2426"/>
                    <a:pt x="13896" y="2095"/>
                  </a:cubicBezTo>
                  <a:lnTo>
                    <a:pt x="9649" y="669"/>
                  </a:lnTo>
                  <a:cubicBezTo>
                    <a:pt x="6775" y="5945"/>
                    <a:pt x="3447" y="10804"/>
                    <a:pt x="0" y="16072"/>
                  </a:cubicBezTo>
                  <a:lnTo>
                    <a:pt x="3901" y="17418"/>
                  </a:lnTo>
                  <a:cubicBezTo>
                    <a:pt x="4365" y="16742"/>
                    <a:pt x="5284" y="16072"/>
                    <a:pt x="6775" y="16072"/>
                  </a:cubicBezTo>
                  <a:cubicBezTo>
                    <a:pt x="8612" y="16742"/>
                    <a:pt x="8158" y="17836"/>
                    <a:pt x="7694" y="18505"/>
                  </a:cubicBezTo>
                  <a:cubicBezTo>
                    <a:pt x="7694" y="19505"/>
                    <a:pt x="7240" y="20261"/>
                    <a:pt x="6775" y="21269"/>
                  </a:cubicBezTo>
                  <a:lnTo>
                    <a:pt x="8612" y="21600"/>
                  </a:lnTo>
                  <a:cubicBezTo>
                    <a:pt x="12978" y="14654"/>
                    <a:pt x="17235" y="7701"/>
                    <a:pt x="21600" y="669"/>
                  </a:cubicBezTo>
                  <a:lnTo>
                    <a:pt x="19180" y="0"/>
                  </a:ln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640;p7"/>
            <p:cNvSpPr/>
            <p:nvPr/>
          </p:nvSpPr>
          <p:spPr>
            <a:xfrm>
              <a:off x="5751320" y="3229645"/>
              <a:ext cx="258856" cy="48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7" y="0"/>
                  </a:moveTo>
                  <a:cubicBezTo>
                    <a:pt x="11583" y="6616"/>
                    <a:pt x="6033" y="13102"/>
                    <a:pt x="244" y="19590"/>
                  </a:cubicBezTo>
                  <a:cubicBezTo>
                    <a:pt x="244" y="19718"/>
                    <a:pt x="0" y="19718"/>
                    <a:pt x="0" y="19849"/>
                  </a:cubicBezTo>
                  <a:cubicBezTo>
                    <a:pt x="1510" y="20529"/>
                    <a:pt x="3019" y="21081"/>
                    <a:pt x="4523" y="21600"/>
                  </a:cubicBezTo>
                  <a:cubicBezTo>
                    <a:pt x="4523" y="21600"/>
                    <a:pt x="4767" y="21469"/>
                    <a:pt x="4767" y="21341"/>
                  </a:cubicBezTo>
                  <a:cubicBezTo>
                    <a:pt x="8025" y="17708"/>
                    <a:pt x="11345" y="14172"/>
                    <a:pt x="14602" y="10542"/>
                  </a:cubicBezTo>
                  <a:cubicBezTo>
                    <a:pt x="16833" y="7818"/>
                    <a:pt x="19126" y="4996"/>
                    <a:pt x="21600" y="2141"/>
                  </a:cubicBezTo>
                  <a:lnTo>
                    <a:pt x="20635" y="2013"/>
                  </a:lnTo>
                  <a:cubicBezTo>
                    <a:pt x="20090" y="2303"/>
                    <a:pt x="19852" y="2562"/>
                    <a:pt x="19608" y="2953"/>
                  </a:cubicBezTo>
                  <a:cubicBezTo>
                    <a:pt x="19369" y="3114"/>
                    <a:pt x="18887" y="3245"/>
                    <a:pt x="18586" y="3374"/>
                  </a:cubicBezTo>
                  <a:cubicBezTo>
                    <a:pt x="18342" y="3114"/>
                    <a:pt x="18104" y="2822"/>
                    <a:pt x="18104" y="2562"/>
                  </a:cubicBezTo>
                  <a:cubicBezTo>
                    <a:pt x="18342" y="1882"/>
                    <a:pt x="18586" y="1202"/>
                    <a:pt x="19126" y="683"/>
                  </a:cubicBezTo>
                  <a:lnTo>
                    <a:pt x="19126" y="521"/>
                  </a:lnTo>
                  <a:lnTo>
                    <a:pt x="17077" y="0"/>
                  </a:ln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641;p7"/>
            <p:cNvSpPr/>
            <p:nvPr/>
          </p:nvSpPr>
          <p:spPr>
            <a:xfrm>
              <a:off x="5763628" y="1874060"/>
              <a:ext cx="279806" cy="36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59" y="0"/>
                  </a:moveTo>
                  <a:cubicBezTo>
                    <a:pt x="11834" y="906"/>
                    <a:pt x="10942" y="1987"/>
                    <a:pt x="9991" y="3239"/>
                  </a:cubicBezTo>
                  <a:cubicBezTo>
                    <a:pt x="12333" y="3239"/>
                    <a:pt x="13955" y="3755"/>
                    <a:pt x="15126" y="5011"/>
                  </a:cubicBezTo>
                  <a:cubicBezTo>
                    <a:pt x="14118" y="5568"/>
                    <a:pt x="13154" y="5813"/>
                    <a:pt x="12232" y="5813"/>
                  </a:cubicBezTo>
                  <a:cubicBezTo>
                    <a:pt x="11009" y="5813"/>
                    <a:pt x="9871" y="5379"/>
                    <a:pt x="8820" y="4665"/>
                  </a:cubicBezTo>
                  <a:cubicBezTo>
                    <a:pt x="8149" y="5397"/>
                    <a:pt x="7645" y="6092"/>
                    <a:pt x="7198" y="6653"/>
                  </a:cubicBezTo>
                  <a:cubicBezTo>
                    <a:pt x="8595" y="7169"/>
                    <a:pt x="9545" y="7734"/>
                    <a:pt x="10658" y="8250"/>
                  </a:cubicBezTo>
                  <a:cubicBezTo>
                    <a:pt x="11162" y="8465"/>
                    <a:pt x="11388" y="8985"/>
                    <a:pt x="11834" y="9156"/>
                  </a:cubicBezTo>
                  <a:cubicBezTo>
                    <a:pt x="11162" y="9331"/>
                    <a:pt x="10658" y="9546"/>
                    <a:pt x="9991" y="9721"/>
                  </a:cubicBezTo>
                  <a:lnTo>
                    <a:pt x="9766" y="9721"/>
                  </a:lnTo>
                  <a:cubicBezTo>
                    <a:pt x="8374" y="9331"/>
                    <a:pt x="7198" y="8985"/>
                    <a:pt x="5581" y="8640"/>
                  </a:cubicBezTo>
                  <a:cubicBezTo>
                    <a:pt x="5356" y="8985"/>
                    <a:pt x="4857" y="9546"/>
                    <a:pt x="4410" y="10237"/>
                  </a:cubicBezTo>
                  <a:cubicBezTo>
                    <a:pt x="5802" y="10627"/>
                    <a:pt x="7198" y="10798"/>
                    <a:pt x="8374" y="11144"/>
                  </a:cubicBezTo>
                  <a:cubicBezTo>
                    <a:pt x="8820" y="11318"/>
                    <a:pt x="9267" y="11708"/>
                    <a:pt x="9545" y="12054"/>
                  </a:cubicBezTo>
                  <a:cubicBezTo>
                    <a:pt x="9041" y="12225"/>
                    <a:pt x="8820" y="12785"/>
                    <a:pt x="8149" y="12785"/>
                  </a:cubicBezTo>
                  <a:cubicBezTo>
                    <a:pt x="7870" y="12960"/>
                    <a:pt x="7424" y="12960"/>
                    <a:pt x="7198" y="12960"/>
                  </a:cubicBezTo>
                  <a:cubicBezTo>
                    <a:pt x="6987" y="12990"/>
                    <a:pt x="6771" y="13005"/>
                    <a:pt x="6560" y="13005"/>
                  </a:cubicBezTo>
                  <a:cubicBezTo>
                    <a:pt x="5600" y="13005"/>
                    <a:pt x="4641" y="12715"/>
                    <a:pt x="3681" y="12399"/>
                  </a:cubicBezTo>
                  <a:cubicBezTo>
                    <a:pt x="3681" y="12399"/>
                    <a:pt x="3460" y="12225"/>
                    <a:pt x="3234" y="12225"/>
                  </a:cubicBezTo>
                  <a:cubicBezTo>
                    <a:pt x="3014" y="12399"/>
                    <a:pt x="3014" y="12399"/>
                    <a:pt x="2788" y="12960"/>
                  </a:cubicBezTo>
                  <a:cubicBezTo>
                    <a:pt x="4410" y="13305"/>
                    <a:pt x="6027" y="13651"/>
                    <a:pt x="7645" y="14212"/>
                  </a:cubicBezTo>
                  <a:cubicBezTo>
                    <a:pt x="8149" y="14386"/>
                    <a:pt x="8374" y="14732"/>
                    <a:pt x="8820" y="14947"/>
                  </a:cubicBezTo>
                  <a:cubicBezTo>
                    <a:pt x="8374" y="15293"/>
                    <a:pt x="7870" y="15467"/>
                    <a:pt x="7198" y="15813"/>
                  </a:cubicBezTo>
                  <a:lnTo>
                    <a:pt x="6752" y="15813"/>
                  </a:lnTo>
                  <a:cubicBezTo>
                    <a:pt x="4857" y="15813"/>
                    <a:pt x="3234" y="15293"/>
                    <a:pt x="1617" y="14557"/>
                  </a:cubicBezTo>
                  <a:cubicBezTo>
                    <a:pt x="1171" y="15467"/>
                    <a:pt x="667" y="16374"/>
                    <a:pt x="0" y="17109"/>
                  </a:cubicBezTo>
                  <a:cubicBezTo>
                    <a:pt x="2567" y="17971"/>
                    <a:pt x="4857" y="18877"/>
                    <a:pt x="7198" y="19613"/>
                  </a:cubicBezTo>
                  <a:cubicBezTo>
                    <a:pt x="9766" y="20694"/>
                    <a:pt x="12559" y="21214"/>
                    <a:pt x="15573" y="21600"/>
                  </a:cubicBezTo>
                  <a:lnTo>
                    <a:pt x="16019" y="21600"/>
                  </a:lnTo>
                  <a:cubicBezTo>
                    <a:pt x="16743" y="21600"/>
                    <a:pt x="17190" y="21214"/>
                    <a:pt x="17415" y="20519"/>
                  </a:cubicBezTo>
                  <a:cubicBezTo>
                    <a:pt x="18812" y="14732"/>
                    <a:pt x="20204" y="9156"/>
                    <a:pt x="21600" y="3410"/>
                  </a:cubicBezTo>
                  <a:cubicBezTo>
                    <a:pt x="19536" y="2678"/>
                    <a:pt x="17415" y="1768"/>
                    <a:pt x="15347" y="1077"/>
                  </a:cubicBezTo>
                  <a:cubicBezTo>
                    <a:pt x="14402" y="691"/>
                    <a:pt x="13451" y="345"/>
                    <a:pt x="1255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83" name="Google Shape;642;p7"/>
            <p:cNvGrpSpPr/>
            <p:nvPr/>
          </p:nvGrpSpPr>
          <p:grpSpPr>
            <a:xfrm>
              <a:off x="5820758" y="2018644"/>
              <a:ext cx="66517" cy="72293"/>
              <a:chOff x="62" y="62"/>
              <a:chExt cx="66516" cy="72292"/>
            </a:xfrm>
          </p:grpSpPr>
          <p:sp>
            <p:nvSpPr>
              <p:cNvPr id="680" name="خط"/>
              <p:cNvSpPr/>
              <p:nvPr/>
            </p:nvSpPr>
            <p:spPr>
              <a:xfrm>
                <a:off x="62" y="62"/>
                <a:ext cx="66517" cy="57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0429" y="19414"/>
                      <a:pt x="18552" y="16946"/>
                      <a:pt x="16674" y="15842"/>
                    </a:cubicBezTo>
                    <a:cubicBezTo>
                      <a:pt x="11729" y="13656"/>
                      <a:pt x="5854" y="12575"/>
                      <a:pt x="0" y="10107"/>
                    </a:cubicBezTo>
                    <a:cubicBezTo>
                      <a:pt x="1877" y="5735"/>
                      <a:pt x="3977" y="2186"/>
                      <a:pt x="4926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خط"/>
              <p:cNvSpPr/>
              <p:nvPr/>
            </p:nvSpPr>
            <p:spPr>
              <a:xfrm>
                <a:off x="62" y="62"/>
                <a:ext cx="66517" cy="7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26" y="0"/>
                    </a:moveTo>
                    <a:cubicBezTo>
                      <a:pt x="3977" y="1727"/>
                      <a:pt x="1877" y="4532"/>
                      <a:pt x="0" y="7986"/>
                    </a:cubicBezTo>
                    <a:cubicBezTo>
                      <a:pt x="5854" y="9936"/>
                      <a:pt x="11729" y="10791"/>
                      <a:pt x="16674" y="12518"/>
                    </a:cubicBezTo>
                    <a:cubicBezTo>
                      <a:pt x="18552" y="13391"/>
                      <a:pt x="20429" y="15341"/>
                      <a:pt x="21600" y="17068"/>
                    </a:cubicBezTo>
                    <a:cubicBezTo>
                      <a:pt x="19480" y="17923"/>
                      <a:pt x="18552" y="20727"/>
                      <a:pt x="15726" y="20727"/>
                    </a:cubicBezTo>
                    <a:cubicBezTo>
                      <a:pt x="14555" y="21600"/>
                      <a:pt x="12677" y="21600"/>
                      <a:pt x="11729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خط"/>
              <p:cNvSpPr/>
              <p:nvPr/>
            </p:nvSpPr>
            <p:spPr>
              <a:xfrm>
                <a:off x="36180" y="57187"/>
                <a:ext cx="30399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076" y="21600"/>
                      <a:pt x="6184" y="21600"/>
                      <a:pt x="8746" y="17439"/>
                    </a:cubicBezTo>
                    <a:cubicBezTo>
                      <a:pt x="14930" y="17439"/>
                      <a:pt x="16962" y="4072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87" name="Google Shape;643;p7"/>
            <p:cNvGrpSpPr/>
            <p:nvPr/>
          </p:nvGrpSpPr>
          <p:grpSpPr>
            <a:xfrm>
              <a:off x="5799746" y="2078629"/>
              <a:ext cx="78143" cy="60047"/>
              <a:chOff x="0" y="0"/>
              <a:chExt cx="78141" cy="60046"/>
            </a:xfrm>
          </p:grpSpPr>
          <p:sp>
            <p:nvSpPr>
              <p:cNvPr id="684" name="خط"/>
              <p:cNvSpPr/>
              <p:nvPr/>
            </p:nvSpPr>
            <p:spPr>
              <a:xfrm>
                <a:off x="0" y="0"/>
                <a:ext cx="78142" cy="4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0002" y="19891"/>
                      <a:pt x="19194" y="17150"/>
                      <a:pt x="17390" y="15765"/>
                    </a:cubicBezTo>
                    <a:cubicBezTo>
                      <a:pt x="11599" y="11316"/>
                      <a:pt x="5808" y="8575"/>
                      <a:pt x="0" y="5835"/>
                    </a:cubicBezTo>
                    <a:cubicBezTo>
                      <a:pt x="808" y="1385"/>
                      <a:pt x="808" y="1385"/>
                      <a:pt x="1598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خط"/>
              <p:cNvSpPr/>
              <p:nvPr/>
            </p:nvSpPr>
            <p:spPr>
              <a:xfrm>
                <a:off x="0" y="-1"/>
                <a:ext cx="78142" cy="6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8" y="0"/>
                    </a:moveTo>
                    <a:cubicBezTo>
                      <a:pt x="808" y="1051"/>
                      <a:pt x="808" y="1051"/>
                      <a:pt x="0" y="4427"/>
                    </a:cubicBezTo>
                    <a:cubicBezTo>
                      <a:pt x="5808" y="6507"/>
                      <a:pt x="11599" y="8586"/>
                      <a:pt x="17390" y="11963"/>
                    </a:cubicBezTo>
                    <a:cubicBezTo>
                      <a:pt x="19194" y="13014"/>
                      <a:pt x="20002" y="15093"/>
                      <a:pt x="21600" y="16390"/>
                    </a:cubicBezTo>
                    <a:cubicBezTo>
                      <a:pt x="20002" y="18470"/>
                      <a:pt x="18198" y="19520"/>
                      <a:pt x="15792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خط"/>
              <p:cNvSpPr/>
              <p:nvPr/>
            </p:nvSpPr>
            <p:spPr>
              <a:xfrm>
                <a:off x="57129" y="45563"/>
                <a:ext cx="21013" cy="14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8947" y="12979"/>
                      <a:pt x="15657" y="8621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1" name="Google Shape;644;p7"/>
            <p:cNvGrpSpPr/>
            <p:nvPr/>
          </p:nvGrpSpPr>
          <p:grpSpPr>
            <a:xfrm>
              <a:off x="5856876" y="1952133"/>
              <a:ext cx="60053" cy="86290"/>
              <a:chOff x="0" y="0"/>
              <a:chExt cx="60051" cy="86288"/>
            </a:xfrm>
          </p:grpSpPr>
          <p:sp>
            <p:nvSpPr>
              <p:cNvPr id="688" name="خط"/>
              <p:cNvSpPr/>
              <p:nvPr/>
            </p:nvSpPr>
            <p:spPr>
              <a:xfrm>
                <a:off x="0" y="0"/>
                <a:ext cx="60052" cy="75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9520" y="20778"/>
                      <a:pt x="18470" y="18277"/>
                      <a:pt x="16122" y="17241"/>
                    </a:cubicBezTo>
                    <a:cubicBezTo>
                      <a:pt x="10934" y="14757"/>
                      <a:pt x="6507" y="12042"/>
                      <a:pt x="0" y="9558"/>
                    </a:cubicBezTo>
                    <a:cubicBezTo>
                      <a:pt x="2080" y="6861"/>
                      <a:pt x="4427" y="3520"/>
                      <a:pt x="7558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خط"/>
              <p:cNvSpPr/>
              <p:nvPr/>
            </p:nvSpPr>
            <p:spPr>
              <a:xfrm>
                <a:off x="0" y="0"/>
                <a:ext cx="60052" cy="8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58" y="0"/>
                    </a:moveTo>
                    <a:cubicBezTo>
                      <a:pt x="4427" y="3127"/>
                      <a:pt x="2080" y="6094"/>
                      <a:pt x="0" y="8491"/>
                    </a:cubicBezTo>
                    <a:cubicBezTo>
                      <a:pt x="6507" y="10697"/>
                      <a:pt x="10934" y="13109"/>
                      <a:pt x="16122" y="15315"/>
                    </a:cubicBezTo>
                    <a:cubicBezTo>
                      <a:pt x="18470" y="16236"/>
                      <a:pt x="19520" y="18458"/>
                      <a:pt x="21600" y="19188"/>
                    </a:cubicBezTo>
                    <a:cubicBezTo>
                      <a:pt x="18470" y="19934"/>
                      <a:pt x="16122" y="20854"/>
                      <a:pt x="13014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خط"/>
              <p:cNvSpPr/>
              <p:nvPr/>
            </p:nvSpPr>
            <p:spPr>
              <a:xfrm>
                <a:off x="36180" y="73462"/>
                <a:ext cx="23872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819" y="14921"/>
                      <a:pt x="13725" y="6679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4" name="Google Shape;645;p7"/>
            <p:cNvGrpSpPr/>
            <p:nvPr/>
          </p:nvGrpSpPr>
          <p:grpSpPr>
            <a:xfrm>
              <a:off x="5893056" y="1874060"/>
              <a:ext cx="33259" cy="54205"/>
              <a:chOff x="62" y="62"/>
              <a:chExt cx="33258" cy="54203"/>
            </a:xfrm>
          </p:grpSpPr>
          <p:sp>
            <p:nvSpPr>
              <p:cNvPr id="692" name="خط"/>
              <p:cNvSpPr/>
              <p:nvPr/>
            </p:nvSpPr>
            <p:spPr>
              <a:xfrm>
                <a:off x="62" y="62"/>
                <a:ext cx="33259" cy="5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994" y="13252"/>
                      <a:pt x="15504" y="6044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خط"/>
              <p:cNvSpPr/>
              <p:nvPr/>
            </p:nvSpPr>
            <p:spPr>
              <a:xfrm>
                <a:off x="62" y="62"/>
                <a:ext cx="33259" cy="5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504" y="6044"/>
                      <a:pt x="7994" y="13252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8" name="Google Shape;646;p7"/>
            <p:cNvGrpSpPr/>
            <p:nvPr/>
          </p:nvGrpSpPr>
          <p:grpSpPr>
            <a:xfrm>
              <a:off x="5763628" y="2117665"/>
              <a:ext cx="207508" cy="117857"/>
              <a:chOff x="62" y="0"/>
              <a:chExt cx="207506" cy="117855"/>
            </a:xfrm>
          </p:grpSpPr>
          <p:sp>
            <p:nvSpPr>
              <p:cNvPr id="695" name="خط"/>
              <p:cNvSpPr/>
              <p:nvPr/>
            </p:nvSpPr>
            <p:spPr>
              <a:xfrm>
                <a:off x="62" y="-1"/>
                <a:ext cx="93248" cy="8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573" y="18458"/>
                      <a:pt x="7704" y="14585"/>
                      <a:pt x="0" y="10903"/>
                    </a:cubicBezTo>
                    <a:cubicBezTo>
                      <a:pt x="2002" y="7761"/>
                      <a:pt x="3514" y="3888"/>
                      <a:pt x="4853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خط"/>
              <p:cNvSpPr/>
              <p:nvPr/>
            </p:nvSpPr>
            <p:spPr>
              <a:xfrm>
                <a:off x="62" y="-1"/>
                <a:ext cx="207507" cy="117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81" y="0"/>
                    </a:moveTo>
                    <a:cubicBezTo>
                      <a:pt x="1579" y="2791"/>
                      <a:pt x="899" y="5571"/>
                      <a:pt x="0" y="7827"/>
                    </a:cubicBezTo>
                    <a:cubicBezTo>
                      <a:pt x="3462" y="10470"/>
                      <a:pt x="6549" y="13249"/>
                      <a:pt x="9706" y="15505"/>
                    </a:cubicBezTo>
                    <a:cubicBezTo>
                      <a:pt x="13168" y="18820"/>
                      <a:pt x="16934" y="20415"/>
                      <a:pt x="20998" y="21600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خط"/>
              <p:cNvSpPr/>
              <p:nvPr/>
            </p:nvSpPr>
            <p:spPr>
              <a:xfrm>
                <a:off x="93309" y="84599"/>
                <a:ext cx="114260" cy="3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507" y="21600"/>
                    </a:lnTo>
                    <a:cubicBezTo>
                      <a:pt x="13127" y="17401"/>
                      <a:pt x="6287" y="11749"/>
                      <a:pt x="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99" name="Google Shape;647;p7"/>
            <p:cNvSpPr/>
            <p:nvPr/>
          </p:nvSpPr>
          <p:spPr>
            <a:xfrm>
              <a:off x="5522117" y="2644782"/>
              <a:ext cx="467109" cy="95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15" y="6862"/>
                  </a:moveTo>
                  <a:cubicBezTo>
                    <a:pt x="15747" y="7075"/>
                    <a:pt x="16049" y="7206"/>
                    <a:pt x="15882" y="7336"/>
                  </a:cubicBezTo>
                  <a:cubicBezTo>
                    <a:pt x="15348" y="8086"/>
                    <a:pt x="14778" y="8836"/>
                    <a:pt x="14077" y="9520"/>
                  </a:cubicBezTo>
                  <a:cubicBezTo>
                    <a:pt x="13675" y="9993"/>
                    <a:pt x="13105" y="10400"/>
                    <a:pt x="12539" y="10808"/>
                  </a:cubicBezTo>
                  <a:cubicBezTo>
                    <a:pt x="12404" y="10938"/>
                    <a:pt x="12272" y="11004"/>
                    <a:pt x="12137" y="11150"/>
                  </a:cubicBezTo>
                  <a:cubicBezTo>
                    <a:pt x="12004" y="11150"/>
                    <a:pt x="11869" y="11085"/>
                    <a:pt x="11703" y="11004"/>
                  </a:cubicBezTo>
                  <a:cubicBezTo>
                    <a:pt x="11869" y="10743"/>
                    <a:pt x="12004" y="10400"/>
                    <a:pt x="12272" y="10124"/>
                  </a:cubicBezTo>
                  <a:cubicBezTo>
                    <a:pt x="13105" y="9113"/>
                    <a:pt x="14077" y="8086"/>
                    <a:pt x="14914" y="7140"/>
                  </a:cubicBezTo>
                  <a:cubicBezTo>
                    <a:pt x="15046" y="7009"/>
                    <a:pt x="15480" y="7009"/>
                    <a:pt x="15615" y="6862"/>
                  </a:cubicBezTo>
                  <a:close/>
                  <a:moveTo>
                    <a:pt x="11033" y="11901"/>
                  </a:moveTo>
                  <a:cubicBezTo>
                    <a:pt x="11168" y="12031"/>
                    <a:pt x="11435" y="12162"/>
                    <a:pt x="11300" y="12307"/>
                  </a:cubicBezTo>
                  <a:cubicBezTo>
                    <a:pt x="11300" y="12634"/>
                    <a:pt x="11168" y="12912"/>
                    <a:pt x="10866" y="13188"/>
                  </a:cubicBezTo>
                  <a:cubicBezTo>
                    <a:pt x="10199" y="14068"/>
                    <a:pt x="9196" y="14884"/>
                    <a:pt x="7825" y="15569"/>
                  </a:cubicBezTo>
                  <a:lnTo>
                    <a:pt x="7690" y="15633"/>
                  </a:lnTo>
                  <a:cubicBezTo>
                    <a:pt x="7523" y="15633"/>
                    <a:pt x="7388" y="15633"/>
                    <a:pt x="7388" y="15569"/>
                  </a:cubicBezTo>
                  <a:cubicBezTo>
                    <a:pt x="7690" y="15226"/>
                    <a:pt x="7825" y="14819"/>
                    <a:pt x="8224" y="14476"/>
                  </a:cubicBezTo>
                  <a:cubicBezTo>
                    <a:pt x="8929" y="13661"/>
                    <a:pt x="9630" y="12912"/>
                    <a:pt x="10467" y="12162"/>
                  </a:cubicBezTo>
                  <a:cubicBezTo>
                    <a:pt x="10467" y="12096"/>
                    <a:pt x="10866" y="12031"/>
                    <a:pt x="11033" y="11901"/>
                  </a:cubicBezTo>
                  <a:close/>
                  <a:moveTo>
                    <a:pt x="18389" y="0"/>
                  </a:moveTo>
                  <a:cubicBezTo>
                    <a:pt x="17989" y="554"/>
                    <a:pt x="17420" y="1026"/>
                    <a:pt x="17018" y="1564"/>
                  </a:cubicBezTo>
                  <a:cubicBezTo>
                    <a:pt x="15213" y="3668"/>
                    <a:pt x="13373" y="5918"/>
                    <a:pt x="11435" y="8020"/>
                  </a:cubicBezTo>
                  <a:cubicBezTo>
                    <a:pt x="7957" y="11818"/>
                    <a:pt x="4482" y="15633"/>
                    <a:pt x="1003" y="19432"/>
                  </a:cubicBezTo>
                  <a:cubicBezTo>
                    <a:pt x="701" y="19905"/>
                    <a:pt x="302" y="20378"/>
                    <a:pt x="0" y="20720"/>
                  </a:cubicBezTo>
                  <a:cubicBezTo>
                    <a:pt x="1538" y="20997"/>
                    <a:pt x="2941" y="21275"/>
                    <a:pt x="4346" y="21600"/>
                  </a:cubicBezTo>
                  <a:cubicBezTo>
                    <a:pt x="4482" y="21339"/>
                    <a:pt x="4482" y="21062"/>
                    <a:pt x="4614" y="20867"/>
                  </a:cubicBezTo>
                  <a:cubicBezTo>
                    <a:pt x="5016" y="20247"/>
                    <a:pt x="5583" y="19562"/>
                    <a:pt x="6152" y="18959"/>
                  </a:cubicBezTo>
                  <a:cubicBezTo>
                    <a:pt x="8658" y="16302"/>
                    <a:pt x="11300" y="13726"/>
                    <a:pt x="13810" y="11085"/>
                  </a:cubicBezTo>
                  <a:cubicBezTo>
                    <a:pt x="16184" y="8705"/>
                    <a:pt x="18257" y="6260"/>
                    <a:pt x="20496" y="3880"/>
                  </a:cubicBezTo>
                  <a:cubicBezTo>
                    <a:pt x="20899" y="3407"/>
                    <a:pt x="21198" y="2999"/>
                    <a:pt x="21600" y="2444"/>
                  </a:cubicBezTo>
                  <a:cubicBezTo>
                    <a:pt x="21160" y="2607"/>
                    <a:pt x="20807" y="2684"/>
                    <a:pt x="20513" y="2684"/>
                  </a:cubicBezTo>
                  <a:cubicBezTo>
                    <a:pt x="20071" y="2684"/>
                    <a:pt x="19769" y="2507"/>
                    <a:pt x="19527" y="2184"/>
                  </a:cubicBezTo>
                  <a:cubicBezTo>
                    <a:pt x="19392" y="2119"/>
                    <a:pt x="19392" y="2038"/>
                    <a:pt x="19226" y="1972"/>
                  </a:cubicBezTo>
                  <a:cubicBezTo>
                    <a:pt x="19226" y="1842"/>
                    <a:pt x="19226" y="1776"/>
                    <a:pt x="19090" y="1711"/>
                  </a:cubicBezTo>
                  <a:cubicBezTo>
                    <a:pt x="18958" y="1156"/>
                    <a:pt x="18691" y="620"/>
                    <a:pt x="1838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02" name="Google Shape;648;p7"/>
            <p:cNvGrpSpPr/>
            <p:nvPr/>
          </p:nvGrpSpPr>
          <p:grpSpPr>
            <a:xfrm>
              <a:off x="5522117" y="2644782"/>
              <a:ext cx="397671" cy="918912"/>
              <a:chOff x="62" y="62"/>
              <a:chExt cx="397669" cy="918910"/>
            </a:xfrm>
          </p:grpSpPr>
          <p:sp>
            <p:nvSpPr>
              <p:cNvPr id="700" name="خط"/>
              <p:cNvSpPr/>
              <p:nvPr/>
            </p:nvSpPr>
            <p:spPr>
              <a:xfrm>
                <a:off x="62" y="62"/>
                <a:ext cx="397670" cy="91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355" y="21243"/>
                      <a:pt x="824" y="20751"/>
                      <a:pt x="1178" y="20257"/>
                    </a:cubicBezTo>
                    <a:cubicBezTo>
                      <a:pt x="5264" y="16298"/>
                      <a:pt x="9346" y="12320"/>
                      <a:pt x="13432" y="8361"/>
                    </a:cubicBezTo>
                    <a:cubicBezTo>
                      <a:pt x="15708" y="6169"/>
                      <a:pt x="17869" y="3824"/>
                      <a:pt x="19989" y="1631"/>
                    </a:cubicBezTo>
                    <a:cubicBezTo>
                      <a:pt x="20462" y="1070"/>
                      <a:pt x="21131" y="577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خط"/>
              <p:cNvSpPr/>
              <p:nvPr/>
            </p:nvSpPr>
            <p:spPr>
              <a:xfrm>
                <a:off x="62" y="62"/>
                <a:ext cx="397670" cy="91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31" y="577"/>
                      <a:pt x="20462" y="1070"/>
                      <a:pt x="19989" y="1631"/>
                    </a:cubicBezTo>
                    <a:cubicBezTo>
                      <a:pt x="17869" y="3824"/>
                      <a:pt x="15708" y="6169"/>
                      <a:pt x="13432" y="8361"/>
                    </a:cubicBezTo>
                    <a:cubicBezTo>
                      <a:pt x="9346" y="12320"/>
                      <a:pt x="5264" y="16298"/>
                      <a:pt x="1178" y="20257"/>
                    </a:cubicBezTo>
                    <a:cubicBezTo>
                      <a:pt x="824" y="20751"/>
                      <a:pt x="355" y="21243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03" name="Google Shape;649;p7"/>
            <p:cNvSpPr/>
            <p:nvPr/>
          </p:nvSpPr>
          <p:spPr>
            <a:xfrm>
              <a:off x="5456285" y="2192879"/>
              <a:ext cx="514851" cy="144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5" y="4158"/>
                  </a:moveTo>
                  <a:cubicBezTo>
                    <a:pt x="9752" y="4158"/>
                    <a:pt x="9804" y="4160"/>
                    <a:pt x="9861" y="4163"/>
                  </a:cubicBezTo>
                  <a:cubicBezTo>
                    <a:pt x="10346" y="4207"/>
                    <a:pt x="10224" y="4435"/>
                    <a:pt x="10224" y="4565"/>
                  </a:cubicBezTo>
                  <a:cubicBezTo>
                    <a:pt x="9981" y="5151"/>
                    <a:pt x="9587" y="5649"/>
                    <a:pt x="8980" y="6192"/>
                  </a:cubicBezTo>
                  <a:cubicBezTo>
                    <a:pt x="8586" y="6506"/>
                    <a:pt x="8069" y="6777"/>
                    <a:pt x="7707" y="7103"/>
                  </a:cubicBezTo>
                  <a:lnTo>
                    <a:pt x="7584" y="7103"/>
                  </a:lnTo>
                  <a:cubicBezTo>
                    <a:pt x="7584" y="6874"/>
                    <a:pt x="7584" y="6647"/>
                    <a:pt x="7707" y="6462"/>
                  </a:cubicBezTo>
                  <a:cubicBezTo>
                    <a:pt x="8069" y="5790"/>
                    <a:pt x="8466" y="5151"/>
                    <a:pt x="8980" y="4521"/>
                  </a:cubicBezTo>
                  <a:cubicBezTo>
                    <a:pt x="9092" y="4354"/>
                    <a:pt x="9201" y="4158"/>
                    <a:pt x="9705" y="4158"/>
                  </a:cubicBezTo>
                  <a:close/>
                  <a:moveTo>
                    <a:pt x="10244" y="6212"/>
                  </a:moveTo>
                  <a:cubicBezTo>
                    <a:pt x="10320" y="6212"/>
                    <a:pt x="10404" y="6219"/>
                    <a:pt x="10497" y="6235"/>
                  </a:cubicBezTo>
                  <a:cubicBezTo>
                    <a:pt x="10740" y="6289"/>
                    <a:pt x="10863" y="6419"/>
                    <a:pt x="11105" y="6506"/>
                  </a:cubicBezTo>
                  <a:cubicBezTo>
                    <a:pt x="10740" y="6918"/>
                    <a:pt x="10497" y="7276"/>
                    <a:pt x="10104" y="7644"/>
                  </a:cubicBezTo>
                  <a:cubicBezTo>
                    <a:pt x="10005" y="7715"/>
                    <a:pt x="9642" y="7786"/>
                    <a:pt x="9381" y="7786"/>
                  </a:cubicBezTo>
                  <a:cubicBezTo>
                    <a:pt x="9321" y="7786"/>
                    <a:pt x="9266" y="7782"/>
                    <a:pt x="9222" y="7775"/>
                  </a:cubicBezTo>
                  <a:cubicBezTo>
                    <a:pt x="8980" y="7775"/>
                    <a:pt x="8708" y="7590"/>
                    <a:pt x="8828" y="7504"/>
                  </a:cubicBezTo>
                  <a:cubicBezTo>
                    <a:pt x="8980" y="7146"/>
                    <a:pt x="9345" y="6777"/>
                    <a:pt x="9587" y="6462"/>
                  </a:cubicBezTo>
                  <a:cubicBezTo>
                    <a:pt x="9712" y="6356"/>
                    <a:pt x="9898" y="6212"/>
                    <a:pt x="10244" y="6212"/>
                  </a:cubicBezTo>
                  <a:close/>
                  <a:moveTo>
                    <a:pt x="7102" y="7900"/>
                  </a:moveTo>
                  <a:cubicBezTo>
                    <a:pt x="7136" y="7900"/>
                    <a:pt x="7164" y="7904"/>
                    <a:pt x="7190" y="7916"/>
                  </a:cubicBezTo>
                  <a:cubicBezTo>
                    <a:pt x="7464" y="7916"/>
                    <a:pt x="7707" y="8045"/>
                    <a:pt x="7707" y="8089"/>
                  </a:cubicBezTo>
                  <a:cubicBezTo>
                    <a:pt x="7707" y="8360"/>
                    <a:pt x="7584" y="8632"/>
                    <a:pt x="7464" y="8902"/>
                  </a:cubicBezTo>
                  <a:cubicBezTo>
                    <a:pt x="7190" y="9585"/>
                    <a:pt x="6431" y="10171"/>
                    <a:pt x="5553" y="10756"/>
                  </a:cubicBezTo>
                  <a:cubicBezTo>
                    <a:pt x="5553" y="10800"/>
                    <a:pt x="5553" y="10800"/>
                    <a:pt x="5310" y="10843"/>
                  </a:cubicBezTo>
                  <a:cubicBezTo>
                    <a:pt x="5310" y="10669"/>
                    <a:pt x="5310" y="10486"/>
                    <a:pt x="5430" y="10355"/>
                  </a:cubicBezTo>
                  <a:cubicBezTo>
                    <a:pt x="5675" y="9672"/>
                    <a:pt x="5946" y="9000"/>
                    <a:pt x="6189" y="8360"/>
                  </a:cubicBezTo>
                  <a:cubicBezTo>
                    <a:pt x="6312" y="8230"/>
                    <a:pt x="6431" y="8089"/>
                    <a:pt x="6705" y="8002"/>
                  </a:cubicBezTo>
                  <a:cubicBezTo>
                    <a:pt x="6802" y="7968"/>
                    <a:pt x="6974" y="7900"/>
                    <a:pt x="7102" y="7900"/>
                  </a:cubicBezTo>
                  <a:close/>
                  <a:moveTo>
                    <a:pt x="12378" y="0"/>
                  </a:moveTo>
                  <a:lnTo>
                    <a:pt x="12258" y="54"/>
                  </a:lnTo>
                  <a:cubicBezTo>
                    <a:pt x="12015" y="325"/>
                    <a:pt x="11619" y="597"/>
                    <a:pt x="11376" y="868"/>
                  </a:cubicBezTo>
                  <a:cubicBezTo>
                    <a:pt x="7464" y="4521"/>
                    <a:pt x="4431" y="8230"/>
                    <a:pt x="2003" y="12025"/>
                  </a:cubicBezTo>
                  <a:cubicBezTo>
                    <a:pt x="1518" y="12839"/>
                    <a:pt x="1640" y="13695"/>
                    <a:pt x="639" y="14508"/>
                  </a:cubicBezTo>
                  <a:cubicBezTo>
                    <a:pt x="123" y="14909"/>
                    <a:pt x="0" y="15408"/>
                    <a:pt x="0" y="15907"/>
                  </a:cubicBezTo>
                  <a:lnTo>
                    <a:pt x="0" y="21600"/>
                  </a:lnTo>
                  <a:cubicBezTo>
                    <a:pt x="245" y="21513"/>
                    <a:pt x="365" y="21469"/>
                    <a:pt x="365" y="21372"/>
                  </a:cubicBezTo>
                  <a:cubicBezTo>
                    <a:pt x="882" y="20971"/>
                    <a:pt x="1244" y="20516"/>
                    <a:pt x="1760" y="20060"/>
                  </a:cubicBezTo>
                  <a:cubicBezTo>
                    <a:pt x="4916" y="17534"/>
                    <a:pt x="8069" y="15007"/>
                    <a:pt x="11105" y="12427"/>
                  </a:cubicBezTo>
                  <a:cubicBezTo>
                    <a:pt x="13379" y="10529"/>
                    <a:pt x="15654" y="8674"/>
                    <a:pt x="17930" y="6777"/>
                  </a:cubicBezTo>
                  <a:cubicBezTo>
                    <a:pt x="18324" y="6376"/>
                    <a:pt x="18841" y="6018"/>
                    <a:pt x="19203" y="5563"/>
                  </a:cubicBezTo>
                  <a:cubicBezTo>
                    <a:pt x="19720" y="4750"/>
                    <a:pt x="20205" y="3893"/>
                    <a:pt x="20599" y="3036"/>
                  </a:cubicBezTo>
                  <a:cubicBezTo>
                    <a:pt x="20964" y="2397"/>
                    <a:pt x="21357" y="1810"/>
                    <a:pt x="21600" y="1182"/>
                  </a:cubicBezTo>
                  <a:cubicBezTo>
                    <a:pt x="18202" y="1138"/>
                    <a:pt x="15291" y="543"/>
                    <a:pt x="12378" y="0"/>
                  </a:cubicBezTo>
                  <a:close/>
                </a:path>
              </a:pathLst>
            </a:custGeom>
            <a:solidFill>
              <a:schemeClr val="accent6"/>
            </a:solidFill>
            <a:ln w="9600" cap="flat">
              <a:solidFill>
                <a:schemeClr val="accent6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06" name="Google Shape;650;p7"/>
            <p:cNvGrpSpPr/>
            <p:nvPr/>
          </p:nvGrpSpPr>
          <p:grpSpPr>
            <a:xfrm>
              <a:off x="5456285" y="3283911"/>
              <a:ext cx="1" cy="117110"/>
              <a:chOff x="0" y="0"/>
              <a:chExt cx="0" cy="117109"/>
            </a:xfrm>
          </p:grpSpPr>
          <p:sp>
            <p:nvSpPr>
              <p:cNvPr id="704" name="خط"/>
              <p:cNvSpPr/>
              <p:nvPr/>
            </p:nvSpPr>
            <p:spPr>
              <a:xfrm flipH="1">
                <a:off x="-1" y="0"/>
                <a:ext cx="2" cy="11711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5" name="خط"/>
              <p:cNvSpPr/>
              <p:nvPr/>
            </p:nvSpPr>
            <p:spPr>
              <a:xfrm flipV="1">
                <a:off x="-1" y="0"/>
                <a:ext cx="2" cy="11711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07" name="Google Shape;651;p7"/>
            <p:cNvSpPr/>
            <p:nvPr/>
          </p:nvSpPr>
          <p:spPr>
            <a:xfrm>
              <a:off x="5485938" y="3588308"/>
              <a:ext cx="301135" cy="21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931" y="0"/>
                  </a:moveTo>
                  <a:cubicBezTo>
                    <a:pt x="1271" y="2445"/>
                    <a:pt x="664" y="4302"/>
                    <a:pt x="0" y="6753"/>
                  </a:cubicBezTo>
                  <a:cubicBezTo>
                    <a:pt x="5540" y="8017"/>
                    <a:pt x="10420" y="11132"/>
                    <a:pt x="14841" y="15140"/>
                  </a:cubicBezTo>
                  <a:cubicBezTo>
                    <a:pt x="16113" y="16034"/>
                    <a:pt x="17380" y="17591"/>
                    <a:pt x="18450" y="19149"/>
                  </a:cubicBezTo>
                  <a:cubicBezTo>
                    <a:pt x="18651" y="19449"/>
                    <a:pt x="18856" y="20413"/>
                    <a:pt x="18651" y="21006"/>
                  </a:cubicBezTo>
                  <a:lnTo>
                    <a:pt x="19717" y="21600"/>
                  </a:lnTo>
                  <a:cubicBezTo>
                    <a:pt x="20123" y="21006"/>
                    <a:pt x="20329" y="20043"/>
                    <a:pt x="20582" y="19449"/>
                  </a:cubicBezTo>
                  <a:cubicBezTo>
                    <a:pt x="21600" y="15440"/>
                    <a:pt x="21395" y="15140"/>
                    <a:pt x="19057" y="12619"/>
                  </a:cubicBezTo>
                  <a:cubicBezTo>
                    <a:pt x="18856" y="12319"/>
                    <a:pt x="18450" y="12319"/>
                    <a:pt x="18245" y="12026"/>
                  </a:cubicBezTo>
                  <a:cubicBezTo>
                    <a:pt x="14435" y="8311"/>
                    <a:pt x="10420" y="5196"/>
                    <a:pt x="6352" y="2745"/>
                  </a:cubicBezTo>
                  <a:cubicBezTo>
                    <a:pt x="4880" y="1851"/>
                    <a:pt x="3408" y="887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0" name="Google Shape;652;p7"/>
            <p:cNvGrpSpPr/>
            <p:nvPr/>
          </p:nvGrpSpPr>
          <p:grpSpPr>
            <a:xfrm>
              <a:off x="5485938" y="3588308"/>
              <a:ext cx="266595" cy="204569"/>
              <a:chOff x="0" y="0"/>
              <a:chExt cx="266594" cy="204568"/>
            </a:xfrm>
          </p:grpSpPr>
          <p:sp>
            <p:nvSpPr>
              <p:cNvPr id="708" name="خط"/>
              <p:cNvSpPr/>
              <p:nvPr/>
            </p:nvSpPr>
            <p:spPr>
              <a:xfrm>
                <a:off x="0" y="0"/>
                <a:ext cx="266595" cy="204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365" y="21600"/>
                    </a:moveTo>
                    <a:cubicBezTo>
                      <a:pt x="21600" y="20990"/>
                      <a:pt x="21365" y="19999"/>
                      <a:pt x="21135" y="19690"/>
                    </a:cubicBezTo>
                    <a:cubicBezTo>
                      <a:pt x="19908" y="18089"/>
                      <a:pt x="18457" y="16487"/>
                      <a:pt x="17001" y="15568"/>
                    </a:cubicBezTo>
                    <a:cubicBezTo>
                      <a:pt x="11936" y="11446"/>
                      <a:pt x="6346" y="8244"/>
                      <a:pt x="0" y="6944"/>
                    </a:cubicBezTo>
                    <a:cubicBezTo>
                      <a:pt x="761" y="4424"/>
                      <a:pt x="1456" y="2514"/>
                      <a:pt x="2212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خط"/>
              <p:cNvSpPr/>
              <p:nvPr/>
            </p:nvSpPr>
            <p:spPr>
              <a:xfrm>
                <a:off x="0" y="0"/>
                <a:ext cx="266595" cy="204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212" y="0"/>
                    </a:moveTo>
                    <a:cubicBezTo>
                      <a:pt x="1456" y="2514"/>
                      <a:pt x="761" y="4424"/>
                      <a:pt x="0" y="6944"/>
                    </a:cubicBezTo>
                    <a:cubicBezTo>
                      <a:pt x="6346" y="8244"/>
                      <a:pt x="11936" y="11446"/>
                      <a:pt x="17001" y="15568"/>
                    </a:cubicBezTo>
                    <a:cubicBezTo>
                      <a:pt x="18457" y="16487"/>
                      <a:pt x="19908" y="18089"/>
                      <a:pt x="21135" y="19690"/>
                    </a:cubicBezTo>
                    <a:cubicBezTo>
                      <a:pt x="21365" y="19999"/>
                      <a:pt x="21600" y="20990"/>
                      <a:pt x="21365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1" name="Google Shape;653;p7"/>
            <p:cNvSpPr/>
            <p:nvPr/>
          </p:nvSpPr>
          <p:spPr>
            <a:xfrm>
              <a:off x="5456285" y="3675021"/>
              <a:ext cx="310204" cy="19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0" y="0"/>
                  </a:moveTo>
                  <a:lnTo>
                    <a:pt x="1260" y="397"/>
                  </a:lnTo>
                  <a:cubicBezTo>
                    <a:pt x="1061" y="397"/>
                    <a:pt x="1061" y="720"/>
                    <a:pt x="1061" y="1042"/>
                  </a:cubicBezTo>
                  <a:cubicBezTo>
                    <a:pt x="809" y="1042"/>
                    <a:pt x="809" y="1042"/>
                    <a:pt x="809" y="1357"/>
                  </a:cubicBezTo>
                  <a:lnTo>
                    <a:pt x="606" y="1357"/>
                  </a:lnTo>
                  <a:cubicBezTo>
                    <a:pt x="606" y="1994"/>
                    <a:pt x="407" y="2392"/>
                    <a:pt x="203" y="2714"/>
                  </a:cubicBezTo>
                  <a:cubicBezTo>
                    <a:pt x="203" y="3029"/>
                    <a:pt x="0" y="3029"/>
                    <a:pt x="0" y="3351"/>
                  </a:cubicBezTo>
                  <a:lnTo>
                    <a:pt x="0" y="4708"/>
                  </a:lnTo>
                  <a:cubicBezTo>
                    <a:pt x="203" y="5023"/>
                    <a:pt x="407" y="5023"/>
                    <a:pt x="606" y="5023"/>
                  </a:cubicBezTo>
                  <a:cubicBezTo>
                    <a:pt x="7554" y="8689"/>
                    <a:pt x="14250" y="12356"/>
                    <a:pt x="19488" y="21600"/>
                  </a:cubicBezTo>
                  <a:cubicBezTo>
                    <a:pt x="20141" y="18975"/>
                    <a:pt x="20946" y="16344"/>
                    <a:pt x="21600" y="13630"/>
                  </a:cubicBezTo>
                  <a:lnTo>
                    <a:pt x="20544" y="12993"/>
                  </a:lnTo>
                  <a:lnTo>
                    <a:pt x="20544" y="13630"/>
                  </a:lnTo>
                  <a:cubicBezTo>
                    <a:pt x="20401" y="13856"/>
                    <a:pt x="20262" y="14117"/>
                    <a:pt x="20120" y="14117"/>
                  </a:cubicBezTo>
                  <a:cubicBezTo>
                    <a:pt x="20059" y="14117"/>
                    <a:pt x="19998" y="14069"/>
                    <a:pt x="19942" y="13952"/>
                  </a:cubicBezTo>
                  <a:cubicBezTo>
                    <a:pt x="19488" y="13952"/>
                    <a:pt x="19284" y="13630"/>
                    <a:pt x="18882" y="13315"/>
                  </a:cubicBezTo>
                  <a:cubicBezTo>
                    <a:pt x="16769" y="10361"/>
                    <a:pt x="14250" y="8689"/>
                    <a:pt x="11934" y="6380"/>
                  </a:cubicBezTo>
                  <a:cubicBezTo>
                    <a:pt x="8610" y="3351"/>
                    <a:pt x="4835" y="2392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4" name="Google Shape;654;p7"/>
            <p:cNvGrpSpPr/>
            <p:nvPr/>
          </p:nvGrpSpPr>
          <p:grpSpPr>
            <a:xfrm>
              <a:off x="5456285" y="3705031"/>
              <a:ext cx="1" cy="12828"/>
              <a:chOff x="0" y="0"/>
              <a:chExt cx="0" cy="12826"/>
            </a:xfrm>
          </p:grpSpPr>
          <p:sp>
            <p:nvSpPr>
              <p:cNvPr id="712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8" name="Google Shape;655;p7"/>
            <p:cNvGrpSpPr/>
            <p:nvPr/>
          </p:nvGrpSpPr>
          <p:grpSpPr>
            <a:xfrm>
              <a:off x="5740586" y="3789354"/>
              <a:ext cx="12701" cy="17757"/>
              <a:chOff x="0" y="0"/>
              <a:chExt cx="12699" cy="17756"/>
            </a:xfrm>
          </p:grpSpPr>
          <p:sp>
            <p:nvSpPr>
              <p:cNvPr id="715" name="خط"/>
              <p:cNvSpPr/>
              <p:nvPr/>
            </p:nvSpPr>
            <p:spPr>
              <a:xfrm flipV="1">
                <a:off x="10627" y="0"/>
                <a:ext cx="1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6" name="خط"/>
              <p:cNvSpPr/>
              <p:nvPr/>
            </p:nvSpPr>
            <p:spPr>
              <a:xfrm>
                <a:off x="0" y="2194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925" fill="norm" stroke="1" extrusionOk="0">
                    <a:moveTo>
                      <a:pt x="21600" y="0"/>
                    </a:moveTo>
                    <a:lnTo>
                      <a:pt x="21600" y="10145"/>
                    </a:lnTo>
                    <a:cubicBezTo>
                      <a:pt x="14452" y="15273"/>
                      <a:pt x="7148" y="21600"/>
                      <a:pt x="0" y="15273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خط"/>
              <p:cNvSpPr/>
              <p:nvPr/>
            </p:nvSpPr>
            <p:spPr>
              <a:xfrm>
                <a:off x="0" y="5056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669" fill="norm" stroke="1" extrusionOk="0">
                    <a:moveTo>
                      <a:pt x="0" y="9669"/>
                    </a:moveTo>
                    <a:cubicBezTo>
                      <a:pt x="7148" y="21600"/>
                      <a:pt x="14452" y="9669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1" name="Google Shape;656;p7"/>
            <p:cNvGrpSpPr/>
            <p:nvPr/>
          </p:nvGrpSpPr>
          <p:grpSpPr>
            <a:xfrm>
              <a:off x="5474375" y="3670284"/>
              <a:ext cx="1" cy="12828"/>
              <a:chOff x="0" y="0"/>
              <a:chExt cx="0" cy="12826"/>
            </a:xfrm>
          </p:grpSpPr>
          <p:sp>
            <p:nvSpPr>
              <p:cNvPr id="719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4" name="Google Shape;657;p7"/>
            <p:cNvGrpSpPr/>
            <p:nvPr/>
          </p:nvGrpSpPr>
          <p:grpSpPr>
            <a:xfrm>
              <a:off x="5454223" y="3712741"/>
              <a:ext cx="12701" cy="12701"/>
              <a:chOff x="0" y="0"/>
              <a:chExt cx="12699" cy="12699"/>
            </a:xfrm>
          </p:grpSpPr>
          <p:sp>
            <p:nvSpPr>
              <p:cNvPr id="7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251" y="21600"/>
                      <a:pt x="14503" y="21600"/>
                      <a:pt x="2160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503" y="21600"/>
                      <a:pt x="7251" y="21600"/>
                      <a:pt x="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5" name="Google Shape;658;p7"/>
            <p:cNvSpPr/>
            <p:nvPr/>
          </p:nvSpPr>
          <p:spPr>
            <a:xfrm>
              <a:off x="5453425" y="3744454"/>
              <a:ext cx="271165" cy="31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0" y="5521"/>
                  </a:moveTo>
                  <a:cubicBezTo>
                    <a:pt x="7428" y="5521"/>
                    <a:pt x="8641" y="6550"/>
                    <a:pt x="8641" y="7332"/>
                  </a:cubicBezTo>
                  <a:cubicBezTo>
                    <a:pt x="8641" y="8159"/>
                    <a:pt x="7888" y="8748"/>
                    <a:pt x="6913" y="8748"/>
                  </a:cubicBezTo>
                  <a:cubicBezTo>
                    <a:pt x="5992" y="8748"/>
                    <a:pt x="5239" y="8159"/>
                    <a:pt x="5239" y="7134"/>
                  </a:cubicBezTo>
                  <a:cubicBezTo>
                    <a:pt x="5239" y="6302"/>
                    <a:pt x="5992" y="5521"/>
                    <a:pt x="6680" y="5521"/>
                  </a:cubicBezTo>
                  <a:close/>
                  <a:moveTo>
                    <a:pt x="11751" y="8159"/>
                  </a:moveTo>
                  <a:cubicBezTo>
                    <a:pt x="12959" y="8357"/>
                    <a:pt x="13880" y="9382"/>
                    <a:pt x="13880" y="10214"/>
                  </a:cubicBezTo>
                  <a:cubicBezTo>
                    <a:pt x="13880" y="11193"/>
                    <a:pt x="13192" y="11827"/>
                    <a:pt x="11231" y="11827"/>
                  </a:cubicBezTo>
                  <a:cubicBezTo>
                    <a:pt x="11003" y="13243"/>
                    <a:pt x="10310" y="13878"/>
                    <a:pt x="9102" y="13878"/>
                  </a:cubicBezTo>
                  <a:cubicBezTo>
                    <a:pt x="8121" y="13634"/>
                    <a:pt x="7428" y="13050"/>
                    <a:pt x="7428" y="12218"/>
                  </a:cubicBezTo>
                  <a:cubicBezTo>
                    <a:pt x="7428" y="10995"/>
                    <a:pt x="8121" y="10407"/>
                    <a:pt x="9562" y="10407"/>
                  </a:cubicBezTo>
                  <a:cubicBezTo>
                    <a:pt x="10077" y="9579"/>
                    <a:pt x="10538" y="8991"/>
                    <a:pt x="11003" y="8357"/>
                  </a:cubicBezTo>
                  <a:cubicBezTo>
                    <a:pt x="11003" y="8159"/>
                    <a:pt x="11518" y="8159"/>
                    <a:pt x="11751" y="8159"/>
                  </a:cubicBezTo>
                  <a:close/>
                  <a:moveTo>
                    <a:pt x="5705" y="14957"/>
                  </a:moveTo>
                  <a:cubicBezTo>
                    <a:pt x="8081" y="14957"/>
                    <a:pt x="11696" y="16302"/>
                    <a:pt x="12672" y="17546"/>
                  </a:cubicBezTo>
                  <a:cubicBezTo>
                    <a:pt x="12538" y="17579"/>
                    <a:pt x="12360" y="17596"/>
                    <a:pt x="12152" y="17596"/>
                  </a:cubicBezTo>
                  <a:cubicBezTo>
                    <a:pt x="10127" y="17596"/>
                    <a:pt x="4967" y="15987"/>
                    <a:pt x="4551" y="15100"/>
                  </a:cubicBezTo>
                  <a:cubicBezTo>
                    <a:pt x="4878" y="15004"/>
                    <a:pt x="5269" y="14957"/>
                    <a:pt x="5705" y="14957"/>
                  </a:cubicBezTo>
                  <a:close/>
                  <a:moveTo>
                    <a:pt x="228" y="0"/>
                  </a:moveTo>
                  <a:lnTo>
                    <a:pt x="228" y="1025"/>
                  </a:lnTo>
                  <a:cubicBezTo>
                    <a:pt x="228" y="7134"/>
                    <a:pt x="228" y="13243"/>
                    <a:pt x="0" y="19550"/>
                  </a:cubicBezTo>
                  <a:lnTo>
                    <a:pt x="1441" y="19550"/>
                  </a:lnTo>
                  <a:cubicBezTo>
                    <a:pt x="1441" y="19352"/>
                    <a:pt x="1441" y="18961"/>
                    <a:pt x="1669" y="18961"/>
                  </a:cubicBezTo>
                  <a:cubicBezTo>
                    <a:pt x="1669" y="18865"/>
                    <a:pt x="1788" y="18814"/>
                    <a:pt x="1931" y="18814"/>
                  </a:cubicBezTo>
                  <a:cubicBezTo>
                    <a:pt x="2075" y="18814"/>
                    <a:pt x="2248" y="18865"/>
                    <a:pt x="2362" y="18961"/>
                  </a:cubicBezTo>
                  <a:cubicBezTo>
                    <a:pt x="5759" y="20768"/>
                    <a:pt x="9790" y="20575"/>
                    <a:pt x="13420" y="21209"/>
                  </a:cubicBezTo>
                  <a:cubicBezTo>
                    <a:pt x="14400" y="21403"/>
                    <a:pt x="15088" y="21403"/>
                    <a:pt x="15841" y="21600"/>
                  </a:cubicBezTo>
                  <a:lnTo>
                    <a:pt x="16302" y="21600"/>
                  </a:lnTo>
                  <a:lnTo>
                    <a:pt x="16302" y="21209"/>
                  </a:lnTo>
                  <a:cubicBezTo>
                    <a:pt x="17510" y="18130"/>
                    <a:pt x="18951" y="15298"/>
                    <a:pt x="20159" y="12218"/>
                  </a:cubicBezTo>
                  <a:cubicBezTo>
                    <a:pt x="20620" y="11437"/>
                    <a:pt x="21080" y="10407"/>
                    <a:pt x="21600" y="9579"/>
                  </a:cubicBezTo>
                  <a:cubicBezTo>
                    <a:pt x="19411" y="9189"/>
                    <a:pt x="17738" y="7966"/>
                    <a:pt x="15841" y="6743"/>
                  </a:cubicBezTo>
                  <a:cubicBezTo>
                    <a:pt x="13420" y="5328"/>
                    <a:pt x="11003" y="4105"/>
                    <a:pt x="8121" y="3080"/>
                  </a:cubicBezTo>
                  <a:cubicBezTo>
                    <a:pt x="5992" y="2445"/>
                    <a:pt x="4031" y="1416"/>
                    <a:pt x="2129" y="634"/>
                  </a:cubicBezTo>
                  <a:cubicBezTo>
                    <a:pt x="1669" y="441"/>
                    <a:pt x="921" y="193"/>
                    <a:pt x="228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659;p7"/>
            <p:cNvSpPr/>
            <p:nvPr/>
          </p:nvSpPr>
          <p:spPr>
            <a:xfrm>
              <a:off x="5456285" y="3744454"/>
              <a:ext cx="1" cy="1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17528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660;p7"/>
            <p:cNvSpPr/>
            <p:nvPr/>
          </p:nvSpPr>
          <p:spPr>
            <a:xfrm>
              <a:off x="5456285" y="2925310"/>
              <a:ext cx="1" cy="6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19587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661;p7"/>
            <p:cNvSpPr/>
            <p:nvPr/>
          </p:nvSpPr>
          <p:spPr>
            <a:xfrm>
              <a:off x="5456285" y="2445932"/>
              <a:ext cx="162749" cy="63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12" y="0"/>
                    <a:pt x="20734" y="122"/>
                    <a:pt x="20734" y="222"/>
                  </a:cubicBezTo>
                  <a:cubicBezTo>
                    <a:pt x="15932" y="1840"/>
                    <a:pt x="11138" y="3486"/>
                    <a:pt x="6815" y="5227"/>
                  </a:cubicBezTo>
                  <a:cubicBezTo>
                    <a:pt x="5190" y="5645"/>
                    <a:pt x="3936" y="6136"/>
                    <a:pt x="2401" y="6455"/>
                  </a:cubicBezTo>
                  <a:cubicBezTo>
                    <a:pt x="2021" y="6455"/>
                    <a:pt x="2021" y="6455"/>
                    <a:pt x="2021" y="6554"/>
                  </a:cubicBezTo>
                  <a:cubicBezTo>
                    <a:pt x="1543" y="6554"/>
                    <a:pt x="1543" y="6554"/>
                    <a:pt x="1155" y="6651"/>
                  </a:cubicBezTo>
                  <a:cubicBezTo>
                    <a:pt x="776" y="6651"/>
                    <a:pt x="388" y="6651"/>
                    <a:pt x="0" y="6751"/>
                  </a:cubicBezTo>
                  <a:lnTo>
                    <a:pt x="0" y="21600"/>
                  </a:lnTo>
                  <a:cubicBezTo>
                    <a:pt x="4414" y="14335"/>
                    <a:pt x="12764" y="7166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1" name="Google Shape;662;p7"/>
            <p:cNvGrpSpPr/>
            <p:nvPr/>
          </p:nvGrpSpPr>
          <p:grpSpPr>
            <a:xfrm>
              <a:off x="5456285" y="2644782"/>
              <a:ext cx="1" cy="277607"/>
              <a:chOff x="0" y="0"/>
              <a:chExt cx="0" cy="277606"/>
            </a:xfrm>
          </p:grpSpPr>
          <p:sp>
            <p:nvSpPr>
              <p:cNvPr id="729" name="خط"/>
              <p:cNvSpPr/>
              <p:nvPr/>
            </p:nvSpPr>
            <p:spPr>
              <a:xfrm flipH="1">
                <a:off x="-1" y="0"/>
                <a:ext cx="2" cy="277607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30" name="خط"/>
              <p:cNvSpPr/>
              <p:nvPr/>
            </p:nvSpPr>
            <p:spPr>
              <a:xfrm flipV="1">
                <a:off x="-1" y="0"/>
                <a:ext cx="2" cy="277607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35" name="Google Shape;663;p7"/>
            <p:cNvGrpSpPr/>
            <p:nvPr/>
          </p:nvGrpSpPr>
          <p:grpSpPr>
            <a:xfrm>
              <a:off x="5474375" y="2445932"/>
              <a:ext cx="144659" cy="190148"/>
              <a:chOff x="0" y="62"/>
              <a:chExt cx="144657" cy="190147"/>
            </a:xfrm>
          </p:grpSpPr>
          <p:sp>
            <p:nvSpPr>
              <p:cNvPr id="732" name="خط"/>
              <p:cNvSpPr/>
              <p:nvPr/>
            </p:nvSpPr>
            <p:spPr>
              <a:xfrm>
                <a:off x="33258" y="62"/>
                <a:ext cx="111400" cy="153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316" y="14406"/>
                      <a:pt x="13319" y="7604"/>
                      <a:pt x="20334" y="916"/>
                    </a:cubicBezTo>
                    <a:cubicBezTo>
                      <a:pt x="20334" y="506"/>
                      <a:pt x="21033" y="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خط"/>
              <p:cNvSpPr/>
              <p:nvPr/>
            </p:nvSpPr>
            <p:spPr>
              <a:xfrm>
                <a:off x="-1" y="62"/>
                <a:ext cx="144659" cy="190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64" y="0"/>
                      <a:pt x="20625" y="410"/>
                      <a:pt x="20625" y="741"/>
                    </a:cubicBezTo>
                    <a:cubicBezTo>
                      <a:pt x="15223" y="6157"/>
                      <a:pt x="9830" y="11665"/>
                      <a:pt x="4966" y="17490"/>
                    </a:cubicBezTo>
                    <a:cubicBezTo>
                      <a:pt x="3137" y="18889"/>
                      <a:pt x="1727" y="20534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خط"/>
              <p:cNvSpPr/>
              <p:nvPr/>
            </p:nvSpPr>
            <p:spPr>
              <a:xfrm>
                <a:off x="-1" y="154032"/>
                <a:ext cx="33260" cy="3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510" y="15996"/>
                      <a:pt x="13646" y="7348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6" name="Google Shape;664;p7"/>
            <p:cNvSpPr/>
            <p:nvPr/>
          </p:nvSpPr>
          <p:spPr>
            <a:xfrm>
              <a:off x="5456285" y="2925310"/>
              <a:ext cx="1" cy="15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9551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665;p7"/>
            <p:cNvSpPr/>
            <p:nvPr/>
          </p:nvSpPr>
          <p:spPr>
            <a:xfrm>
              <a:off x="1816399" y="545142"/>
              <a:ext cx="461327" cy="41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65" y="0"/>
                  </a:moveTo>
                  <a:cubicBezTo>
                    <a:pt x="12559" y="151"/>
                    <a:pt x="12559" y="337"/>
                    <a:pt x="12423" y="635"/>
                  </a:cubicBezTo>
                  <a:cubicBezTo>
                    <a:pt x="10865" y="3133"/>
                    <a:pt x="9480" y="5596"/>
                    <a:pt x="7920" y="7947"/>
                  </a:cubicBezTo>
                  <a:cubicBezTo>
                    <a:pt x="7629" y="8345"/>
                    <a:pt x="7349" y="8691"/>
                    <a:pt x="6986" y="8691"/>
                  </a:cubicBezTo>
                  <a:cubicBezTo>
                    <a:pt x="6805" y="8691"/>
                    <a:pt x="6601" y="8605"/>
                    <a:pt x="6363" y="8393"/>
                  </a:cubicBezTo>
                  <a:cubicBezTo>
                    <a:pt x="6363" y="8345"/>
                    <a:pt x="6334" y="8326"/>
                    <a:pt x="6287" y="8326"/>
                  </a:cubicBezTo>
                  <a:cubicBezTo>
                    <a:pt x="6194" y="8326"/>
                    <a:pt x="6037" y="8393"/>
                    <a:pt x="5923" y="8393"/>
                  </a:cubicBezTo>
                  <a:cubicBezTo>
                    <a:pt x="4672" y="8246"/>
                    <a:pt x="3554" y="8246"/>
                    <a:pt x="2404" y="8246"/>
                  </a:cubicBezTo>
                  <a:lnTo>
                    <a:pt x="0" y="8246"/>
                  </a:lnTo>
                  <a:cubicBezTo>
                    <a:pt x="169" y="8544"/>
                    <a:pt x="169" y="8730"/>
                    <a:pt x="303" y="8877"/>
                  </a:cubicBezTo>
                  <a:cubicBezTo>
                    <a:pt x="1287" y="10109"/>
                    <a:pt x="2404" y="11190"/>
                    <a:pt x="3385" y="12460"/>
                  </a:cubicBezTo>
                  <a:cubicBezTo>
                    <a:pt x="3825" y="12909"/>
                    <a:pt x="4232" y="13393"/>
                    <a:pt x="4535" y="13839"/>
                  </a:cubicBezTo>
                  <a:cubicBezTo>
                    <a:pt x="4672" y="14137"/>
                    <a:pt x="4805" y="14772"/>
                    <a:pt x="4672" y="14772"/>
                  </a:cubicBezTo>
                  <a:cubicBezTo>
                    <a:pt x="3825" y="15555"/>
                    <a:pt x="4095" y="16488"/>
                    <a:pt x="3825" y="17421"/>
                  </a:cubicBezTo>
                  <a:cubicBezTo>
                    <a:pt x="3554" y="18653"/>
                    <a:pt x="3248" y="20070"/>
                    <a:pt x="2978" y="21600"/>
                  </a:cubicBezTo>
                  <a:cubicBezTo>
                    <a:pt x="3385" y="21302"/>
                    <a:pt x="3554" y="21151"/>
                    <a:pt x="3691" y="21003"/>
                  </a:cubicBezTo>
                  <a:cubicBezTo>
                    <a:pt x="5519" y="19733"/>
                    <a:pt x="7210" y="18502"/>
                    <a:pt x="9038" y="17421"/>
                  </a:cubicBezTo>
                  <a:cubicBezTo>
                    <a:pt x="9198" y="17245"/>
                    <a:pt x="9460" y="17174"/>
                    <a:pt x="9704" y="17174"/>
                  </a:cubicBezTo>
                  <a:cubicBezTo>
                    <a:pt x="9879" y="17174"/>
                    <a:pt x="10045" y="17209"/>
                    <a:pt x="10155" y="17270"/>
                  </a:cubicBezTo>
                  <a:cubicBezTo>
                    <a:pt x="10865" y="17719"/>
                    <a:pt x="11442" y="18204"/>
                    <a:pt x="12152" y="18653"/>
                  </a:cubicBezTo>
                  <a:cubicBezTo>
                    <a:pt x="13270" y="19586"/>
                    <a:pt x="14387" y="20667"/>
                    <a:pt x="15540" y="21600"/>
                  </a:cubicBezTo>
                  <a:cubicBezTo>
                    <a:pt x="15540" y="21600"/>
                    <a:pt x="15674" y="21449"/>
                    <a:pt x="15811" y="21449"/>
                  </a:cubicBezTo>
                  <a:cubicBezTo>
                    <a:pt x="15403" y="19733"/>
                    <a:pt x="15098" y="18204"/>
                    <a:pt x="14827" y="16488"/>
                  </a:cubicBezTo>
                  <a:cubicBezTo>
                    <a:pt x="14693" y="15853"/>
                    <a:pt x="14387" y="15407"/>
                    <a:pt x="14387" y="14772"/>
                  </a:cubicBezTo>
                  <a:cubicBezTo>
                    <a:pt x="14387" y="14474"/>
                    <a:pt x="14693" y="14137"/>
                    <a:pt x="14964" y="13839"/>
                  </a:cubicBezTo>
                  <a:cubicBezTo>
                    <a:pt x="15098" y="13691"/>
                    <a:pt x="15540" y="13691"/>
                    <a:pt x="15674" y="13540"/>
                  </a:cubicBezTo>
                  <a:cubicBezTo>
                    <a:pt x="16792" y="12758"/>
                    <a:pt x="17941" y="11975"/>
                    <a:pt x="19059" y="11042"/>
                  </a:cubicBezTo>
                  <a:cubicBezTo>
                    <a:pt x="19906" y="10407"/>
                    <a:pt x="20753" y="9663"/>
                    <a:pt x="21600" y="8877"/>
                  </a:cubicBezTo>
                  <a:cubicBezTo>
                    <a:pt x="21463" y="8877"/>
                    <a:pt x="21463" y="8730"/>
                    <a:pt x="21329" y="8730"/>
                  </a:cubicBezTo>
                  <a:cubicBezTo>
                    <a:pt x="19466" y="8730"/>
                    <a:pt x="17502" y="8544"/>
                    <a:pt x="15674" y="8393"/>
                  </a:cubicBezTo>
                  <a:cubicBezTo>
                    <a:pt x="15540" y="8393"/>
                    <a:pt x="15403" y="8393"/>
                    <a:pt x="15234" y="8544"/>
                  </a:cubicBezTo>
                  <a:cubicBezTo>
                    <a:pt x="15045" y="8659"/>
                    <a:pt x="14871" y="8717"/>
                    <a:pt x="14716" y="8717"/>
                  </a:cubicBezTo>
                  <a:cubicBezTo>
                    <a:pt x="14425" y="8717"/>
                    <a:pt x="14204" y="8509"/>
                    <a:pt x="14117" y="8095"/>
                  </a:cubicBezTo>
                  <a:cubicBezTo>
                    <a:pt x="13846" y="7312"/>
                    <a:pt x="13709" y="6530"/>
                    <a:pt x="13540" y="5744"/>
                  </a:cubicBezTo>
                  <a:cubicBezTo>
                    <a:pt x="13406" y="3730"/>
                    <a:pt x="13136" y="1867"/>
                    <a:pt x="12865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666;p7"/>
            <p:cNvSpPr/>
            <p:nvPr/>
          </p:nvSpPr>
          <p:spPr>
            <a:xfrm>
              <a:off x="1582745" y="1882701"/>
              <a:ext cx="54544" cy="5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600" fill="norm" stroke="1" extrusionOk="0">
                  <a:moveTo>
                    <a:pt x="8668" y="0"/>
                  </a:moveTo>
                  <a:cubicBezTo>
                    <a:pt x="8714" y="76"/>
                    <a:pt x="8784" y="152"/>
                    <a:pt x="8853" y="203"/>
                  </a:cubicBezTo>
                  <a:cubicBezTo>
                    <a:pt x="8784" y="152"/>
                    <a:pt x="8737" y="76"/>
                    <a:pt x="8668" y="0"/>
                  </a:cubicBezTo>
                  <a:close/>
                  <a:moveTo>
                    <a:pt x="8853" y="203"/>
                  </a:moveTo>
                  <a:cubicBezTo>
                    <a:pt x="9758" y="1344"/>
                    <a:pt x="9804" y="2738"/>
                    <a:pt x="10825" y="3828"/>
                  </a:cubicBezTo>
                  <a:cubicBezTo>
                    <a:pt x="8668" y="5020"/>
                    <a:pt x="5164" y="5020"/>
                    <a:pt x="3007" y="7377"/>
                  </a:cubicBezTo>
                  <a:cubicBezTo>
                    <a:pt x="-520" y="10039"/>
                    <a:pt x="-520" y="13563"/>
                    <a:pt x="849" y="17392"/>
                  </a:cubicBezTo>
                  <a:cubicBezTo>
                    <a:pt x="2287" y="20535"/>
                    <a:pt x="4190" y="21600"/>
                    <a:pt x="6347" y="21600"/>
                  </a:cubicBezTo>
                  <a:cubicBezTo>
                    <a:pt x="7438" y="21600"/>
                    <a:pt x="8575" y="21321"/>
                    <a:pt x="9735" y="20941"/>
                  </a:cubicBezTo>
                  <a:cubicBezTo>
                    <a:pt x="11916" y="19749"/>
                    <a:pt x="15419" y="18583"/>
                    <a:pt x="17577" y="15921"/>
                  </a:cubicBezTo>
                  <a:cubicBezTo>
                    <a:pt x="21080" y="14755"/>
                    <a:pt x="21080" y="12397"/>
                    <a:pt x="18644" y="10039"/>
                  </a:cubicBezTo>
                  <a:cubicBezTo>
                    <a:pt x="15465" y="6262"/>
                    <a:pt x="12032" y="3930"/>
                    <a:pt x="8853" y="203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667;p7"/>
            <p:cNvSpPr/>
            <p:nvPr/>
          </p:nvSpPr>
          <p:spPr>
            <a:xfrm>
              <a:off x="1226329" y="1069337"/>
              <a:ext cx="4199620" cy="306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1" y="373"/>
                  </a:moveTo>
                  <a:cubicBezTo>
                    <a:pt x="1735" y="373"/>
                    <a:pt x="1858" y="382"/>
                    <a:pt x="1982" y="382"/>
                  </a:cubicBezTo>
                  <a:cubicBezTo>
                    <a:pt x="2261" y="382"/>
                    <a:pt x="2555" y="403"/>
                    <a:pt x="2834" y="403"/>
                  </a:cubicBezTo>
                  <a:cubicBezTo>
                    <a:pt x="3254" y="449"/>
                    <a:pt x="3671" y="489"/>
                    <a:pt x="4076" y="510"/>
                  </a:cubicBezTo>
                  <a:lnTo>
                    <a:pt x="5300" y="510"/>
                  </a:lnTo>
                  <a:cubicBezTo>
                    <a:pt x="5329" y="510"/>
                    <a:pt x="5359" y="510"/>
                    <a:pt x="5408" y="530"/>
                  </a:cubicBezTo>
                  <a:cubicBezTo>
                    <a:pt x="5408" y="530"/>
                    <a:pt x="5393" y="530"/>
                    <a:pt x="5393" y="556"/>
                  </a:cubicBezTo>
                  <a:cubicBezTo>
                    <a:pt x="5237" y="576"/>
                    <a:pt x="5080" y="597"/>
                    <a:pt x="4928" y="617"/>
                  </a:cubicBezTo>
                  <a:cubicBezTo>
                    <a:pt x="4753" y="643"/>
                    <a:pt x="4579" y="652"/>
                    <a:pt x="4404" y="652"/>
                  </a:cubicBezTo>
                  <a:cubicBezTo>
                    <a:pt x="4129" y="652"/>
                    <a:pt x="3853" y="630"/>
                    <a:pt x="3578" y="617"/>
                  </a:cubicBezTo>
                  <a:cubicBezTo>
                    <a:pt x="2867" y="576"/>
                    <a:pt x="2168" y="556"/>
                    <a:pt x="1454" y="510"/>
                  </a:cubicBezTo>
                  <a:cubicBezTo>
                    <a:pt x="1331" y="510"/>
                    <a:pt x="1194" y="510"/>
                    <a:pt x="1053" y="489"/>
                  </a:cubicBezTo>
                  <a:cubicBezTo>
                    <a:pt x="1175" y="403"/>
                    <a:pt x="1302" y="382"/>
                    <a:pt x="1424" y="382"/>
                  </a:cubicBezTo>
                  <a:cubicBezTo>
                    <a:pt x="1486" y="376"/>
                    <a:pt x="1548" y="373"/>
                    <a:pt x="1611" y="373"/>
                  </a:cubicBezTo>
                  <a:close/>
                  <a:moveTo>
                    <a:pt x="19957" y="242"/>
                  </a:moveTo>
                  <a:cubicBezTo>
                    <a:pt x="20070" y="242"/>
                    <a:pt x="20183" y="246"/>
                    <a:pt x="20298" y="255"/>
                  </a:cubicBezTo>
                  <a:cubicBezTo>
                    <a:pt x="20469" y="275"/>
                    <a:pt x="20625" y="275"/>
                    <a:pt x="20793" y="301"/>
                  </a:cubicBezTo>
                  <a:cubicBezTo>
                    <a:pt x="20841" y="301"/>
                    <a:pt x="20886" y="321"/>
                    <a:pt x="20905" y="403"/>
                  </a:cubicBezTo>
                  <a:lnTo>
                    <a:pt x="20886" y="403"/>
                  </a:lnTo>
                  <a:cubicBezTo>
                    <a:pt x="20886" y="429"/>
                    <a:pt x="20905" y="449"/>
                    <a:pt x="20905" y="469"/>
                  </a:cubicBezTo>
                  <a:cubicBezTo>
                    <a:pt x="20700" y="469"/>
                    <a:pt x="20499" y="469"/>
                    <a:pt x="20298" y="449"/>
                  </a:cubicBezTo>
                  <a:cubicBezTo>
                    <a:pt x="20243" y="446"/>
                    <a:pt x="20188" y="445"/>
                    <a:pt x="20133" y="445"/>
                  </a:cubicBezTo>
                  <a:cubicBezTo>
                    <a:pt x="19786" y="445"/>
                    <a:pt x="19436" y="495"/>
                    <a:pt x="19090" y="530"/>
                  </a:cubicBezTo>
                  <a:cubicBezTo>
                    <a:pt x="18781" y="576"/>
                    <a:pt x="18487" y="576"/>
                    <a:pt x="18190" y="617"/>
                  </a:cubicBezTo>
                  <a:cubicBezTo>
                    <a:pt x="17989" y="638"/>
                    <a:pt x="17788" y="683"/>
                    <a:pt x="17587" y="724"/>
                  </a:cubicBezTo>
                  <a:cubicBezTo>
                    <a:pt x="17509" y="745"/>
                    <a:pt x="17416" y="765"/>
                    <a:pt x="17338" y="765"/>
                  </a:cubicBezTo>
                  <a:cubicBezTo>
                    <a:pt x="17280" y="771"/>
                    <a:pt x="17223" y="773"/>
                    <a:pt x="17168" y="773"/>
                  </a:cubicBezTo>
                  <a:cubicBezTo>
                    <a:pt x="17015" y="773"/>
                    <a:pt x="16868" y="754"/>
                    <a:pt x="16721" y="724"/>
                  </a:cubicBezTo>
                  <a:cubicBezTo>
                    <a:pt x="15867" y="550"/>
                    <a:pt x="10845" y="466"/>
                    <a:pt x="9164" y="466"/>
                  </a:cubicBezTo>
                  <a:cubicBezTo>
                    <a:pt x="8979" y="466"/>
                    <a:pt x="8834" y="467"/>
                    <a:pt x="8740" y="469"/>
                  </a:cubicBezTo>
                  <a:lnTo>
                    <a:pt x="8613" y="469"/>
                  </a:lnTo>
                  <a:lnTo>
                    <a:pt x="8613" y="362"/>
                  </a:lnTo>
                  <a:cubicBezTo>
                    <a:pt x="8691" y="342"/>
                    <a:pt x="8769" y="301"/>
                    <a:pt x="8848" y="301"/>
                  </a:cubicBezTo>
                  <a:lnTo>
                    <a:pt x="14954" y="301"/>
                  </a:lnTo>
                  <a:cubicBezTo>
                    <a:pt x="15200" y="321"/>
                    <a:pt x="15464" y="342"/>
                    <a:pt x="15713" y="362"/>
                  </a:cubicBezTo>
                  <a:cubicBezTo>
                    <a:pt x="16022" y="403"/>
                    <a:pt x="16349" y="449"/>
                    <a:pt x="16658" y="510"/>
                  </a:cubicBezTo>
                  <a:cubicBezTo>
                    <a:pt x="16827" y="544"/>
                    <a:pt x="16991" y="564"/>
                    <a:pt x="17158" y="564"/>
                  </a:cubicBezTo>
                  <a:cubicBezTo>
                    <a:pt x="17217" y="564"/>
                    <a:pt x="17278" y="561"/>
                    <a:pt x="17338" y="556"/>
                  </a:cubicBezTo>
                  <a:cubicBezTo>
                    <a:pt x="17465" y="556"/>
                    <a:pt x="17587" y="530"/>
                    <a:pt x="17710" y="510"/>
                  </a:cubicBezTo>
                  <a:cubicBezTo>
                    <a:pt x="17989" y="449"/>
                    <a:pt x="18268" y="429"/>
                    <a:pt x="18562" y="382"/>
                  </a:cubicBezTo>
                  <a:cubicBezTo>
                    <a:pt x="18874" y="342"/>
                    <a:pt x="19168" y="321"/>
                    <a:pt x="19476" y="275"/>
                  </a:cubicBezTo>
                  <a:cubicBezTo>
                    <a:pt x="19640" y="251"/>
                    <a:pt x="19798" y="242"/>
                    <a:pt x="19957" y="242"/>
                  </a:cubicBezTo>
                  <a:close/>
                  <a:moveTo>
                    <a:pt x="6508" y="638"/>
                  </a:moveTo>
                  <a:cubicBezTo>
                    <a:pt x="6973" y="638"/>
                    <a:pt x="7438" y="704"/>
                    <a:pt x="7918" y="786"/>
                  </a:cubicBezTo>
                  <a:cubicBezTo>
                    <a:pt x="8212" y="852"/>
                    <a:pt x="8520" y="872"/>
                    <a:pt x="8833" y="913"/>
                  </a:cubicBezTo>
                  <a:cubicBezTo>
                    <a:pt x="8892" y="939"/>
                    <a:pt x="8955" y="959"/>
                    <a:pt x="9019" y="959"/>
                  </a:cubicBezTo>
                  <a:lnTo>
                    <a:pt x="9019" y="1000"/>
                  </a:lnTo>
                  <a:cubicBezTo>
                    <a:pt x="8926" y="1000"/>
                    <a:pt x="8833" y="1020"/>
                    <a:pt x="8740" y="1020"/>
                  </a:cubicBezTo>
                  <a:cubicBezTo>
                    <a:pt x="8703" y="1022"/>
                    <a:pt x="8667" y="1023"/>
                    <a:pt x="8630" y="1023"/>
                  </a:cubicBezTo>
                  <a:cubicBezTo>
                    <a:pt x="8322" y="1023"/>
                    <a:pt x="8005" y="952"/>
                    <a:pt x="7702" y="893"/>
                  </a:cubicBezTo>
                  <a:cubicBezTo>
                    <a:pt x="7330" y="852"/>
                    <a:pt x="6958" y="811"/>
                    <a:pt x="6601" y="745"/>
                  </a:cubicBezTo>
                  <a:cubicBezTo>
                    <a:pt x="6538" y="745"/>
                    <a:pt x="6475" y="704"/>
                    <a:pt x="6415" y="704"/>
                  </a:cubicBezTo>
                  <a:lnTo>
                    <a:pt x="6415" y="658"/>
                  </a:lnTo>
                  <a:cubicBezTo>
                    <a:pt x="6445" y="638"/>
                    <a:pt x="6475" y="638"/>
                    <a:pt x="6508" y="638"/>
                  </a:cubicBezTo>
                  <a:close/>
                  <a:moveTo>
                    <a:pt x="20886" y="1449"/>
                  </a:moveTo>
                  <a:cubicBezTo>
                    <a:pt x="20919" y="1724"/>
                    <a:pt x="20979" y="2020"/>
                    <a:pt x="20934" y="2316"/>
                  </a:cubicBezTo>
                  <a:cubicBezTo>
                    <a:pt x="20841" y="2234"/>
                    <a:pt x="20812" y="1576"/>
                    <a:pt x="20886" y="1449"/>
                  </a:cubicBezTo>
                  <a:close/>
                  <a:moveTo>
                    <a:pt x="21198" y="2362"/>
                  </a:moveTo>
                  <a:cubicBezTo>
                    <a:pt x="21213" y="2530"/>
                    <a:pt x="21228" y="2699"/>
                    <a:pt x="21243" y="2852"/>
                  </a:cubicBezTo>
                  <a:cubicBezTo>
                    <a:pt x="21276" y="3127"/>
                    <a:pt x="21306" y="3423"/>
                    <a:pt x="21321" y="3699"/>
                  </a:cubicBezTo>
                  <a:cubicBezTo>
                    <a:pt x="21321" y="3826"/>
                    <a:pt x="21306" y="3954"/>
                    <a:pt x="21306" y="4081"/>
                  </a:cubicBezTo>
                  <a:lnTo>
                    <a:pt x="21258" y="4081"/>
                  </a:lnTo>
                  <a:cubicBezTo>
                    <a:pt x="21258" y="4061"/>
                    <a:pt x="21243" y="4020"/>
                    <a:pt x="21228" y="3974"/>
                  </a:cubicBezTo>
                  <a:cubicBezTo>
                    <a:pt x="21198" y="3571"/>
                    <a:pt x="21165" y="3168"/>
                    <a:pt x="21135" y="2765"/>
                  </a:cubicBezTo>
                  <a:cubicBezTo>
                    <a:pt x="21120" y="2637"/>
                    <a:pt x="21150" y="2510"/>
                    <a:pt x="21165" y="2383"/>
                  </a:cubicBezTo>
                  <a:cubicBezTo>
                    <a:pt x="21165" y="2383"/>
                    <a:pt x="21183" y="2383"/>
                    <a:pt x="21198" y="2362"/>
                  </a:cubicBezTo>
                  <a:close/>
                  <a:moveTo>
                    <a:pt x="666" y="9566"/>
                  </a:moveTo>
                  <a:cubicBezTo>
                    <a:pt x="729" y="10417"/>
                    <a:pt x="774" y="11270"/>
                    <a:pt x="837" y="12137"/>
                  </a:cubicBezTo>
                  <a:cubicBezTo>
                    <a:pt x="636" y="11652"/>
                    <a:pt x="524" y="9841"/>
                    <a:pt x="666" y="9566"/>
                  </a:cubicBezTo>
                  <a:close/>
                  <a:moveTo>
                    <a:pt x="21198" y="5208"/>
                  </a:moveTo>
                  <a:cubicBezTo>
                    <a:pt x="21213" y="5229"/>
                    <a:pt x="21213" y="5275"/>
                    <a:pt x="21213" y="5295"/>
                  </a:cubicBezTo>
                  <a:cubicBezTo>
                    <a:pt x="21213" y="5444"/>
                    <a:pt x="21198" y="5571"/>
                    <a:pt x="21198" y="5698"/>
                  </a:cubicBezTo>
                  <a:cubicBezTo>
                    <a:pt x="21150" y="6101"/>
                    <a:pt x="21198" y="6505"/>
                    <a:pt x="21213" y="6908"/>
                  </a:cubicBezTo>
                  <a:cubicBezTo>
                    <a:pt x="21243" y="7866"/>
                    <a:pt x="21306" y="8846"/>
                    <a:pt x="21291" y="9820"/>
                  </a:cubicBezTo>
                  <a:cubicBezTo>
                    <a:pt x="21276" y="10417"/>
                    <a:pt x="21306" y="11035"/>
                    <a:pt x="21306" y="11652"/>
                  </a:cubicBezTo>
                  <a:cubicBezTo>
                    <a:pt x="21306" y="12034"/>
                    <a:pt x="21276" y="12417"/>
                    <a:pt x="21258" y="12800"/>
                  </a:cubicBezTo>
                  <a:lnTo>
                    <a:pt x="21258" y="12861"/>
                  </a:lnTo>
                  <a:lnTo>
                    <a:pt x="21228" y="12861"/>
                  </a:lnTo>
                  <a:cubicBezTo>
                    <a:pt x="21213" y="12693"/>
                    <a:pt x="21213" y="12545"/>
                    <a:pt x="21213" y="12371"/>
                  </a:cubicBezTo>
                  <a:cubicBezTo>
                    <a:pt x="21213" y="11927"/>
                    <a:pt x="21213" y="11499"/>
                    <a:pt x="21198" y="11055"/>
                  </a:cubicBezTo>
                  <a:cubicBezTo>
                    <a:pt x="21183" y="10330"/>
                    <a:pt x="21150" y="9611"/>
                    <a:pt x="21165" y="8866"/>
                  </a:cubicBezTo>
                  <a:cubicBezTo>
                    <a:pt x="21183" y="8525"/>
                    <a:pt x="21135" y="8162"/>
                    <a:pt x="21120" y="7826"/>
                  </a:cubicBezTo>
                  <a:cubicBezTo>
                    <a:pt x="21120" y="7612"/>
                    <a:pt x="21120" y="7397"/>
                    <a:pt x="21105" y="7188"/>
                  </a:cubicBezTo>
                  <a:cubicBezTo>
                    <a:pt x="21090" y="6805"/>
                    <a:pt x="21072" y="6423"/>
                    <a:pt x="21072" y="6015"/>
                  </a:cubicBezTo>
                  <a:cubicBezTo>
                    <a:pt x="21072" y="5785"/>
                    <a:pt x="21120" y="5530"/>
                    <a:pt x="21150" y="5295"/>
                  </a:cubicBezTo>
                  <a:cubicBezTo>
                    <a:pt x="21150" y="5275"/>
                    <a:pt x="21165" y="5229"/>
                    <a:pt x="21183" y="5208"/>
                  </a:cubicBezTo>
                  <a:close/>
                  <a:moveTo>
                    <a:pt x="20949" y="7336"/>
                  </a:moveTo>
                  <a:cubicBezTo>
                    <a:pt x="20934" y="7632"/>
                    <a:pt x="20934" y="7928"/>
                    <a:pt x="20905" y="8229"/>
                  </a:cubicBezTo>
                  <a:cubicBezTo>
                    <a:pt x="20841" y="8973"/>
                    <a:pt x="20827" y="9739"/>
                    <a:pt x="20919" y="10479"/>
                  </a:cubicBezTo>
                  <a:cubicBezTo>
                    <a:pt x="20998" y="11290"/>
                    <a:pt x="21012" y="12075"/>
                    <a:pt x="20934" y="12881"/>
                  </a:cubicBezTo>
                  <a:cubicBezTo>
                    <a:pt x="20919" y="13244"/>
                    <a:pt x="20949" y="13626"/>
                    <a:pt x="20949" y="13988"/>
                  </a:cubicBezTo>
                  <a:cubicBezTo>
                    <a:pt x="20964" y="14539"/>
                    <a:pt x="20964" y="15070"/>
                    <a:pt x="20964" y="15626"/>
                  </a:cubicBezTo>
                  <a:cubicBezTo>
                    <a:pt x="20964" y="15835"/>
                    <a:pt x="20964" y="16049"/>
                    <a:pt x="20949" y="16264"/>
                  </a:cubicBezTo>
                  <a:cubicBezTo>
                    <a:pt x="20949" y="16305"/>
                    <a:pt x="20934" y="16346"/>
                    <a:pt x="20919" y="16371"/>
                  </a:cubicBezTo>
                  <a:cubicBezTo>
                    <a:pt x="20905" y="16325"/>
                    <a:pt x="20871" y="16305"/>
                    <a:pt x="20871" y="16264"/>
                  </a:cubicBezTo>
                  <a:cubicBezTo>
                    <a:pt x="20856" y="15988"/>
                    <a:pt x="20856" y="15687"/>
                    <a:pt x="20856" y="15412"/>
                  </a:cubicBezTo>
                  <a:cubicBezTo>
                    <a:pt x="20856" y="14902"/>
                    <a:pt x="20856" y="14392"/>
                    <a:pt x="20841" y="13881"/>
                  </a:cubicBezTo>
                  <a:cubicBezTo>
                    <a:pt x="20827" y="13371"/>
                    <a:pt x="20827" y="12881"/>
                    <a:pt x="20856" y="12371"/>
                  </a:cubicBezTo>
                  <a:cubicBezTo>
                    <a:pt x="20871" y="11989"/>
                    <a:pt x="20871" y="11586"/>
                    <a:pt x="20856" y="11183"/>
                  </a:cubicBezTo>
                  <a:cubicBezTo>
                    <a:pt x="20827" y="10545"/>
                    <a:pt x="20748" y="9907"/>
                    <a:pt x="20734" y="9269"/>
                  </a:cubicBezTo>
                  <a:cubicBezTo>
                    <a:pt x="20734" y="8632"/>
                    <a:pt x="20827" y="7994"/>
                    <a:pt x="20919" y="7356"/>
                  </a:cubicBezTo>
                  <a:cubicBezTo>
                    <a:pt x="20934" y="7356"/>
                    <a:pt x="20934" y="7336"/>
                    <a:pt x="20934" y="7336"/>
                  </a:cubicBezTo>
                  <a:close/>
                  <a:moveTo>
                    <a:pt x="231" y="1168"/>
                  </a:moveTo>
                  <a:cubicBezTo>
                    <a:pt x="294" y="1235"/>
                    <a:pt x="324" y="1321"/>
                    <a:pt x="339" y="1403"/>
                  </a:cubicBezTo>
                  <a:cubicBezTo>
                    <a:pt x="372" y="1617"/>
                    <a:pt x="417" y="1852"/>
                    <a:pt x="432" y="2086"/>
                  </a:cubicBezTo>
                  <a:cubicBezTo>
                    <a:pt x="495" y="2765"/>
                    <a:pt x="524" y="3443"/>
                    <a:pt x="510" y="4127"/>
                  </a:cubicBezTo>
                  <a:cubicBezTo>
                    <a:pt x="495" y="4867"/>
                    <a:pt x="480" y="5632"/>
                    <a:pt x="465" y="6377"/>
                  </a:cubicBezTo>
                  <a:cubicBezTo>
                    <a:pt x="450" y="7015"/>
                    <a:pt x="417" y="7652"/>
                    <a:pt x="402" y="8290"/>
                  </a:cubicBezTo>
                  <a:cubicBezTo>
                    <a:pt x="387" y="8887"/>
                    <a:pt x="372" y="9504"/>
                    <a:pt x="372" y="10096"/>
                  </a:cubicBezTo>
                  <a:cubicBezTo>
                    <a:pt x="357" y="10759"/>
                    <a:pt x="417" y="11371"/>
                    <a:pt x="510" y="12009"/>
                  </a:cubicBezTo>
                  <a:cubicBezTo>
                    <a:pt x="603" y="12774"/>
                    <a:pt x="681" y="13540"/>
                    <a:pt x="651" y="14305"/>
                  </a:cubicBezTo>
                  <a:cubicBezTo>
                    <a:pt x="651" y="14861"/>
                    <a:pt x="603" y="15392"/>
                    <a:pt x="573" y="15922"/>
                  </a:cubicBezTo>
                  <a:cubicBezTo>
                    <a:pt x="573" y="16116"/>
                    <a:pt x="558" y="16305"/>
                    <a:pt x="543" y="16499"/>
                  </a:cubicBezTo>
                  <a:cubicBezTo>
                    <a:pt x="543" y="16539"/>
                    <a:pt x="524" y="16580"/>
                    <a:pt x="524" y="16626"/>
                  </a:cubicBezTo>
                  <a:lnTo>
                    <a:pt x="510" y="16626"/>
                  </a:lnTo>
                  <a:cubicBezTo>
                    <a:pt x="495" y="16600"/>
                    <a:pt x="495" y="16560"/>
                    <a:pt x="495" y="16539"/>
                  </a:cubicBezTo>
                  <a:cubicBezTo>
                    <a:pt x="480" y="16009"/>
                    <a:pt x="480" y="15499"/>
                    <a:pt x="480" y="14988"/>
                  </a:cubicBezTo>
                  <a:cubicBezTo>
                    <a:pt x="480" y="14560"/>
                    <a:pt x="495" y="14136"/>
                    <a:pt x="480" y="13734"/>
                  </a:cubicBezTo>
                  <a:cubicBezTo>
                    <a:pt x="480" y="12948"/>
                    <a:pt x="357" y="12203"/>
                    <a:pt x="264" y="11438"/>
                  </a:cubicBezTo>
                  <a:cubicBezTo>
                    <a:pt x="186" y="10841"/>
                    <a:pt x="186" y="10223"/>
                    <a:pt x="201" y="9632"/>
                  </a:cubicBezTo>
                  <a:cubicBezTo>
                    <a:pt x="216" y="9310"/>
                    <a:pt x="216" y="8994"/>
                    <a:pt x="231" y="8673"/>
                  </a:cubicBezTo>
                  <a:cubicBezTo>
                    <a:pt x="246" y="7907"/>
                    <a:pt x="279" y="7122"/>
                    <a:pt x="309" y="6336"/>
                  </a:cubicBezTo>
                  <a:cubicBezTo>
                    <a:pt x="309" y="5867"/>
                    <a:pt x="324" y="5402"/>
                    <a:pt x="339" y="4913"/>
                  </a:cubicBezTo>
                  <a:cubicBezTo>
                    <a:pt x="339" y="4530"/>
                    <a:pt x="357" y="4147"/>
                    <a:pt x="357" y="3744"/>
                  </a:cubicBezTo>
                  <a:cubicBezTo>
                    <a:pt x="339" y="2933"/>
                    <a:pt x="309" y="2107"/>
                    <a:pt x="216" y="1296"/>
                  </a:cubicBezTo>
                  <a:cubicBezTo>
                    <a:pt x="216" y="1255"/>
                    <a:pt x="216" y="1235"/>
                    <a:pt x="231" y="1168"/>
                  </a:cubicBezTo>
                  <a:close/>
                  <a:moveTo>
                    <a:pt x="309" y="18131"/>
                  </a:moveTo>
                  <a:cubicBezTo>
                    <a:pt x="324" y="18177"/>
                    <a:pt x="357" y="18197"/>
                    <a:pt x="357" y="18238"/>
                  </a:cubicBezTo>
                  <a:cubicBezTo>
                    <a:pt x="372" y="18345"/>
                    <a:pt x="387" y="18473"/>
                    <a:pt x="387" y="18600"/>
                  </a:cubicBezTo>
                  <a:cubicBezTo>
                    <a:pt x="357" y="19110"/>
                    <a:pt x="339" y="19641"/>
                    <a:pt x="309" y="20171"/>
                  </a:cubicBezTo>
                  <a:cubicBezTo>
                    <a:pt x="231" y="19789"/>
                    <a:pt x="216" y="19386"/>
                    <a:pt x="231" y="18983"/>
                  </a:cubicBezTo>
                  <a:cubicBezTo>
                    <a:pt x="246" y="18748"/>
                    <a:pt x="264" y="18493"/>
                    <a:pt x="279" y="18238"/>
                  </a:cubicBezTo>
                  <a:cubicBezTo>
                    <a:pt x="279" y="18218"/>
                    <a:pt x="294" y="18177"/>
                    <a:pt x="309" y="18131"/>
                  </a:cubicBezTo>
                  <a:close/>
                  <a:moveTo>
                    <a:pt x="0" y="0"/>
                  </a:moveTo>
                  <a:cubicBezTo>
                    <a:pt x="45" y="3617"/>
                    <a:pt x="15" y="7208"/>
                    <a:pt x="15" y="10800"/>
                  </a:cubicBezTo>
                  <a:cubicBezTo>
                    <a:pt x="15" y="10989"/>
                    <a:pt x="30" y="11203"/>
                    <a:pt x="15" y="11397"/>
                  </a:cubicBezTo>
                  <a:cubicBezTo>
                    <a:pt x="30" y="12693"/>
                    <a:pt x="30" y="14009"/>
                    <a:pt x="30" y="15305"/>
                  </a:cubicBezTo>
                  <a:lnTo>
                    <a:pt x="30" y="21600"/>
                  </a:lnTo>
                  <a:lnTo>
                    <a:pt x="123" y="21600"/>
                  </a:lnTo>
                  <a:cubicBezTo>
                    <a:pt x="432" y="21600"/>
                    <a:pt x="744" y="21575"/>
                    <a:pt x="1068" y="21575"/>
                  </a:cubicBezTo>
                  <a:lnTo>
                    <a:pt x="3147" y="21575"/>
                  </a:lnTo>
                  <a:lnTo>
                    <a:pt x="3147" y="21406"/>
                  </a:lnTo>
                  <a:cubicBezTo>
                    <a:pt x="2804" y="21406"/>
                    <a:pt x="2447" y="21365"/>
                    <a:pt x="2090" y="21279"/>
                  </a:cubicBezTo>
                  <a:cubicBezTo>
                    <a:pt x="1931" y="21246"/>
                    <a:pt x="1772" y="21223"/>
                    <a:pt x="1612" y="21223"/>
                  </a:cubicBezTo>
                  <a:cubicBezTo>
                    <a:pt x="1478" y="21223"/>
                    <a:pt x="1343" y="21239"/>
                    <a:pt x="1209" y="21279"/>
                  </a:cubicBezTo>
                  <a:cubicBezTo>
                    <a:pt x="1146" y="21299"/>
                    <a:pt x="1101" y="21299"/>
                    <a:pt x="1038" y="21299"/>
                  </a:cubicBezTo>
                  <a:cubicBezTo>
                    <a:pt x="1038" y="21299"/>
                    <a:pt x="1038" y="21279"/>
                    <a:pt x="1023" y="21258"/>
                  </a:cubicBezTo>
                  <a:cubicBezTo>
                    <a:pt x="1053" y="21238"/>
                    <a:pt x="1082" y="21218"/>
                    <a:pt x="1116" y="21218"/>
                  </a:cubicBezTo>
                  <a:cubicBezTo>
                    <a:pt x="1302" y="21131"/>
                    <a:pt x="1488" y="21090"/>
                    <a:pt x="1674" y="21090"/>
                  </a:cubicBezTo>
                  <a:lnTo>
                    <a:pt x="1674" y="20835"/>
                  </a:lnTo>
                  <a:lnTo>
                    <a:pt x="1253" y="20835"/>
                  </a:lnTo>
                  <a:cubicBezTo>
                    <a:pt x="1146" y="20835"/>
                    <a:pt x="1082" y="20748"/>
                    <a:pt x="1008" y="20661"/>
                  </a:cubicBezTo>
                  <a:cubicBezTo>
                    <a:pt x="989" y="20621"/>
                    <a:pt x="989" y="20554"/>
                    <a:pt x="989" y="20493"/>
                  </a:cubicBezTo>
                  <a:lnTo>
                    <a:pt x="989" y="15351"/>
                  </a:lnTo>
                  <a:cubicBezTo>
                    <a:pt x="897" y="16983"/>
                    <a:pt x="897" y="18621"/>
                    <a:pt x="666" y="20258"/>
                  </a:cubicBezTo>
                  <a:lnTo>
                    <a:pt x="666" y="20131"/>
                  </a:lnTo>
                  <a:cubicBezTo>
                    <a:pt x="681" y="19728"/>
                    <a:pt x="681" y="19325"/>
                    <a:pt x="696" y="18922"/>
                  </a:cubicBezTo>
                  <a:cubicBezTo>
                    <a:pt x="710" y="18493"/>
                    <a:pt x="759" y="18070"/>
                    <a:pt x="774" y="17646"/>
                  </a:cubicBezTo>
                  <a:cubicBezTo>
                    <a:pt x="803" y="16983"/>
                    <a:pt x="837" y="16325"/>
                    <a:pt x="867" y="15687"/>
                  </a:cubicBezTo>
                  <a:cubicBezTo>
                    <a:pt x="882" y="15432"/>
                    <a:pt x="897" y="15177"/>
                    <a:pt x="915" y="14922"/>
                  </a:cubicBezTo>
                  <a:cubicBezTo>
                    <a:pt x="915" y="14881"/>
                    <a:pt x="930" y="14841"/>
                    <a:pt x="945" y="14795"/>
                  </a:cubicBezTo>
                  <a:lnTo>
                    <a:pt x="960" y="14795"/>
                  </a:lnTo>
                  <a:cubicBezTo>
                    <a:pt x="975" y="14815"/>
                    <a:pt x="975" y="14861"/>
                    <a:pt x="989" y="14902"/>
                  </a:cubicBezTo>
                  <a:lnTo>
                    <a:pt x="989" y="2061"/>
                  </a:lnTo>
                  <a:cubicBezTo>
                    <a:pt x="989" y="1806"/>
                    <a:pt x="989" y="1551"/>
                    <a:pt x="1008" y="1296"/>
                  </a:cubicBezTo>
                  <a:cubicBezTo>
                    <a:pt x="1008" y="1255"/>
                    <a:pt x="1008" y="1214"/>
                    <a:pt x="1023" y="1168"/>
                  </a:cubicBezTo>
                  <a:cubicBezTo>
                    <a:pt x="1038" y="1127"/>
                    <a:pt x="1068" y="1107"/>
                    <a:pt x="1082" y="1107"/>
                  </a:cubicBezTo>
                  <a:cubicBezTo>
                    <a:pt x="3656" y="1107"/>
                    <a:pt x="6229" y="1086"/>
                    <a:pt x="8799" y="1086"/>
                  </a:cubicBezTo>
                  <a:lnTo>
                    <a:pt x="20469" y="1086"/>
                  </a:lnTo>
                  <a:cubicBezTo>
                    <a:pt x="20607" y="1086"/>
                    <a:pt x="20607" y="1086"/>
                    <a:pt x="20625" y="1275"/>
                  </a:cubicBezTo>
                  <a:cubicBezTo>
                    <a:pt x="20625" y="1449"/>
                    <a:pt x="20656" y="1617"/>
                    <a:pt x="20656" y="1765"/>
                  </a:cubicBezTo>
                  <a:cubicBezTo>
                    <a:pt x="20670" y="3510"/>
                    <a:pt x="20670" y="5229"/>
                    <a:pt x="20670" y="6953"/>
                  </a:cubicBezTo>
                  <a:lnTo>
                    <a:pt x="20670" y="20473"/>
                  </a:lnTo>
                  <a:cubicBezTo>
                    <a:pt x="20670" y="20514"/>
                    <a:pt x="20656" y="20554"/>
                    <a:pt x="20640" y="20600"/>
                  </a:cubicBezTo>
                  <a:cubicBezTo>
                    <a:pt x="20640" y="20621"/>
                    <a:pt x="20640" y="20621"/>
                    <a:pt x="20625" y="20641"/>
                  </a:cubicBezTo>
                  <a:cubicBezTo>
                    <a:pt x="20656" y="20748"/>
                    <a:pt x="20640" y="20789"/>
                    <a:pt x="20562" y="20789"/>
                  </a:cubicBezTo>
                  <a:cubicBezTo>
                    <a:pt x="20454" y="20809"/>
                    <a:pt x="20362" y="20835"/>
                    <a:pt x="20254" y="20835"/>
                  </a:cubicBezTo>
                  <a:lnTo>
                    <a:pt x="18904" y="20835"/>
                  </a:lnTo>
                  <a:lnTo>
                    <a:pt x="18904" y="20917"/>
                  </a:lnTo>
                  <a:cubicBezTo>
                    <a:pt x="19060" y="20917"/>
                    <a:pt x="19213" y="20962"/>
                    <a:pt x="19384" y="20983"/>
                  </a:cubicBezTo>
                  <a:cubicBezTo>
                    <a:pt x="19354" y="21003"/>
                    <a:pt x="19291" y="21044"/>
                    <a:pt x="19213" y="21044"/>
                  </a:cubicBezTo>
                  <a:lnTo>
                    <a:pt x="19231" y="21218"/>
                  </a:lnTo>
                  <a:cubicBezTo>
                    <a:pt x="19267" y="21209"/>
                    <a:pt x="19303" y="21206"/>
                    <a:pt x="19339" y="21206"/>
                  </a:cubicBezTo>
                  <a:cubicBezTo>
                    <a:pt x="19411" y="21206"/>
                    <a:pt x="19483" y="21218"/>
                    <a:pt x="19555" y="21218"/>
                  </a:cubicBezTo>
                  <a:lnTo>
                    <a:pt x="19555" y="21238"/>
                  </a:lnTo>
                  <a:lnTo>
                    <a:pt x="20068" y="21238"/>
                  </a:lnTo>
                  <a:cubicBezTo>
                    <a:pt x="20098" y="21238"/>
                    <a:pt x="20127" y="21279"/>
                    <a:pt x="20161" y="21299"/>
                  </a:cubicBezTo>
                  <a:cubicBezTo>
                    <a:pt x="20127" y="21319"/>
                    <a:pt x="20098" y="21365"/>
                    <a:pt x="20068" y="21365"/>
                  </a:cubicBezTo>
                  <a:lnTo>
                    <a:pt x="20068" y="21575"/>
                  </a:lnTo>
                  <a:lnTo>
                    <a:pt x="21399" y="21575"/>
                  </a:lnTo>
                  <a:cubicBezTo>
                    <a:pt x="21463" y="21575"/>
                    <a:pt x="21537" y="21600"/>
                    <a:pt x="21600" y="21600"/>
                  </a:cubicBezTo>
                  <a:lnTo>
                    <a:pt x="21600" y="20682"/>
                  </a:lnTo>
                  <a:lnTo>
                    <a:pt x="21463" y="20682"/>
                  </a:lnTo>
                  <a:cubicBezTo>
                    <a:pt x="21463" y="20748"/>
                    <a:pt x="21444" y="20809"/>
                    <a:pt x="21429" y="20875"/>
                  </a:cubicBezTo>
                  <a:cubicBezTo>
                    <a:pt x="21417" y="20892"/>
                    <a:pt x="21395" y="20922"/>
                    <a:pt x="21379" y="20922"/>
                  </a:cubicBezTo>
                  <a:cubicBezTo>
                    <a:pt x="21376" y="20922"/>
                    <a:pt x="21372" y="20920"/>
                    <a:pt x="21369" y="20917"/>
                  </a:cubicBezTo>
                  <a:cubicBezTo>
                    <a:pt x="21351" y="20917"/>
                    <a:pt x="21321" y="20875"/>
                    <a:pt x="21321" y="20835"/>
                  </a:cubicBezTo>
                  <a:cubicBezTo>
                    <a:pt x="21351" y="20258"/>
                    <a:pt x="21213" y="19728"/>
                    <a:pt x="21183" y="19151"/>
                  </a:cubicBezTo>
                  <a:cubicBezTo>
                    <a:pt x="21165" y="18896"/>
                    <a:pt x="21183" y="18641"/>
                    <a:pt x="21198" y="18386"/>
                  </a:cubicBezTo>
                  <a:cubicBezTo>
                    <a:pt x="21258" y="17707"/>
                    <a:pt x="21291" y="17049"/>
                    <a:pt x="21291" y="16371"/>
                  </a:cubicBezTo>
                  <a:cubicBezTo>
                    <a:pt x="21291" y="15795"/>
                    <a:pt x="21291" y="15198"/>
                    <a:pt x="21276" y="14626"/>
                  </a:cubicBezTo>
                  <a:cubicBezTo>
                    <a:pt x="21276" y="14585"/>
                    <a:pt x="21291" y="14560"/>
                    <a:pt x="21291" y="14519"/>
                  </a:cubicBezTo>
                  <a:lnTo>
                    <a:pt x="21306" y="14519"/>
                  </a:lnTo>
                  <a:cubicBezTo>
                    <a:pt x="21306" y="14539"/>
                    <a:pt x="21321" y="14585"/>
                    <a:pt x="21321" y="14626"/>
                  </a:cubicBezTo>
                  <a:cubicBezTo>
                    <a:pt x="21399" y="15116"/>
                    <a:pt x="21414" y="15606"/>
                    <a:pt x="21414" y="16116"/>
                  </a:cubicBezTo>
                  <a:cubicBezTo>
                    <a:pt x="21414" y="16264"/>
                    <a:pt x="21429" y="16391"/>
                    <a:pt x="21429" y="16539"/>
                  </a:cubicBezTo>
                  <a:lnTo>
                    <a:pt x="21600" y="16539"/>
                  </a:lnTo>
                  <a:lnTo>
                    <a:pt x="21585" y="0"/>
                  </a:ln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668;p7"/>
            <p:cNvSpPr/>
            <p:nvPr/>
          </p:nvSpPr>
          <p:spPr>
            <a:xfrm>
              <a:off x="5371039" y="3413328"/>
              <a:ext cx="54910" cy="5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1" h="21600" fill="norm" stroke="1" extrusionOk="0">
                  <a:moveTo>
                    <a:pt x="7796" y="0"/>
                  </a:moveTo>
                  <a:cubicBezTo>
                    <a:pt x="7796" y="3326"/>
                    <a:pt x="5714" y="6651"/>
                    <a:pt x="1282" y="9977"/>
                  </a:cubicBezTo>
                  <a:cubicBezTo>
                    <a:pt x="-1829" y="12289"/>
                    <a:pt x="1282" y="14631"/>
                    <a:pt x="4662" y="16946"/>
                  </a:cubicBezTo>
                  <a:cubicBezTo>
                    <a:pt x="7796" y="18409"/>
                    <a:pt x="8826" y="19951"/>
                    <a:pt x="10146" y="21495"/>
                  </a:cubicBezTo>
                  <a:lnTo>
                    <a:pt x="10146" y="21600"/>
                  </a:lnTo>
                  <a:lnTo>
                    <a:pt x="19771" y="21600"/>
                  </a:lnTo>
                  <a:lnTo>
                    <a:pt x="19771" y="0"/>
                  </a:ln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669;p7"/>
            <p:cNvSpPr/>
            <p:nvPr/>
          </p:nvSpPr>
          <p:spPr>
            <a:xfrm>
              <a:off x="1551762" y="4020506"/>
              <a:ext cx="3576293" cy="10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6" y="7583"/>
                  </a:moveTo>
                  <a:cubicBezTo>
                    <a:pt x="6430" y="7583"/>
                    <a:pt x="7000" y="8466"/>
                    <a:pt x="7568" y="8832"/>
                  </a:cubicBezTo>
                  <a:cubicBezTo>
                    <a:pt x="8280" y="8832"/>
                    <a:pt x="15049" y="9425"/>
                    <a:pt x="15757" y="10005"/>
                  </a:cubicBezTo>
                  <a:cubicBezTo>
                    <a:pt x="16285" y="10598"/>
                    <a:pt x="16814" y="12503"/>
                    <a:pt x="17342" y="13084"/>
                  </a:cubicBezTo>
                  <a:cubicBezTo>
                    <a:pt x="17360" y="13677"/>
                    <a:pt x="17377" y="13677"/>
                    <a:pt x="17394" y="14257"/>
                  </a:cubicBezTo>
                  <a:cubicBezTo>
                    <a:pt x="17342" y="14257"/>
                    <a:pt x="17285" y="15001"/>
                    <a:pt x="17233" y="15001"/>
                  </a:cubicBezTo>
                  <a:cubicBezTo>
                    <a:pt x="16775" y="15001"/>
                    <a:pt x="15441" y="15077"/>
                    <a:pt x="13897" y="15077"/>
                  </a:cubicBezTo>
                  <a:cubicBezTo>
                    <a:pt x="11389" y="15077"/>
                    <a:pt x="8329" y="14850"/>
                    <a:pt x="7585" y="13677"/>
                  </a:cubicBezTo>
                  <a:cubicBezTo>
                    <a:pt x="7169" y="13084"/>
                    <a:pt x="6746" y="12945"/>
                    <a:pt x="6321" y="12945"/>
                  </a:cubicBezTo>
                  <a:cubicBezTo>
                    <a:pt x="5896" y="12945"/>
                    <a:pt x="5467" y="13084"/>
                    <a:pt x="5039" y="13084"/>
                  </a:cubicBezTo>
                  <a:cubicBezTo>
                    <a:pt x="4930" y="12503"/>
                    <a:pt x="4821" y="12503"/>
                    <a:pt x="4694" y="12503"/>
                  </a:cubicBezTo>
                  <a:cubicBezTo>
                    <a:pt x="4655" y="11910"/>
                    <a:pt x="4603" y="11330"/>
                    <a:pt x="4568" y="10598"/>
                  </a:cubicBezTo>
                  <a:lnTo>
                    <a:pt x="4568" y="9425"/>
                  </a:lnTo>
                  <a:cubicBezTo>
                    <a:pt x="4655" y="9425"/>
                    <a:pt x="4747" y="8832"/>
                    <a:pt x="4821" y="8832"/>
                  </a:cubicBezTo>
                  <a:cubicBezTo>
                    <a:pt x="5168" y="7898"/>
                    <a:pt x="5513" y="7583"/>
                    <a:pt x="5856" y="7583"/>
                  </a:cubicBezTo>
                  <a:close/>
                  <a:moveTo>
                    <a:pt x="19578" y="10005"/>
                  </a:moveTo>
                  <a:cubicBezTo>
                    <a:pt x="19635" y="10005"/>
                    <a:pt x="19722" y="10005"/>
                    <a:pt x="19744" y="12503"/>
                  </a:cubicBezTo>
                  <a:cubicBezTo>
                    <a:pt x="19744" y="15001"/>
                    <a:pt x="19635" y="15001"/>
                    <a:pt x="19578" y="15582"/>
                  </a:cubicBezTo>
                  <a:lnTo>
                    <a:pt x="18980" y="15582"/>
                  </a:lnTo>
                  <a:cubicBezTo>
                    <a:pt x="18814" y="15582"/>
                    <a:pt x="18630" y="16175"/>
                    <a:pt x="18434" y="16175"/>
                  </a:cubicBezTo>
                  <a:cubicBezTo>
                    <a:pt x="18324" y="16175"/>
                    <a:pt x="18215" y="15582"/>
                    <a:pt x="18106" y="15582"/>
                  </a:cubicBezTo>
                  <a:cubicBezTo>
                    <a:pt x="18067" y="15001"/>
                    <a:pt x="18049" y="14257"/>
                    <a:pt x="18032" y="13084"/>
                  </a:cubicBezTo>
                  <a:cubicBezTo>
                    <a:pt x="18049" y="13084"/>
                    <a:pt x="18067" y="11910"/>
                    <a:pt x="18106" y="11910"/>
                  </a:cubicBezTo>
                  <a:cubicBezTo>
                    <a:pt x="18595" y="11330"/>
                    <a:pt x="19089" y="10598"/>
                    <a:pt x="19578" y="10005"/>
                  </a:cubicBezTo>
                  <a:close/>
                  <a:moveTo>
                    <a:pt x="4859" y="0"/>
                  </a:moveTo>
                  <a:cubicBezTo>
                    <a:pt x="2866" y="0"/>
                    <a:pt x="1097" y="76"/>
                    <a:pt x="0" y="315"/>
                  </a:cubicBezTo>
                  <a:lnTo>
                    <a:pt x="0" y="7658"/>
                  </a:lnTo>
                  <a:cubicBezTo>
                    <a:pt x="109" y="7658"/>
                    <a:pt x="218" y="7658"/>
                    <a:pt x="327" y="8239"/>
                  </a:cubicBezTo>
                  <a:cubicBezTo>
                    <a:pt x="856" y="11910"/>
                    <a:pt x="1402" y="13084"/>
                    <a:pt x="1926" y="13084"/>
                  </a:cubicBezTo>
                  <a:cubicBezTo>
                    <a:pt x="2166" y="13084"/>
                    <a:pt x="2402" y="13677"/>
                    <a:pt x="2638" y="14257"/>
                  </a:cubicBezTo>
                  <a:lnTo>
                    <a:pt x="2638" y="15001"/>
                  </a:lnTo>
                  <a:cubicBezTo>
                    <a:pt x="2327" y="16175"/>
                    <a:pt x="2035" y="16755"/>
                    <a:pt x="1729" y="16755"/>
                  </a:cubicBezTo>
                  <a:lnTo>
                    <a:pt x="1729" y="21600"/>
                  </a:lnTo>
                  <a:lnTo>
                    <a:pt x="21600" y="21600"/>
                  </a:lnTo>
                  <a:lnTo>
                    <a:pt x="21600" y="15582"/>
                  </a:lnTo>
                  <a:cubicBezTo>
                    <a:pt x="21250" y="15582"/>
                    <a:pt x="20905" y="15582"/>
                    <a:pt x="20560" y="15001"/>
                  </a:cubicBezTo>
                  <a:cubicBezTo>
                    <a:pt x="20525" y="15001"/>
                    <a:pt x="20486" y="13677"/>
                    <a:pt x="20451" y="12503"/>
                  </a:cubicBezTo>
                  <a:cubicBezTo>
                    <a:pt x="20486" y="11910"/>
                    <a:pt x="20543" y="11330"/>
                    <a:pt x="20578" y="11330"/>
                  </a:cubicBezTo>
                  <a:lnTo>
                    <a:pt x="20617" y="11330"/>
                  </a:lnTo>
                  <a:lnTo>
                    <a:pt x="20596" y="6334"/>
                  </a:lnTo>
                  <a:cubicBezTo>
                    <a:pt x="20542" y="6700"/>
                    <a:pt x="20480" y="6864"/>
                    <a:pt x="20416" y="6864"/>
                  </a:cubicBezTo>
                  <a:cubicBezTo>
                    <a:pt x="20245" y="6864"/>
                    <a:pt x="20059" y="5703"/>
                    <a:pt x="19980" y="3987"/>
                  </a:cubicBezTo>
                  <a:cubicBezTo>
                    <a:pt x="20071" y="3255"/>
                    <a:pt x="20141" y="2675"/>
                    <a:pt x="20233" y="2675"/>
                  </a:cubicBezTo>
                  <a:lnTo>
                    <a:pt x="20233" y="315"/>
                  </a:lnTo>
                  <a:lnTo>
                    <a:pt x="15923" y="315"/>
                  </a:lnTo>
                  <a:cubicBezTo>
                    <a:pt x="13724" y="315"/>
                    <a:pt x="8844" y="0"/>
                    <a:pt x="4859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670;p7"/>
            <p:cNvSpPr/>
            <p:nvPr/>
          </p:nvSpPr>
          <p:spPr>
            <a:xfrm>
              <a:off x="1599443" y="1422157"/>
              <a:ext cx="343463" cy="36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57" y="0"/>
                  </a:moveTo>
                  <a:cubicBezTo>
                    <a:pt x="4957" y="1584"/>
                    <a:pt x="4777" y="3213"/>
                    <a:pt x="4957" y="4628"/>
                  </a:cubicBezTo>
                  <a:cubicBezTo>
                    <a:pt x="5321" y="7115"/>
                    <a:pt x="4547" y="8913"/>
                    <a:pt x="2686" y="10715"/>
                  </a:cubicBezTo>
                  <a:cubicBezTo>
                    <a:pt x="1728" y="11401"/>
                    <a:pt x="958" y="12300"/>
                    <a:pt x="0" y="13199"/>
                  </a:cubicBezTo>
                  <a:cubicBezTo>
                    <a:pt x="774" y="13372"/>
                    <a:pt x="1364" y="13541"/>
                    <a:pt x="1912" y="13541"/>
                  </a:cubicBezTo>
                  <a:cubicBezTo>
                    <a:pt x="3413" y="13759"/>
                    <a:pt x="4957" y="13759"/>
                    <a:pt x="6458" y="13759"/>
                  </a:cubicBezTo>
                  <a:cubicBezTo>
                    <a:pt x="7776" y="13928"/>
                    <a:pt x="7960" y="14271"/>
                    <a:pt x="8186" y="15343"/>
                  </a:cubicBezTo>
                  <a:cubicBezTo>
                    <a:pt x="8186" y="15513"/>
                    <a:pt x="8186" y="15686"/>
                    <a:pt x="8366" y="15900"/>
                  </a:cubicBezTo>
                  <a:cubicBezTo>
                    <a:pt x="8550" y="16585"/>
                    <a:pt x="8914" y="17315"/>
                    <a:pt x="9097" y="18214"/>
                  </a:cubicBezTo>
                  <a:cubicBezTo>
                    <a:pt x="9324" y="19286"/>
                    <a:pt x="9504" y="20358"/>
                    <a:pt x="9868" y="21600"/>
                  </a:cubicBezTo>
                  <a:cubicBezTo>
                    <a:pt x="10231" y="21044"/>
                    <a:pt x="10231" y="20870"/>
                    <a:pt x="10458" y="20528"/>
                  </a:cubicBezTo>
                  <a:cubicBezTo>
                    <a:pt x="11189" y="19116"/>
                    <a:pt x="12143" y="17488"/>
                    <a:pt x="12917" y="16073"/>
                  </a:cubicBezTo>
                  <a:cubicBezTo>
                    <a:pt x="14234" y="13541"/>
                    <a:pt x="14234" y="13541"/>
                    <a:pt x="17280" y="13372"/>
                  </a:cubicBezTo>
                  <a:cubicBezTo>
                    <a:pt x="18601" y="13372"/>
                    <a:pt x="20099" y="13029"/>
                    <a:pt x="21600" y="13029"/>
                  </a:cubicBezTo>
                  <a:lnTo>
                    <a:pt x="21600" y="12687"/>
                  </a:lnTo>
                  <a:cubicBezTo>
                    <a:pt x="21420" y="12473"/>
                    <a:pt x="21236" y="12300"/>
                    <a:pt x="20873" y="12130"/>
                  </a:cubicBezTo>
                  <a:cubicBezTo>
                    <a:pt x="19555" y="11227"/>
                    <a:pt x="18191" y="10328"/>
                    <a:pt x="16690" y="9256"/>
                  </a:cubicBezTo>
                  <a:cubicBezTo>
                    <a:pt x="16142" y="8913"/>
                    <a:pt x="16142" y="8401"/>
                    <a:pt x="16326" y="7841"/>
                  </a:cubicBezTo>
                  <a:cubicBezTo>
                    <a:pt x="16690" y="6599"/>
                    <a:pt x="17280" y="5527"/>
                    <a:pt x="17644" y="4285"/>
                  </a:cubicBezTo>
                  <a:cubicBezTo>
                    <a:pt x="18007" y="3213"/>
                    <a:pt x="18418" y="2145"/>
                    <a:pt x="18781" y="1242"/>
                  </a:cubicBezTo>
                  <a:cubicBezTo>
                    <a:pt x="18781" y="1072"/>
                    <a:pt x="18601" y="1072"/>
                    <a:pt x="18601" y="899"/>
                  </a:cubicBezTo>
                  <a:cubicBezTo>
                    <a:pt x="18191" y="1072"/>
                    <a:pt x="17827" y="1242"/>
                    <a:pt x="17280" y="1415"/>
                  </a:cubicBezTo>
                  <a:cubicBezTo>
                    <a:pt x="16142" y="1971"/>
                    <a:pt x="15009" y="2657"/>
                    <a:pt x="13871" y="3213"/>
                  </a:cubicBezTo>
                  <a:cubicBezTo>
                    <a:pt x="13007" y="3556"/>
                    <a:pt x="12198" y="3825"/>
                    <a:pt x="11392" y="3825"/>
                  </a:cubicBezTo>
                  <a:cubicBezTo>
                    <a:pt x="10583" y="3825"/>
                    <a:pt x="9778" y="3556"/>
                    <a:pt x="8914" y="2830"/>
                  </a:cubicBezTo>
                  <a:cubicBezTo>
                    <a:pt x="7596" y="1758"/>
                    <a:pt x="6275" y="1072"/>
                    <a:pt x="4957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671;p7"/>
            <p:cNvSpPr/>
            <p:nvPr/>
          </p:nvSpPr>
          <p:spPr>
            <a:xfrm>
              <a:off x="869574" y="1970222"/>
              <a:ext cx="329279" cy="148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7757" y="0"/>
                  </a:moveTo>
                  <a:cubicBezTo>
                    <a:pt x="5397" y="262"/>
                    <a:pt x="3041" y="484"/>
                    <a:pt x="867" y="746"/>
                  </a:cubicBezTo>
                  <a:cubicBezTo>
                    <a:pt x="69" y="788"/>
                    <a:pt x="-122" y="872"/>
                    <a:pt x="69" y="1052"/>
                  </a:cubicBezTo>
                  <a:cubicBezTo>
                    <a:pt x="255" y="1136"/>
                    <a:pt x="255" y="1230"/>
                    <a:pt x="255" y="1314"/>
                  </a:cubicBezTo>
                  <a:cubicBezTo>
                    <a:pt x="681" y="1797"/>
                    <a:pt x="1249" y="2240"/>
                    <a:pt x="1626" y="2712"/>
                  </a:cubicBezTo>
                  <a:cubicBezTo>
                    <a:pt x="2047" y="3196"/>
                    <a:pt x="2424" y="3681"/>
                    <a:pt x="2802" y="4122"/>
                  </a:cubicBezTo>
                  <a:cubicBezTo>
                    <a:pt x="3041" y="4385"/>
                    <a:pt x="3227" y="4648"/>
                    <a:pt x="3418" y="4910"/>
                  </a:cubicBezTo>
                  <a:cubicBezTo>
                    <a:pt x="5624" y="4910"/>
                    <a:pt x="7704" y="4740"/>
                    <a:pt x="9987" y="4740"/>
                  </a:cubicBezTo>
                  <a:cubicBezTo>
                    <a:pt x="10534" y="4740"/>
                    <a:pt x="11094" y="4749"/>
                    <a:pt x="11669" y="4774"/>
                  </a:cubicBezTo>
                  <a:cubicBezTo>
                    <a:pt x="10303" y="5174"/>
                    <a:pt x="8697" y="5342"/>
                    <a:pt x="6954" y="5394"/>
                  </a:cubicBezTo>
                  <a:cubicBezTo>
                    <a:pt x="6341" y="5437"/>
                    <a:pt x="5964" y="5437"/>
                    <a:pt x="5397" y="5437"/>
                  </a:cubicBezTo>
                  <a:lnTo>
                    <a:pt x="3604" y="5437"/>
                  </a:lnTo>
                  <a:cubicBezTo>
                    <a:pt x="3795" y="5741"/>
                    <a:pt x="3981" y="6089"/>
                    <a:pt x="4217" y="6393"/>
                  </a:cubicBezTo>
                  <a:cubicBezTo>
                    <a:pt x="5587" y="6309"/>
                    <a:pt x="6763" y="6225"/>
                    <a:pt x="7943" y="6225"/>
                  </a:cubicBezTo>
                  <a:cubicBezTo>
                    <a:pt x="8697" y="6183"/>
                    <a:pt x="9500" y="6183"/>
                    <a:pt x="10489" y="6183"/>
                  </a:cubicBezTo>
                  <a:cubicBezTo>
                    <a:pt x="11292" y="6183"/>
                    <a:pt x="12047" y="6131"/>
                    <a:pt x="12849" y="6131"/>
                  </a:cubicBezTo>
                  <a:cubicBezTo>
                    <a:pt x="13036" y="6131"/>
                    <a:pt x="13036" y="6131"/>
                    <a:pt x="13226" y="6183"/>
                  </a:cubicBezTo>
                  <a:lnTo>
                    <a:pt x="13413" y="6225"/>
                  </a:lnTo>
                  <a:lnTo>
                    <a:pt x="13413" y="6309"/>
                  </a:lnTo>
                  <a:lnTo>
                    <a:pt x="13226" y="6352"/>
                  </a:lnTo>
                  <a:cubicBezTo>
                    <a:pt x="12849" y="6393"/>
                    <a:pt x="12659" y="6447"/>
                    <a:pt x="12472" y="6447"/>
                  </a:cubicBezTo>
                  <a:cubicBezTo>
                    <a:pt x="11860" y="6531"/>
                    <a:pt x="11057" y="6615"/>
                    <a:pt x="10303" y="6656"/>
                  </a:cubicBezTo>
                  <a:cubicBezTo>
                    <a:pt x="8320" y="6793"/>
                    <a:pt x="6341" y="6877"/>
                    <a:pt x="4407" y="6972"/>
                  </a:cubicBezTo>
                  <a:cubicBezTo>
                    <a:pt x="4407" y="7319"/>
                    <a:pt x="4594" y="7708"/>
                    <a:pt x="4784" y="8107"/>
                  </a:cubicBezTo>
                  <a:cubicBezTo>
                    <a:pt x="6341" y="8066"/>
                    <a:pt x="7757" y="7971"/>
                    <a:pt x="8932" y="7929"/>
                  </a:cubicBezTo>
                  <a:cubicBezTo>
                    <a:pt x="10680" y="7887"/>
                    <a:pt x="12472" y="7845"/>
                    <a:pt x="14216" y="7803"/>
                  </a:cubicBezTo>
                  <a:lnTo>
                    <a:pt x="14406" y="7803"/>
                  </a:lnTo>
                  <a:cubicBezTo>
                    <a:pt x="14828" y="7803"/>
                    <a:pt x="15019" y="7845"/>
                    <a:pt x="15205" y="7887"/>
                  </a:cubicBezTo>
                  <a:lnTo>
                    <a:pt x="15205" y="7929"/>
                  </a:lnTo>
                  <a:lnTo>
                    <a:pt x="14593" y="8066"/>
                  </a:lnTo>
                  <a:cubicBezTo>
                    <a:pt x="12659" y="8413"/>
                    <a:pt x="10112" y="8550"/>
                    <a:pt x="7757" y="8675"/>
                  </a:cubicBezTo>
                  <a:cubicBezTo>
                    <a:pt x="6954" y="8718"/>
                    <a:pt x="5964" y="8718"/>
                    <a:pt x="4971" y="8759"/>
                  </a:cubicBezTo>
                  <a:cubicBezTo>
                    <a:pt x="5397" y="9201"/>
                    <a:pt x="5587" y="9601"/>
                    <a:pt x="5964" y="10032"/>
                  </a:cubicBezTo>
                  <a:cubicBezTo>
                    <a:pt x="7943" y="9906"/>
                    <a:pt x="9691" y="9769"/>
                    <a:pt x="11669" y="9685"/>
                  </a:cubicBezTo>
                  <a:cubicBezTo>
                    <a:pt x="12849" y="9644"/>
                    <a:pt x="14029" y="9644"/>
                    <a:pt x="15396" y="9644"/>
                  </a:cubicBezTo>
                  <a:cubicBezTo>
                    <a:pt x="15582" y="9644"/>
                    <a:pt x="16008" y="9685"/>
                    <a:pt x="16008" y="9728"/>
                  </a:cubicBezTo>
                  <a:cubicBezTo>
                    <a:pt x="16008" y="9769"/>
                    <a:pt x="16008" y="9864"/>
                    <a:pt x="15773" y="9864"/>
                  </a:cubicBezTo>
                  <a:cubicBezTo>
                    <a:pt x="15396" y="9948"/>
                    <a:pt x="15019" y="9990"/>
                    <a:pt x="14593" y="10074"/>
                  </a:cubicBezTo>
                  <a:cubicBezTo>
                    <a:pt x="14406" y="10074"/>
                    <a:pt x="14216" y="10074"/>
                    <a:pt x="14216" y="10127"/>
                  </a:cubicBezTo>
                  <a:cubicBezTo>
                    <a:pt x="11669" y="10295"/>
                    <a:pt x="9123" y="10474"/>
                    <a:pt x="6341" y="10695"/>
                  </a:cubicBezTo>
                  <a:cubicBezTo>
                    <a:pt x="6577" y="10779"/>
                    <a:pt x="6577" y="10863"/>
                    <a:pt x="6763" y="10957"/>
                  </a:cubicBezTo>
                  <a:cubicBezTo>
                    <a:pt x="6763" y="11041"/>
                    <a:pt x="6763" y="11126"/>
                    <a:pt x="6954" y="11220"/>
                  </a:cubicBezTo>
                  <a:cubicBezTo>
                    <a:pt x="6954" y="11347"/>
                    <a:pt x="7140" y="11484"/>
                    <a:pt x="7140" y="11568"/>
                  </a:cubicBezTo>
                  <a:cubicBezTo>
                    <a:pt x="8511" y="11484"/>
                    <a:pt x="9691" y="11389"/>
                    <a:pt x="11057" y="11305"/>
                  </a:cubicBezTo>
                  <a:cubicBezTo>
                    <a:pt x="11860" y="11263"/>
                    <a:pt x="12849" y="11220"/>
                    <a:pt x="13652" y="11179"/>
                  </a:cubicBezTo>
                  <a:cubicBezTo>
                    <a:pt x="14216" y="11179"/>
                    <a:pt x="14406" y="11220"/>
                    <a:pt x="14593" y="11263"/>
                  </a:cubicBezTo>
                  <a:lnTo>
                    <a:pt x="14593" y="11347"/>
                  </a:lnTo>
                  <a:lnTo>
                    <a:pt x="14216" y="11441"/>
                  </a:lnTo>
                  <a:cubicBezTo>
                    <a:pt x="13839" y="11610"/>
                    <a:pt x="13036" y="11788"/>
                    <a:pt x="12237" y="11872"/>
                  </a:cubicBezTo>
                  <a:cubicBezTo>
                    <a:pt x="10867" y="12010"/>
                    <a:pt x="9314" y="12135"/>
                    <a:pt x="7757" y="12272"/>
                  </a:cubicBezTo>
                  <a:cubicBezTo>
                    <a:pt x="7943" y="12493"/>
                    <a:pt x="8134" y="12756"/>
                    <a:pt x="8320" y="12966"/>
                  </a:cubicBezTo>
                  <a:cubicBezTo>
                    <a:pt x="9123" y="12925"/>
                    <a:pt x="9877" y="12882"/>
                    <a:pt x="10867" y="12840"/>
                  </a:cubicBezTo>
                  <a:cubicBezTo>
                    <a:pt x="11276" y="12840"/>
                    <a:pt x="11746" y="12822"/>
                    <a:pt x="12201" y="12822"/>
                  </a:cubicBezTo>
                  <a:cubicBezTo>
                    <a:pt x="12424" y="12822"/>
                    <a:pt x="12643" y="12826"/>
                    <a:pt x="12849" y="12840"/>
                  </a:cubicBezTo>
                  <a:cubicBezTo>
                    <a:pt x="13036" y="12840"/>
                    <a:pt x="13226" y="12840"/>
                    <a:pt x="13652" y="12882"/>
                  </a:cubicBezTo>
                  <a:cubicBezTo>
                    <a:pt x="13839" y="12925"/>
                    <a:pt x="13839" y="12966"/>
                    <a:pt x="14029" y="13019"/>
                  </a:cubicBezTo>
                  <a:lnTo>
                    <a:pt x="14029" y="13061"/>
                  </a:lnTo>
                  <a:cubicBezTo>
                    <a:pt x="14029" y="13103"/>
                    <a:pt x="14029" y="13103"/>
                    <a:pt x="13839" y="13145"/>
                  </a:cubicBezTo>
                  <a:cubicBezTo>
                    <a:pt x="13839" y="13187"/>
                    <a:pt x="13839" y="13187"/>
                    <a:pt x="13652" y="13229"/>
                  </a:cubicBezTo>
                  <a:cubicBezTo>
                    <a:pt x="13652" y="13229"/>
                    <a:pt x="13652" y="13282"/>
                    <a:pt x="13413" y="13282"/>
                  </a:cubicBezTo>
                  <a:cubicBezTo>
                    <a:pt x="12849" y="13366"/>
                    <a:pt x="11860" y="13450"/>
                    <a:pt x="11057" y="13545"/>
                  </a:cubicBezTo>
                  <a:cubicBezTo>
                    <a:pt x="10303" y="13587"/>
                    <a:pt x="9500" y="13629"/>
                    <a:pt x="8697" y="13629"/>
                  </a:cubicBezTo>
                  <a:cubicBezTo>
                    <a:pt x="8932" y="13934"/>
                    <a:pt x="9123" y="14154"/>
                    <a:pt x="9123" y="14417"/>
                  </a:cubicBezTo>
                  <a:cubicBezTo>
                    <a:pt x="10112" y="14417"/>
                    <a:pt x="10867" y="14460"/>
                    <a:pt x="11860" y="14460"/>
                  </a:cubicBezTo>
                  <a:cubicBezTo>
                    <a:pt x="11483" y="14722"/>
                    <a:pt x="10867" y="14901"/>
                    <a:pt x="10112" y="15028"/>
                  </a:cubicBezTo>
                  <a:cubicBezTo>
                    <a:pt x="9877" y="15028"/>
                    <a:pt x="9691" y="15122"/>
                    <a:pt x="9500" y="15164"/>
                  </a:cubicBezTo>
                  <a:lnTo>
                    <a:pt x="9691" y="15207"/>
                  </a:lnTo>
                  <a:cubicBezTo>
                    <a:pt x="10680" y="15164"/>
                    <a:pt x="11483" y="15164"/>
                    <a:pt x="12237" y="15122"/>
                  </a:cubicBezTo>
                  <a:cubicBezTo>
                    <a:pt x="11702" y="15321"/>
                    <a:pt x="11840" y="15652"/>
                    <a:pt x="10185" y="15652"/>
                  </a:cubicBezTo>
                  <a:cubicBezTo>
                    <a:pt x="10088" y="15652"/>
                    <a:pt x="9987" y="15651"/>
                    <a:pt x="9877" y="15648"/>
                  </a:cubicBezTo>
                  <a:cubicBezTo>
                    <a:pt x="10112" y="15859"/>
                    <a:pt x="10303" y="16079"/>
                    <a:pt x="10489" y="16300"/>
                  </a:cubicBezTo>
                  <a:cubicBezTo>
                    <a:pt x="10867" y="16742"/>
                    <a:pt x="11292" y="17173"/>
                    <a:pt x="11669" y="17615"/>
                  </a:cubicBezTo>
                  <a:cubicBezTo>
                    <a:pt x="11860" y="17835"/>
                    <a:pt x="12047" y="18057"/>
                    <a:pt x="12047" y="18277"/>
                  </a:cubicBezTo>
                  <a:cubicBezTo>
                    <a:pt x="12237" y="18403"/>
                    <a:pt x="12472" y="18582"/>
                    <a:pt x="12659" y="18750"/>
                  </a:cubicBezTo>
                  <a:cubicBezTo>
                    <a:pt x="12849" y="18972"/>
                    <a:pt x="13036" y="19192"/>
                    <a:pt x="13226" y="19455"/>
                  </a:cubicBezTo>
                  <a:cubicBezTo>
                    <a:pt x="13413" y="19676"/>
                    <a:pt x="13652" y="19939"/>
                    <a:pt x="13652" y="20201"/>
                  </a:cubicBezTo>
                  <a:lnTo>
                    <a:pt x="13652" y="20328"/>
                  </a:lnTo>
                  <a:cubicBezTo>
                    <a:pt x="13652" y="20380"/>
                    <a:pt x="13652" y="20423"/>
                    <a:pt x="13839" y="20464"/>
                  </a:cubicBezTo>
                  <a:cubicBezTo>
                    <a:pt x="16385" y="20854"/>
                    <a:pt x="18932" y="21211"/>
                    <a:pt x="21478" y="21600"/>
                  </a:cubicBezTo>
                  <a:lnTo>
                    <a:pt x="21478" y="10211"/>
                  </a:lnTo>
                  <a:cubicBezTo>
                    <a:pt x="21478" y="10169"/>
                    <a:pt x="21291" y="10169"/>
                    <a:pt x="21291" y="10169"/>
                  </a:cubicBezTo>
                  <a:cubicBezTo>
                    <a:pt x="19734" y="9644"/>
                    <a:pt x="19122" y="9075"/>
                    <a:pt x="18368" y="8455"/>
                  </a:cubicBezTo>
                  <a:cubicBezTo>
                    <a:pt x="17375" y="7446"/>
                    <a:pt x="16199" y="6393"/>
                    <a:pt x="15019" y="5394"/>
                  </a:cubicBezTo>
                  <a:cubicBezTo>
                    <a:pt x="12849" y="3722"/>
                    <a:pt x="10489" y="2061"/>
                    <a:pt x="8134" y="400"/>
                  </a:cubicBezTo>
                  <a:cubicBezTo>
                    <a:pt x="8134" y="262"/>
                    <a:pt x="7943" y="137"/>
                    <a:pt x="7757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672;p7"/>
            <p:cNvSpPr/>
            <p:nvPr/>
          </p:nvSpPr>
          <p:spPr>
            <a:xfrm>
              <a:off x="457720" y="3410406"/>
              <a:ext cx="741133" cy="62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07" y="4952"/>
                  </a:moveTo>
                  <a:cubicBezTo>
                    <a:pt x="6483" y="4952"/>
                    <a:pt x="7327" y="5630"/>
                    <a:pt x="7649" y="6699"/>
                  </a:cubicBezTo>
                  <a:cubicBezTo>
                    <a:pt x="7734" y="7026"/>
                    <a:pt x="7818" y="7329"/>
                    <a:pt x="7818" y="7758"/>
                  </a:cubicBezTo>
                  <a:lnTo>
                    <a:pt x="7818" y="8488"/>
                  </a:lnTo>
                  <a:cubicBezTo>
                    <a:pt x="7734" y="8815"/>
                    <a:pt x="7734" y="9118"/>
                    <a:pt x="7566" y="9546"/>
                  </a:cubicBezTo>
                  <a:cubicBezTo>
                    <a:pt x="7566" y="9646"/>
                    <a:pt x="7461" y="9748"/>
                    <a:pt x="7461" y="9847"/>
                  </a:cubicBezTo>
                  <a:cubicBezTo>
                    <a:pt x="7376" y="9973"/>
                    <a:pt x="7292" y="10075"/>
                    <a:pt x="7207" y="10174"/>
                  </a:cubicBezTo>
                  <a:cubicBezTo>
                    <a:pt x="6849" y="10804"/>
                    <a:pt x="6155" y="11107"/>
                    <a:pt x="5354" y="11107"/>
                  </a:cubicBezTo>
                  <a:cubicBezTo>
                    <a:pt x="4299" y="11107"/>
                    <a:pt x="3435" y="10376"/>
                    <a:pt x="3076" y="9217"/>
                  </a:cubicBezTo>
                  <a:cubicBezTo>
                    <a:pt x="2825" y="8589"/>
                    <a:pt x="2825" y="7959"/>
                    <a:pt x="2908" y="7329"/>
                  </a:cubicBezTo>
                  <a:cubicBezTo>
                    <a:pt x="2908" y="7026"/>
                    <a:pt x="3076" y="6699"/>
                    <a:pt x="3162" y="6398"/>
                  </a:cubicBezTo>
                  <a:cubicBezTo>
                    <a:pt x="3245" y="6197"/>
                    <a:pt x="3435" y="5868"/>
                    <a:pt x="3689" y="5666"/>
                  </a:cubicBezTo>
                  <a:cubicBezTo>
                    <a:pt x="3877" y="5441"/>
                    <a:pt x="4131" y="5441"/>
                    <a:pt x="4404" y="5339"/>
                  </a:cubicBezTo>
                  <a:cubicBezTo>
                    <a:pt x="4490" y="5240"/>
                    <a:pt x="4573" y="5240"/>
                    <a:pt x="4658" y="5240"/>
                  </a:cubicBezTo>
                  <a:cubicBezTo>
                    <a:pt x="4962" y="5043"/>
                    <a:pt x="5287" y="4952"/>
                    <a:pt x="5607" y="4952"/>
                  </a:cubicBezTo>
                  <a:close/>
                  <a:moveTo>
                    <a:pt x="9146" y="11434"/>
                  </a:moveTo>
                  <a:cubicBezTo>
                    <a:pt x="9231" y="11434"/>
                    <a:pt x="9314" y="11534"/>
                    <a:pt x="9483" y="11636"/>
                  </a:cubicBezTo>
                  <a:cubicBezTo>
                    <a:pt x="9568" y="11636"/>
                    <a:pt x="9673" y="11735"/>
                    <a:pt x="9758" y="11863"/>
                  </a:cubicBezTo>
                  <a:cubicBezTo>
                    <a:pt x="9927" y="12164"/>
                    <a:pt x="10095" y="12491"/>
                    <a:pt x="10095" y="12692"/>
                  </a:cubicBezTo>
                  <a:cubicBezTo>
                    <a:pt x="10095" y="13424"/>
                    <a:pt x="9568" y="14054"/>
                    <a:pt x="9041" y="14054"/>
                  </a:cubicBezTo>
                  <a:cubicBezTo>
                    <a:pt x="8872" y="14054"/>
                    <a:pt x="8704" y="13953"/>
                    <a:pt x="8514" y="13853"/>
                  </a:cubicBezTo>
                  <a:cubicBezTo>
                    <a:pt x="8430" y="13853"/>
                    <a:pt x="8345" y="13751"/>
                    <a:pt x="8345" y="13626"/>
                  </a:cubicBezTo>
                  <a:cubicBezTo>
                    <a:pt x="8262" y="13524"/>
                    <a:pt x="8262" y="13322"/>
                    <a:pt x="8177" y="13223"/>
                  </a:cubicBezTo>
                  <a:lnTo>
                    <a:pt x="8177" y="12996"/>
                  </a:lnTo>
                  <a:cubicBezTo>
                    <a:pt x="8177" y="12794"/>
                    <a:pt x="8177" y="12593"/>
                    <a:pt x="8262" y="12365"/>
                  </a:cubicBezTo>
                  <a:cubicBezTo>
                    <a:pt x="8262" y="12266"/>
                    <a:pt x="8345" y="12266"/>
                    <a:pt x="8345" y="12164"/>
                  </a:cubicBezTo>
                  <a:cubicBezTo>
                    <a:pt x="8430" y="11963"/>
                    <a:pt x="8514" y="11863"/>
                    <a:pt x="8619" y="11735"/>
                  </a:cubicBezTo>
                  <a:cubicBezTo>
                    <a:pt x="8789" y="11534"/>
                    <a:pt x="8957" y="11434"/>
                    <a:pt x="9146" y="11434"/>
                  </a:cubicBezTo>
                  <a:close/>
                  <a:moveTo>
                    <a:pt x="4214" y="12266"/>
                  </a:moveTo>
                  <a:cubicBezTo>
                    <a:pt x="4404" y="12266"/>
                    <a:pt x="4573" y="12266"/>
                    <a:pt x="4741" y="12365"/>
                  </a:cubicBezTo>
                  <a:cubicBezTo>
                    <a:pt x="4827" y="12365"/>
                    <a:pt x="4932" y="12491"/>
                    <a:pt x="5015" y="12593"/>
                  </a:cubicBezTo>
                  <a:cubicBezTo>
                    <a:pt x="5269" y="12692"/>
                    <a:pt x="5459" y="12896"/>
                    <a:pt x="5542" y="13121"/>
                  </a:cubicBezTo>
                  <a:cubicBezTo>
                    <a:pt x="5627" y="13223"/>
                    <a:pt x="5711" y="13424"/>
                    <a:pt x="5796" y="13524"/>
                  </a:cubicBezTo>
                  <a:cubicBezTo>
                    <a:pt x="5796" y="13751"/>
                    <a:pt x="5879" y="13953"/>
                    <a:pt x="5986" y="14154"/>
                  </a:cubicBezTo>
                  <a:lnTo>
                    <a:pt x="5986" y="14583"/>
                  </a:lnTo>
                  <a:cubicBezTo>
                    <a:pt x="5986" y="15514"/>
                    <a:pt x="5542" y="16371"/>
                    <a:pt x="4827" y="16672"/>
                  </a:cubicBezTo>
                  <a:cubicBezTo>
                    <a:pt x="4658" y="16774"/>
                    <a:pt x="4573" y="16899"/>
                    <a:pt x="4404" y="16899"/>
                  </a:cubicBezTo>
                  <a:cubicBezTo>
                    <a:pt x="4214" y="16999"/>
                    <a:pt x="3962" y="16999"/>
                    <a:pt x="3772" y="16999"/>
                  </a:cubicBezTo>
                  <a:cubicBezTo>
                    <a:pt x="3162" y="16999"/>
                    <a:pt x="2634" y="16672"/>
                    <a:pt x="2382" y="16144"/>
                  </a:cubicBezTo>
                  <a:cubicBezTo>
                    <a:pt x="2297" y="16042"/>
                    <a:pt x="2192" y="15942"/>
                    <a:pt x="2107" y="15741"/>
                  </a:cubicBezTo>
                  <a:cubicBezTo>
                    <a:pt x="2107" y="15514"/>
                    <a:pt x="2024" y="15312"/>
                    <a:pt x="2024" y="15111"/>
                  </a:cubicBezTo>
                  <a:cubicBezTo>
                    <a:pt x="2024" y="15111"/>
                    <a:pt x="1939" y="15011"/>
                    <a:pt x="1939" y="14884"/>
                  </a:cubicBezTo>
                  <a:lnTo>
                    <a:pt x="1939" y="14682"/>
                  </a:lnTo>
                  <a:cubicBezTo>
                    <a:pt x="2024" y="14154"/>
                    <a:pt x="2192" y="13626"/>
                    <a:pt x="2466" y="13223"/>
                  </a:cubicBezTo>
                  <a:cubicBezTo>
                    <a:pt x="2908" y="12593"/>
                    <a:pt x="3604" y="12365"/>
                    <a:pt x="4214" y="12266"/>
                  </a:cubicBezTo>
                  <a:close/>
                  <a:moveTo>
                    <a:pt x="1243" y="0"/>
                  </a:moveTo>
                  <a:cubicBezTo>
                    <a:pt x="1243" y="1033"/>
                    <a:pt x="1138" y="2092"/>
                    <a:pt x="1054" y="3049"/>
                  </a:cubicBezTo>
                  <a:cubicBezTo>
                    <a:pt x="969" y="4937"/>
                    <a:pt x="801" y="6825"/>
                    <a:pt x="717" y="8589"/>
                  </a:cubicBezTo>
                  <a:cubicBezTo>
                    <a:pt x="527" y="11735"/>
                    <a:pt x="274" y="14784"/>
                    <a:pt x="85" y="17932"/>
                  </a:cubicBezTo>
                  <a:cubicBezTo>
                    <a:pt x="85" y="18562"/>
                    <a:pt x="0" y="19190"/>
                    <a:pt x="0" y="19721"/>
                  </a:cubicBezTo>
                  <a:cubicBezTo>
                    <a:pt x="0" y="20678"/>
                    <a:pt x="359" y="20979"/>
                    <a:pt x="1054" y="21407"/>
                  </a:cubicBezTo>
                  <a:cubicBezTo>
                    <a:pt x="1328" y="21546"/>
                    <a:pt x="1589" y="21600"/>
                    <a:pt x="1843" y="21600"/>
                  </a:cubicBezTo>
                  <a:cubicBezTo>
                    <a:pt x="2330" y="21600"/>
                    <a:pt x="2788" y="21396"/>
                    <a:pt x="3245" y="21180"/>
                  </a:cubicBezTo>
                  <a:cubicBezTo>
                    <a:pt x="5627" y="20147"/>
                    <a:pt x="7988" y="19091"/>
                    <a:pt x="10284" y="17932"/>
                  </a:cubicBezTo>
                  <a:cubicBezTo>
                    <a:pt x="12476" y="16999"/>
                    <a:pt x="14583" y="15942"/>
                    <a:pt x="16690" y="14884"/>
                  </a:cubicBezTo>
                  <a:cubicBezTo>
                    <a:pt x="17659" y="14481"/>
                    <a:pt x="18524" y="13953"/>
                    <a:pt x="19410" y="13424"/>
                  </a:cubicBezTo>
                  <a:cubicBezTo>
                    <a:pt x="19578" y="13322"/>
                    <a:pt x="21075" y="12794"/>
                    <a:pt x="21348" y="12794"/>
                  </a:cubicBezTo>
                  <a:lnTo>
                    <a:pt x="21600" y="12794"/>
                  </a:lnTo>
                  <a:lnTo>
                    <a:pt x="21600" y="11333"/>
                  </a:lnTo>
                  <a:cubicBezTo>
                    <a:pt x="21263" y="11233"/>
                    <a:pt x="21348" y="10906"/>
                    <a:pt x="21348" y="10705"/>
                  </a:cubicBezTo>
                  <a:cubicBezTo>
                    <a:pt x="21348" y="10376"/>
                    <a:pt x="21348" y="10075"/>
                    <a:pt x="21432" y="9748"/>
                  </a:cubicBezTo>
                  <a:cubicBezTo>
                    <a:pt x="21432" y="9847"/>
                    <a:pt x="21432" y="9847"/>
                    <a:pt x="21517" y="9847"/>
                  </a:cubicBezTo>
                  <a:cubicBezTo>
                    <a:pt x="21517" y="9646"/>
                    <a:pt x="21600" y="9546"/>
                    <a:pt x="21600" y="9343"/>
                  </a:cubicBezTo>
                  <a:lnTo>
                    <a:pt x="21600" y="9118"/>
                  </a:lnTo>
                  <a:lnTo>
                    <a:pt x="20989" y="9118"/>
                  </a:lnTo>
                  <a:cubicBezTo>
                    <a:pt x="20989" y="9217"/>
                    <a:pt x="20989" y="9217"/>
                    <a:pt x="20906" y="9343"/>
                  </a:cubicBezTo>
                  <a:cubicBezTo>
                    <a:pt x="20906" y="9343"/>
                    <a:pt x="20821" y="9445"/>
                    <a:pt x="20738" y="9445"/>
                  </a:cubicBezTo>
                  <a:cubicBezTo>
                    <a:pt x="20379" y="9646"/>
                    <a:pt x="20020" y="9748"/>
                    <a:pt x="19578" y="9748"/>
                  </a:cubicBezTo>
                  <a:cubicBezTo>
                    <a:pt x="18966" y="9748"/>
                    <a:pt x="18355" y="9748"/>
                    <a:pt x="17828" y="9646"/>
                  </a:cubicBezTo>
                  <a:cubicBezTo>
                    <a:pt x="17217" y="9646"/>
                    <a:pt x="16607" y="9546"/>
                    <a:pt x="16080" y="9343"/>
                  </a:cubicBezTo>
                  <a:cubicBezTo>
                    <a:pt x="15469" y="9217"/>
                    <a:pt x="14837" y="9016"/>
                    <a:pt x="14309" y="8815"/>
                  </a:cubicBezTo>
                  <a:cubicBezTo>
                    <a:pt x="13782" y="8589"/>
                    <a:pt x="13172" y="8286"/>
                    <a:pt x="12644" y="7959"/>
                  </a:cubicBezTo>
                  <a:cubicBezTo>
                    <a:pt x="10621" y="6825"/>
                    <a:pt x="8872" y="5240"/>
                    <a:pt x="7292" y="3451"/>
                  </a:cubicBezTo>
                  <a:cubicBezTo>
                    <a:pt x="6512" y="2620"/>
                    <a:pt x="5711" y="1788"/>
                    <a:pt x="4741" y="1158"/>
                  </a:cubicBezTo>
                  <a:cubicBezTo>
                    <a:pt x="4214" y="732"/>
                    <a:pt x="3604" y="530"/>
                    <a:pt x="2993" y="303"/>
                  </a:cubicBezTo>
                  <a:cubicBezTo>
                    <a:pt x="2466" y="102"/>
                    <a:pt x="1855" y="102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673;p7"/>
            <p:cNvSpPr/>
            <p:nvPr/>
          </p:nvSpPr>
          <p:spPr>
            <a:xfrm>
              <a:off x="777311" y="2714152"/>
              <a:ext cx="276946" cy="64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8" y="0"/>
                  </a:moveTo>
                  <a:cubicBezTo>
                    <a:pt x="8461" y="1018"/>
                    <a:pt x="4233" y="1624"/>
                    <a:pt x="0" y="2132"/>
                  </a:cubicBezTo>
                  <a:cubicBezTo>
                    <a:pt x="451" y="3246"/>
                    <a:pt x="1188" y="4335"/>
                    <a:pt x="1639" y="5353"/>
                  </a:cubicBezTo>
                  <a:cubicBezTo>
                    <a:pt x="2880" y="4820"/>
                    <a:pt x="4281" y="4578"/>
                    <a:pt x="5799" y="4578"/>
                  </a:cubicBezTo>
                  <a:cubicBezTo>
                    <a:pt x="6279" y="4578"/>
                    <a:pt x="6773" y="4603"/>
                    <a:pt x="7278" y="4649"/>
                  </a:cubicBezTo>
                  <a:cubicBezTo>
                    <a:pt x="8461" y="4747"/>
                    <a:pt x="8688" y="5061"/>
                    <a:pt x="7728" y="5353"/>
                  </a:cubicBezTo>
                  <a:cubicBezTo>
                    <a:pt x="6550" y="5788"/>
                    <a:pt x="5372" y="6123"/>
                    <a:pt x="3922" y="6123"/>
                  </a:cubicBezTo>
                  <a:cubicBezTo>
                    <a:pt x="3355" y="6123"/>
                    <a:pt x="2749" y="6073"/>
                    <a:pt x="2090" y="5958"/>
                  </a:cubicBezTo>
                  <a:cubicBezTo>
                    <a:pt x="2594" y="6660"/>
                    <a:pt x="3045" y="7362"/>
                    <a:pt x="3273" y="8088"/>
                  </a:cubicBezTo>
                  <a:cubicBezTo>
                    <a:pt x="4456" y="7968"/>
                    <a:pt x="5188" y="7870"/>
                    <a:pt x="6090" y="7870"/>
                  </a:cubicBezTo>
                  <a:cubicBezTo>
                    <a:pt x="6599" y="7870"/>
                    <a:pt x="7050" y="7870"/>
                    <a:pt x="7278" y="7968"/>
                  </a:cubicBezTo>
                  <a:cubicBezTo>
                    <a:pt x="7278" y="8088"/>
                    <a:pt x="7501" y="8088"/>
                    <a:pt x="7501" y="8186"/>
                  </a:cubicBezTo>
                  <a:lnTo>
                    <a:pt x="7501" y="8282"/>
                  </a:lnTo>
                  <a:cubicBezTo>
                    <a:pt x="7501" y="8380"/>
                    <a:pt x="7278" y="8573"/>
                    <a:pt x="7050" y="8694"/>
                  </a:cubicBezTo>
                  <a:cubicBezTo>
                    <a:pt x="6599" y="8888"/>
                    <a:pt x="6090" y="8984"/>
                    <a:pt x="5639" y="9081"/>
                  </a:cubicBezTo>
                  <a:cubicBezTo>
                    <a:pt x="5188" y="9179"/>
                    <a:pt x="4684" y="9396"/>
                    <a:pt x="4233" y="9494"/>
                  </a:cubicBezTo>
                  <a:lnTo>
                    <a:pt x="4456" y="9589"/>
                  </a:lnTo>
                  <a:lnTo>
                    <a:pt x="4456" y="10002"/>
                  </a:lnTo>
                  <a:cubicBezTo>
                    <a:pt x="4456" y="10099"/>
                    <a:pt x="4684" y="10099"/>
                    <a:pt x="4684" y="10195"/>
                  </a:cubicBezTo>
                  <a:cubicBezTo>
                    <a:pt x="4684" y="10389"/>
                    <a:pt x="4907" y="10510"/>
                    <a:pt x="5188" y="10607"/>
                  </a:cubicBezTo>
                  <a:lnTo>
                    <a:pt x="5416" y="10703"/>
                  </a:lnTo>
                  <a:cubicBezTo>
                    <a:pt x="5639" y="10801"/>
                    <a:pt x="5867" y="10801"/>
                    <a:pt x="6318" y="10897"/>
                  </a:cubicBezTo>
                  <a:lnTo>
                    <a:pt x="7278" y="10897"/>
                  </a:lnTo>
                  <a:cubicBezTo>
                    <a:pt x="6827" y="11213"/>
                    <a:pt x="6827" y="11503"/>
                    <a:pt x="6318" y="11721"/>
                  </a:cubicBezTo>
                  <a:cubicBezTo>
                    <a:pt x="6090" y="11817"/>
                    <a:pt x="5867" y="11915"/>
                    <a:pt x="5867" y="12011"/>
                  </a:cubicBezTo>
                  <a:lnTo>
                    <a:pt x="5867" y="12521"/>
                  </a:lnTo>
                  <a:cubicBezTo>
                    <a:pt x="6318" y="13416"/>
                    <a:pt x="6827" y="14238"/>
                    <a:pt x="7278" y="15136"/>
                  </a:cubicBezTo>
                  <a:cubicBezTo>
                    <a:pt x="7728" y="16056"/>
                    <a:pt x="8010" y="16951"/>
                    <a:pt x="8461" y="17871"/>
                  </a:cubicBezTo>
                  <a:cubicBezTo>
                    <a:pt x="8688" y="17969"/>
                    <a:pt x="8912" y="18163"/>
                    <a:pt x="9139" y="18259"/>
                  </a:cubicBezTo>
                  <a:cubicBezTo>
                    <a:pt x="10832" y="18671"/>
                    <a:pt x="12238" y="19083"/>
                    <a:pt x="13648" y="19470"/>
                  </a:cubicBezTo>
                  <a:cubicBezTo>
                    <a:pt x="16189" y="20076"/>
                    <a:pt x="18783" y="20803"/>
                    <a:pt x="21600" y="21600"/>
                  </a:cubicBezTo>
                  <a:cubicBezTo>
                    <a:pt x="21377" y="21190"/>
                    <a:pt x="20926" y="20996"/>
                    <a:pt x="20926" y="20680"/>
                  </a:cubicBezTo>
                  <a:cubicBezTo>
                    <a:pt x="19287" y="17655"/>
                    <a:pt x="17595" y="14748"/>
                    <a:pt x="16470" y="11721"/>
                  </a:cubicBezTo>
                  <a:cubicBezTo>
                    <a:pt x="15282" y="8573"/>
                    <a:pt x="14327" y="5448"/>
                    <a:pt x="13139" y="2326"/>
                  </a:cubicBezTo>
                  <a:cubicBezTo>
                    <a:pt x="13139" y="1913"/>
                    <a:pt x="12916" y="1526"/>
                    <a:pt x="12688" y="1114"/>
                  </a:cubicBezTo>
                  <a:cubicBezTo>
                    <a:pt x="12465" y="824"/>
                    <a:pt x="12465" y="412"/>
                    <a:pt x="12238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48" name="Google Shape;674;p7"/>
            <p:cNvGrpSpPr/>
            <p:nvPr/>
          </p:nvGrpSpPr>
          <p:grpSpPr>
            <a:xfrm>
              <a:off x="865637" y="2950318"/>
              <a:ext cx="12701" cy="12701"/>
              <a:chOff x="0" y="0"/>
              <a:chExt cx="12700" cy="12700"/>
            </a:xfrm>
          </p:grpSpPr>
          <p:sp>
            <p:nvSpPr>
              <p:cNvPr id="746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297"/>
                      <a:pt x="21600" y="8297"/>
                      <a:pt x="21600" y="15020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15020"/>
                    </a:lnTo>
                    <a:cubicBezTo>
                      <a:pt x="21600" y="8297"/>
                      <a:pt x="0" y="8297"/>
                      <a:pt x="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1" name="Google Shape;675;p7"/>
            <p:cNvGrpSpPr/>
            <p:nvPr/>
          </p:nvGrpSpPr>
          <p:grpSpPr>
            <a:xfrm>
              <a:off x="852530" y="3078534"/>
              <a:ext cx="18091" cy="87522"/>
              <a:chOff x="62" y="0"/>
              <a:chExt cx="18090" cy="87521"/>
            </a:xfrm>
          </p:grpSpPr>
          <p:sp>
            <p:nvSpPr>
              <p:cNvPr id="749" name="خط"/>
              <p:cNvSpPr/>
              <p:nvPr/>
            </p:nvSpPr>
            <p:spPr>
              <a:xfrm>
                <a:off x="62" y="-1"/>
                <a:ext cx="18091" cy="8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332"/>
                    </a:lnTo>
                    <a:cubicBezTo>
                      <a:pt x="6903" y="8928"/>
                      <a:pt x="14697" y="14988"/>
                      <a:pt x="2160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خط"/>
              <p:cNvSpPr/>
              <p:nvPr/>
            </p:nvSpPr>
            <p:spPr>
              <a:xfrm>
                <a:off x="62" y="-1"/>
                <a:ext cx="18091" cy="8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697" y="14988"/>
                      <a:pt x="6903" y="8928"/>
                      <a:pt x="0" y="2332"/>
                    </a:cubicBezTo>
                    <a:lnTo>
                      <a:pt x="0" y="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2" name="Google Shape;676;p7"/>
            <p:cNvSpPr/>
            <p:nvPr/>
          </p:nvSpPr>
          <p:spPr>
            <a:xfrm>
              <a:off x="813871" y="1900789"/>
              <a:ext cx="198487" cy="10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16369" y="0"/>
                  </a:moveTo>
                  <a:cubicBezTo>
                    <a:pt x="14120" y="0"/>
                    <a:pt x="12190" y="1336"/>
                    <a:pt x="9941" y="2519"/>
                  </a:cubicBezTo>
                  <a:cubicBezTo>
                    <a:pt x="7386" y="4287"/>
                    <a:pt x="4758" y="6806"/>
                    <a:pt x="2202" y="9910"/>
                  </a:cubicBezTo>
                  <a:cubicBezTo>
                    <a:pt x="1583" y="10507"/>
                    <a:pt x="1277" y="11690"/>
                    <a:pt x="885" y="12428"/>
                  </a:cubicBezTo>
                  <a:cubicBezTo>
                    <a:pt x="-353" y="15392"/>
                    <a:pt x="-353" y="17898"/>
                    <a:pt x="1277" y="20417"/>
                  </a:cubicBezTo>
                  <a:cubicBezTo>
                    <a:pt x="1583" y="21015"/>
                    <a:pt x="1896" y="21015"/>
                    <a:pt x="2202" y="21600"/>
                  </a:cubicBezTo>
                  <a:lnTo>
                    <a:pt x="3207" y="21600"/>
                  </a:lnTo>
                  <a:lnTo>
                    <a:pt x="3520" y="21015"/>
                  </a:lnTo>
                  <a:cubicBezTo>
                    <a:pt x="3826" y="21015"/>
                    <a:pt x="4139" y="20417"/>
                    <a:pt x="4445" y="20417"/>
                  </a:cubicBezTo>
                  <a:cubicBezTo>
                    <a:pt x="5143" y="19081"/>
                    <a:pt x="5456" y="18496"/>
                    <a:pt x="6075" y="17313"/>
                  </a:cubicBezTo>
                  <a:cubicBezTo>
                    <a:pt x="6694" y="16715"/>
                    <a:pt x="7386" y="16130"/>
                    <a:pt x="8012" y="14794"/>
                  </a:cubicBezTo>
                  <a:cubicBezTo>
                    <a:pt x="9322" y="13611"/>
                    <a:pt x="10560" y="12428"/>
                    <a:pt x="12190" y="11093"/>
                  </a:cubicBezTo>
                  <a:cubicBezTo>
                    <a:pt x="12882" y="10507"/>
                    <a:pt x="13501" y="9910"/>
                    <a:pt x="14120" y="9324"/>
                  </a:cubicBezTo>
                  <a:cubicBezTo>
                    <a:pt x="15132" y="8727"/>
                    <a:pt x="16369" y="7989"/>
                    <a:pt x="17374" y="7391"/>
                  </a:cubicBezTo>
                  <a:cubicBezTo>
                    <a:pt x="18306" y="6806"/>
                    <a:pt x="19617" y="6208"/>
                    <a:pt x="20621" y="5623"/>
                  </a:cubicBezTo>
                  <a:lnTo>
                    <a:pt x="20621" y="4287"/>
                  </a:lnTo>
                  <a:cubicBezTo>
                    <a:pt x="20934" y="3104"/>
                    <a:pt x="20934" y="2519"/>
                    <a:pt x="21247" y="585"/>
                  </a:cubicBezTo>
                  <a:cubicBezTo>
                    <a:pt x="20934" y="585"/>
                    <a:pt x="20236" y="585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55" name="Google Shape;677;p7"/>
            <p:cNvGrpSpPr/>
            <p:nvPr/>
          </p:nvGrpSpPr>
          <p:grpSpPr>
            <a:xfrm>
              <a:off x="846749" y="1985389"/>
              <a:ext cx="23872" cy="18089"/>
              <a:chOff x="62" y="62"/>
              <a:chExt cx="23871" cy="18088"/>
            </a:xfrm>
          </p:grpSpPr>
          <p:sp>
            <p:nvSpPr>
              <p:cNvPr id="753" name="خط"/>
              <p:cNvSpPr/>
              <p:nvPr/>
            </p:nvSpPr>
            <p:spPr>
              <a:xfrm>
                <a:off x="62" y="62"/>
                <a:ext cx="23872" cy="18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588" y="21600"/>
                      <a:pt x="5231" y="18111"/>
                      <a:pt x="7819" y="18111"/>
                    </a:cubicBezTo>
                    <a:cubicBezTo>
                      <a:pt x="13725" y="10318"/>
                      <a:pt x="16369" y="6903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خط"/>
              <p:cNvSpPr/>
              <p:nvPr/>
            </p:nvSpPr>
            <p:spPr>
              <a:xfrm>
                <a:off x="62" y="62"/>
                <a:ext cx="23872" cy="18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369" y="6903"/>
                      <a:pt x="13725" y="10318"/>
                      <a:pt x="7819" y="18111"/>
                    </a:cubicBezTo>
                    <a:cubicBezTo>
                      <a:pt x="5231" y="18111"/>
                      <a:pt x="2588" y="21600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8" name="Google Shape;678;p7"/>
            <p:cNvGrpSpPr/>
            <p:nvPr/>
          </p:nvGrpSpPr>
          <p:grpSpPr>
            <a:xfrm>
              <a:off x="976177" y="1921737"/>
              <a:ext cx="30337" cy="15168"/>
              <a:chOff x="62" y="0"/>
              <a:chExt cx="30336" cy="15167"/>
            </a:xfrm>
          </p:grpSpPr>
          <p:sp>
            <p:nvSpPr>
              <p:cNvPr id="756" name="خط"/>
              <p:cNvSpPr/>
              <p:nvPr/>
            </p:nvSpPr>
            <p:spPr>
              <a:xfrm>
                <a:off x="62" y="0"/>
                <a:ext cx="30337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197" y="17528"/>
                      <a:pt x="14916" y="13367"/>
                      <a:pt x="21600" y="9295"/>
                    </a:cubicBezTo>
                    <a:lnTo>
                      <a:pt x="21600" y="0"/>
                    </a:ln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خط"/>
              <p:cNvSpPr/>
              <p:nvPr/>
            </p:nvSpPr>
            <p:spPr>
              <a:xfrm>
                <a:off x="62" y="0"/>
                <a:ext cx="30337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9295"/>
                    </a:lnTo>
                    <a:cubicBezTo>
                      <a:pt x="14916" y="13367"/>
                      <a:pt x="6197" y="17528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61" name="Google Shape;679;p7"/>
            <p:cNvGrpSpPr/>
            <p:nvPr/>
          </p:nvGrpSpPr>
          <p:grpSpPr>
            <a:xfrm>
              <a:off x="832594" y="2006337"/>
              <a:ext cx="12701" cy="1"/>
              <a:chOff x="0" y="0"/>
              <a:chExt cx="12700" cy="0"/>
            </a:xfrm>
          </p:grpSpPr>
          <p:sp>
            <p:nvSpPr>
              <p:cNvPr id="75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0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62" name="Google Shape;680;p7"/>
            <p:cNvSpPr/>
            <p:nvPr/>
          </p:nvSpPr>
          <p:spPr>
            <a:xfrm>
              <a:off x="647883" y="1322391"/>
              <a:ext cx="388284" cy="5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69" y="0"/>
                  </a:moveTo>
                  <a:cubicBezTo>
                    <a:pt x="11063" y="3576"/>
                    <a:pt x="11384" y="7582"/>
                    <a:pt x="13072" y="11241"/>
                  </a:cubicBezTo>
                  <a:cubicBezTo>
                    <a:pt x="13556" y="11346"/>
                    <a:pt x="13919" y="11454"/>
                    <a:pt x="14241" y="11587"/>
                  </a:cubicBezTo>
                  <a:cubicBezTo>
                    <a:pt x="14926" y="11906"/>
                    <a:pt x="15247" y="12469"/>
                    <a:pt x="15406" y="13029"/>
                  </a:cubicBezTo>
                  <a:cubicBezTo>
                    <a:pt x="15728" y="14925"/>
                    <a:pt x="13919" y="16685"/>
                    <a:pt x="11063" y="17034"/>
                  </a:cubicBezTo>
                  <a:cubicBezTo>
                    <a:pt x="10821" y="17064"/>
                    <a:pt x="10575" y="17078"/>
                    <a:pt x="10326" y="17078"/>
                  </a:cubicBezTo>
                  <a:cubicBezTo>
                    <a:pt x="8825" y="17078"/>
                    <a:pt x="7241" y="16545"/>
                    <a:pt x="6519" y="15698"/>
                  </a:cubicBezTo>
                  <a:cubicBezTo>
                    <a:pt x="5671" y="14684"/>
                    <a:pt x="5872" y="13134"/>
                    <a:pt x="6878" y="12361"/>
                  </a:cubicBezTo>
                  <a:cubicBezTo>
                    <a:pt x="7041" y="12120"/>
                    <a:pt x="7041" y="11906"/>
                    <a:pt x="7041" y="11693"/>
                  </a:cubicBezTo>
                  <a:cubicBezTo>
                    <a:pt x="6356" y="9799"/>
                    <a:pt x="5671" y="7903"/>
                    <a:pt x="5028" y="6113"/>
                  </a:cubicBezTo>
                  <a:cubicBezTo>
                    <a:pt x="4869" y="5686"/>
                    <a:pt x="4669" y="5234"/>
                    <a:pt x="4506" y="4779"/>
                  </a:cubicBezTo>
                  <a:cubicBezTo>
                    <a:pt x="4184" y="3684"/>
                    <a:pt x="3662" y="2562"/>
                    <a:pt x="3341" y="1575"/>
                  </a:cubicBezTo>
                  <a:cubicBezTo>
                    <a:pt x="3178" y="1896"/>
                    <a:pt x="3178" y="2243"/>
                    <a:pt x="3019" y="2562"/>
                  </a:cubicBezTo>
                  <a:cubicBezTo>
                    <a:pt x="3019" y="2911"/>
                    <a:pt x="2856" y="3230"/>
                    <a:pt x="2856" y="3576"/>
                  </a:cubicBezTo>
                  <a:cubicBezTo>
                    <a:pt x="1850" y="7127"/>
                    <a:pt x="1006" y="10678"/>
                    <a:pt x="0" y="14257"/>
                  </a:cubicBezTo>
                  <a:lnTo>
                    <a:pt x="0" y="14684"/>
                  </a:lnTo>
                  <a:cubicBezTo>
                    <a:pt x="0" y="14925"/>
                    <a:pt x="163" y="15138"/>
                    <a:pt x="484" y="15457"/>
                  </a:cubicBezTo>
                  <a:cubicBezTo>
                    <a:pt x="3662" y="17248"/>
                    <a:pt x="7200" y="18928"/>
                    <a:pt x="9372" y="21359"/>
                  </a:cubicBezTo>
                  <a:cubicBezTo>
                    <a:pt x="9372" y="21465"/>
                    <a:pt x="9534" y="21465"/>
                    <a:pt x="9693" y="21600"/>
                  </a:cubicBezTo>
                  <a:cubicBezTo>
                    <a:pt x="12408" y="20737"/>
                    <a:pt x="15119" y="19803"/>
                    <a:pt x="18107" y="19803"/>
                  </a:cubicBezTo>
                  <a:cubicBezTo>
                    <a:pt x="18266" y="19803"/>
                    <a:pt x="18425" y="19805"/>
                    <a:pt x="18584" y="19810"/>
                  </a:cubicBezTo>
                  <a:cubicBezTo>
                    <a:pt x="19107" y="18262"/>
                    <a:pt x="19591" y="16685"/>
                    <a:pt x="20113" y="15244"/>
                  </a:cubicBezTo>
                  <a:lnTo>
                    <a:pt x="21600" y="10573"/>
                  </a:lnTo>
                  <a:cubicBezTo>
                    <a:pt x="20276" y="10013"/>
                    <a:pt x="19269" y="9450"/>
                    <a:pt x="18263" y="8569"/>
                  </a:cubicBezTo>
                  <a:cubicBezTo>
                    <a:pt x="17578" y="8009"/>
                    <a:pt x="16935" y="7341"/>
                    <a:pt x="16250" y="6675"/>
                  </a:cubicBezTo>
                  <a:cubicBezTo>
                    <a:pt x="13919" y="4671"/>
                    <a:pt x="11544" y="2670"/>
                    <a:pt x="9050" y="560"/>
                  </a:cubicBezTo>
                  <a:cubicBezTo>
                    <a:pt x="8891" y="454"/>
                    <a:pt x="8690" y="239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681;p7"/>
            <p:cNvSpPr/>
            <p:nvPr/>
          </p:nvSpPr>
          <p:spPr>
            <a:xfrm>
              <a:off x="650805" y="2210967"/>
              <a:ext cx="276946" cy="52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4" y="0"/>
                  </a:moveTo>
                  <a:lnTo>
                    <a:pt x="14773" y="148"/>
                  </a:lnTo>
                  <a:cubicBezTo>
                    <a:pt x="14773" y="621"/>
                    <a:pt x="14322" y="1005"/>
                    <a:pt x="13139" y="1361"/>
                  </a:cubicBezTo>
                  <a:cubicBezTo>
                    <a:pt x="11505" y="1628"/>
                    <a:pt x="10095" y="1982"/>
                    <a:pt x="8684" y="2218"/>
                  </a:cubicBezTo>
                  <a:cubicBezTo>
                    <a:pt x="5862" y="2722"/>
                    <a:pt x="3045" y="3226"/>
                    <a:pt x="0" y="3699"/>
                  </a:cubicBezTo>
                  <a:cubicBezTo>
                    <a:pt x="674" y="4940"/>
                    <a:pt x="1183" y="6065"/>
                    <a:pt x="1862" y="7161"/>
                  </a:cubicBezTo>
                  <a:cubicBezTo>
                    <a:pt x="2594" y="7161"/>
                    <a:pt x="3045" y="7041"/>
                    <a:pt x="3777" y="6924"/>
                  </a:cubicBezTo>
                  <a:cubicBezTo>
                    <a:pt x="4907" y="6805"/>
                    <a:pt x="6318" y="6657"/>
                    <a:pt x="7501" y="6657"/>
                  </a:cubicBezTo>
                  <a:cubicBezTo>
                    <a:pt x="8684" y="6805"/>
                    <a:pt x="8912" y="7161"/>
                    <a:pt x="8233" y="7545"/>
                  </a:cubicBezTo>
                  <a:cubicBezTo>
                    <a:pt x="7501" y="7899"/>
                    <a:pt x="6599" y="8135"/>
                    <a:pt x="5639" y="8402"/>
                  </a:cubicBezTo>
                  <a:cubicBezTo>
                    <a:pt x="4679" y="8522"/>
                    <a:pt x="3777" y="8639"/>
                    <a:pt x="2594" y="8759"/>
                  </a:cubicBezTo>
                  <a:cubicBezTo>
                    <a:pt x="3045" y="9496"/>
                    <a:pt x="3496" y="10237"/>
                    <a:pt x="3777" y="10977"/>
                  </a:cubicBezTo>
                  <a:cubicBezTo>
                    <a:pt x="4456" y="10857"/>
                    <a:pt x="4907" y="10857"/>
                    <a:pt x="5411" y="10740"/>
                  </a:cubicBezTo>
                  <a:cubicBezTo>
                    <a:pt x="6318" y="10621"/>
                    <a:pt x="7501" y="10504"/>
                    <a:pt x="8461" y="10504"/>
                  </a:cubicBezTo>
                  <a:cubicBezTo>
                    <a:pt x="9135" y="10504"/>
                    <a:pt x="9867" y="10740"/>
                    <a:pt x="10545" y="10977"/>
                  </a:cubicBezTo>
                  <a:cubicBezTo>
                    <a:pt x="10095" y="11244"/>
                    <a:pt x="9867" y="11598"/>
                    <a:pt x="9135" y="11834"/>
                  </a:cubicBezTo>
                  <a:cubicBezTo>
                    <a:pt x="7724" y="12221"/>
                    <a:pt x="6318" y="12457"/>
                    <a:pt x="4679" y="12841"/>
                  </a:cubicBezTo>
                  <a:cubicBezTo>
                    <a:pt x="4907" y="13195"/>
                    <a:pt x="5188" y="13818"/>
                    <a:pt x="5411" y="14319"/>
                  </a:cubicBezTo>
                  <a:cubicBezTo>
                    <a:pt x="6996" y="13905"/>
                    <a:pt x="8194" y="13691"/>
                    <a:pt x="9120" y="13691"/>
                  </a:cubicBezTo>
                  <a:cubicBezTo>
                    <a:pt x="10109" y="13691"/>
                    <a:pt x="10783" y="13935"/>
                    <a:pt x="11278" y="14439"/>
                  </a:cubicBezTo>
                  <a:cubicBezTo>
                    <a:pt x="10095" y="15296"/>
                    <a:pt x="8233" y="15533"/>
                    <a:pt x="5862" y="15680"/>
                  </a:cubicBezTo>
                  <a:cubicBezTo>
                    <a:pt x="6090" y="16156"/>
                    <a:pt x="6599" y="16657"/>
                    <a:pt x="6599" y="17013"/>
                  </a:cubicBezTo>
                  <a:cubicBezTo>
                    <a:pt x="8005" y="17013"/>
                    <a:pt x="8912" y="17013"/>
                    <a:pt x="10095" y="17161"/>
                  </a:cubicBezTo>
                  <a:cubicBezTo>
                    <a:pt x="10545" y="17161"/>
                    <a:pt x="11055" y="17398"/>
                    <a:pt x="10318" y="17754"/>
                  </a:cubicBezTo>
                  <a:cubicBezTo>
                    <a:pt x="9644" y="18138"/>
                    <a:pt x="8684" y="18491"/>
                    <a:pt x="7501" y="18995"/>
                  </a:cubicBezTo>
                  <a:cubicBezTo>
                    <a:pt x="8005" y="19735"/>
                    <a:pt x="8461" y="20593"/>
                    <a:pt x="8912" y="21600"/>
                  </a:cubicBezTo>
                  <a:cubicBezTo>
                    <a:pt x="11956" y="20977"/>
                    <a:pt x="15055" y="20356"/>
                    <a:pt x="17876" y="19735"/>
                  </a:cubicBezTo>
                  <a:cubicBezTo>
                    <a:pt x="19006" y="19499"/>
                    <a:pt x="20189" y="19379"/>
                    <a:pt x="21600" y="19232"/>
                  </a:cubicBezTo>
                  <a:cubicBezTo>
                    <a:pt x="21600" y="19115"/>
                    <a:pt x="21372" y="18878"/>
                    <a:pt x="21372" y="18641"/>
                  </a:cubicBezTo>
                  <a:cubicBezTo>
                    <a:pt x="20921" y="17161"/>
                    <a:pt x="20412" y="15533"/>
                    <a:pt x="19961" y="13935"/>
                  </a:cubicBezTo>
                  <a:cubicBezTo>
                    <a:pt x="19738" y="12457"/>
                    <a:pt x="19738" y="10977"/>
                    <a:pt x="19510" y="9616"/>
                  </a:cubicBezTo>
                  <a:cubicBezTo>
                    <a:pt x="18778" y="6421"/>
                    <a:pt x="18099" y="3226"/>
                    <a:pt x="1714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682;p7"/>
            <p:cNvSpPr/>
            <p:nvPr/>
          </p:nvSpPr>
          <p:spPr>
            <a:xfrm>
              <a:off x="738271" y="1340479"/>
              <a:ext cx="146258" cy="40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3364" y="0"/>
                  </a:moveTo>
                  <a:lnTo>
                    <a:pt x="0" y="345"/>
                  </a:lnTo>
                  <a:cubicBezTo>
                    <a:pt x="412" y="963"/>
                    <a:pt x="815" y="1468"/>
                    <a:pt x="1226" y="1930"/>
                  </a:cubicBezTo>
                  <a:cubicBezTo>
                    <a:pt x="2137" y="2897"/>
                    <a:pt x="2549" y="3864"/>
                    <a:pt x="2961" y="4674"/>
                  </a:cubicBezTo>
                  <a:cubicBezTo>
                    <a:pt x="3364" y="5641"/>
                    <a:pt x="4178" y="6451"/>
                    <a:pt x="4686" y="7418"/>
                  </a:cubicBezTo>
                  <a:cubicBezTo>
                    <a:pt x="4686" y="7727"/>
                    <a:pt x="5098" y="7880"/>
                    <a:pt x="5098" y="8229"/>
                  </a:cubicBezTo>
                  <a:cubicBezTo>
                    <a:pt x="6727" y="10624"/>
                    <a:pt x="8864" y="13215"/>
                    <a:pt x="10599" y="15610"/>
                  </a:cubicBezTo>
                  <a:cubicBezTo>
                    <a:pt x="11001" y="16770"/>
                    <a:pt x="11001" y="17540"/>
                    <a:pt x="8864" y="18198"/>
                  </a:cubicBezTo>
                  <a:cubicBezTo>
                    <a:pt x="6727" y="18856"/>
                    <a:pt x="7647" y="19667"/>
                    <a:pt x="8050" y="20441"/>
                  </a:cubicBezTo>
                  <a:cubicBezTo>
                    <a:pt x="8864" y="21251"/>
                    <a:pt x="11001" y="21600"/>
                    <a:pt x="13147" y="21600"/>
                  </a:cubicBezTo>
                  <a:cubicBezTo>
                    <a:pt x="17834" y="21600"/>
                    <a:pt x="21600" y="19667"/>
                    <a:pt x="20374" y="17889"/>
                  </a:cubicBezTo>
                  <a:cubicBezTo>
                    <a:pt x="19971" y="17388"/>
                    <a:pt x="19463" y="16923"/>
                    <a:pt x="18648" y="16421"/>
                  </a:cubicBezTo>
                  <a:cubicBezTo>
                    <a:pt x="16502" y="16421"/>
                    <a:pt x="15688" y="15956"/>
                    <a:pt x="15285" y="15301"/>
                  </a:cubicBezTo>
                  <a:cubicBezTo>
                    <a:pt x="13550" y="13368"/>
                    <a:pt x="12333" y="11282"/>
                    <a:pt x="10599" y="9195"/>
                  </a:cubicBezTo>
                  <a:cubicBezTo>
                    <a:pt x="8864" y="6451"/>
                    <a:pt x="7647" y="3707"/>
                    <a:pt x="4178" y="1120"/>
                  </a:cubicBezTo>
                  <a:cubicBezTo>
                    <a:pt x="3775" y="654"/>
                    <a:pt x="3775" y="345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67" name="Google Shape;683;p7"/>
            <p:cNvGrpSpPr/>
            <p:nvPr/>
          </p:nvGrpSpPr>
          <p:grpSpPr>
            <a:xfrm>
              <a:off x="746715" y="1376594"/>
              <a:ext cx="12828" cy="51345"/>
              <a:chOff x="0" y="0"/>
              <a:chExt cx="12826" cy="51344"/>
            </a:xfrm>
          </p:grpSpPr>
          <p:sp>
            <p:nvSpPr>
              <p:cNvPr id="765" name="خط"/>
              <p:cNvSpPr/>
              <p:nvPr/>
            </p:nvSpPr>
            <p:spPr>
              <a:xfrm>
                <a:off x="0" y="0"/>
                <a:ext cx="12827" cy="5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473" y="15219"/>
                      <a:pt x="11345" y="7610"/>
                      <a:pt x="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خط"/>
              <p:cNvSpPr/>
              <p:nvPr/>
            </p:nvSpPr>
            <p:spPr>
              <a:xfrm>
                <a:off x="0" y="0"/>
                <a:ext cx="12827" cy="5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345" y="7610"/>
                      <a:pt x="16473" y="15219"/>
                      <a:pt x="2160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68" name="Google Shape;684;p7"/>
            <p:cNvSpPr/>
            <p:nvPr/>
          </p:nvSpPr>
          <p:spPr>
            <a:xfrm>
              <a:off x="801182" y="3371369"/>
              <a:ext cx="83922" cy="8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6091" y="0"/>
                  </a:moveTo>
                  <a:cubicBezTo>
                    <a:pt x="3862" y="0"/>
                    <a:pt x="2540" y="1525"/>
                    <a:pt x="1560" y="5244"/>
                  </a:cubicBezTo>
                  <a:cubicBezTo>
                    <a:pt x="698" y="6707"/>
                    <a:pt x="698" y="7423"/>
                    <a:pt x="698" y="9057"/>
                  </a:cubicBezTo>
                  <a:lnTo>
                    <a:pt x="0" y="9057"/>
                  </a:lnTo>
                  <a:cubicBezTo>
                    <a:pt x="1560" y="11952"/>
                    <a:pt x="2243" y="15749"/>
                    <a:pt x="4323" y="18099"/>
                  </a:cubicBezTo>
                  <a:cubicBezTo>
                    <a:pt x="6210" y="20464"/>
                    <a:pt x="9092" y="21600"/>
                    <a:pt x="11810" y="21600"/>
                  </a:cubicBezTo>
                  <a:cubicBezTo>
                    <a:pt x="14306" y="21600"/>
                    <a:pt x="16653" y="20651"/>
                    <a:pt x="17975" y="18830"/>
                  </a:cubicBezTo>
                  <a:cubicBezTo>
                    <a:pt x="21600" y="14301"/>
                    <a:pt x="20218" y="8154"/>
                    <a:pt x="15895" y="4529"/>
                  </a:cubicBezTo>
                  <a:cubicBezTo>
                    <a:pt x="13652" y="2895"/>
                    <a:pt x="11572" y="2179"/>
                    <a:pt x="9329" y="731"/>
                  </a:cubicBezTo>
                  <a:cubicBezTo>
                    <a:pt x="8081" y="249"/>
                    <a:pt x="7012" y="0"/>
                    <a:pt x="6091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685;p7"/>
            <p:cNvSpPr/>
            <p:nvPr/>
          </p:nvSpPr>
          <p:spPr>
            <a:xfrm>
              <a:off x="542327" y="1816935"/>
              <a:ext cx="328294" cy="43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6" y="0"/>
                  </a:moveTo>
                  <a:cubicBezTo>
                    <a:pt x="9133" y="1029"/>
                    <a:pt x="8328" y="1313"/>
                    <a:pt x="7325" y="1597"/>
                  </a:cubicBezTo>
                  <a:cubicBezTo>
                    <a:pt x="4949" y="2059"/>
                    <a:pt x="2380" y="2343"/>
                    <a:pt x="0" y="2807"/>
                  </a:cubicBezTo>
                  <a:cubicBezTo>
                    <a:pt x="380" y="4261"/>
                    <a:pt x="998" y="5754"/>
                    <a:pt x="1378" y="7245"/>
                  </a:cubicBezTo>
                  <a:cubicBezTo>
                    <a:pt x="2380" y="7104"/>
                    <a:pt x="3186" y="6784"/>
                    <a:pt x="4139" y="6784"/>
                  </a:cubicBezTo>
                  <a:cubicBezTo>
                    <a:pt x="4266" y="6744"/>
                    <a:pt x="4401" y="6726"/>
                    <a:pt x="4548" y="6726"/>
                  </a:cubicBezTo>
                  <a:cubicBezTo>
                    <a:pt x="4904" y="6726"/>
                    <a:pt x="5321" y="6826"/>
                    <a:pt x="5755" y="6927"/>
                  </a:cubicBezTo>
                  <a:cubicBezTo>
                    <a:pt x="6327" y="6927"/>
                    <a:pt x="6520" y="7388"/>
                    <a:pt x="5947" y="7672"/>
                  </a:cubicBezTo>
                  <a:cubicBezTo>
                    <a:pt x="5329" y="7993"/>
                    <a:pt x="4757" y="8418"/>
                    <a:pt x="4139" y="8702"/>
                  </a:cubicBezTo>
                  <a:cubicBezTo>
                    <a:pt x="3567" y="8882"/>
                    <a:pt x="2761" y="9022"/>
                    <a:pt x="2188" y="9166"/>
                  </a:cubicBezTo>
                  <a:cubicBezTo>
                    <a:pt x="2380" y="9911"/>
                    <a:pt x="2569" y="10656"/>
                    <a:pt x="2949" y="11368"/>
                  </a:cubicBezTo>
                  <a:cubicBezTo>
                    <a:pt x="3186" y="11368"/>
                    <a:pt x="3378" y="11225"/>
                    <a:pt x="3567" y="11225"/>
                  </a:cubicBezTo>
                  <a:cubicBezTo>
                    <a:pt x="4569" y="11084"/>
                    <a:pt x="5755" y="10800"/>
                    <a:pt x="6757" y="10656"/>
                  </a:cubicBezTo>
                  <a:cubicBezTo>
                    <a:pt x="7325" y="10656"/>
                    <a:pt x="8135" y="10800"/>
                    <a:pt x="8328" y="11084"/>
                  </a:cubicBezTo>
                  <a:cubicBezTo>
                    <a:pt x="8328" y="11368"/>
                    <a:pt x="7947" y="11970"/>
                    <a:pt x="7518" y="12257"/>
                  </a:cubicBezTo>
                  <a:cubicBezTo>
                    <a:pt x="7325" y="12575"/>
                    <a:pt x="6757" y="12718"/>
                    <a:pt x="6327" y="12718"/>
                  </a:cubicBezTo>
                  <a:cubicBezTo>
                    <a:pt x="5329" y="13002"/>
                    <a:pt x="4569" y="13002"/>
                    <a:pt x="3567" y="13143"/>
                  </a:cubicBezTo>
                  <a:cubicBezTo>
                    <a:pt x="3759" y="13747"/>
                    <a:pt x="3947" y="14209"/>
                    <a:pt x="4139" y="14777"/>
                  </a:cubicBezTo>
                  <a:cubicBezTo>
                    <a:pt x="4949" y="14493"/>
                    <a:pt x="5755" y="14209"/>
                    <a:pt x="6520" y="14209"/>
                  </a:cubicBezTo>
                  <a:cubicBezTo>
                    <a:pt x="6638" y="14160"/>
                    <a:pt x="6781" y="14138"/>
                    <a:pt x="6933" y="14138"/>
                  </a:cubicBezTo>
                  <a:cubicBezTo>
                    <a:pt x="7325" y="14138"/>
                    <a:pt x="7771" y="14288"/>
                    <a:pt x="7947" y="14493"/>
                  </a:cubicBezTo>
                  <a:cubicBezTo>
                    <a:pt x="8135" y="14636"/>
                    <a:pt x="7947" y="15241"/>
                    <a:pt x="7518" y="15525"/>
                  </a:cubicBezTo>
                  <a:cubicBezTo>
                    <a:pt x="7325" y="15809"/>
                    <a:pt x="6945" y="15986"/>
                    <a:pt x="6757" y="16127"/>
                  </a:cubicBezTo>
                  <a:cubicBezTo>
                    <a:pt x="6139" y="16411"/>
                    <a:pt x="5567" y="16554"/>
                    <a:pt x="4949" y="16875"/>
                  </a:cubicBezTo>
                  <a:cubicBezTo>
                    <a:pt x="5329" y="17761"/>
                    <a:pt x="5567" y="18650"/>
                    <a:pt x="5947" y="19679"/>
                  </a:cubicBezTo>
                  <a:cubicBezTo>
                    <a:pt x="6139" y="20250"/>
                    <a:pt x="6327" y="20995"/>
                    <a:pt x="6520" y="21600"/>
                  </a:cubicBezTo>
                  <a:cubicBezTo>
                    <a:pt x="6945" y="21600"/>
                    <a:pt x="7325" y="21456"/>
                    <a:pt x="7518" y="21456"/>
                  </a:cubicBezTo>
                  <a:cubicBezTo>
                    <a:pt x="10704" y="20568"/>
                    <a:pt x="13890" y="19822"/>
                    <a:pt x="17031" y="19077"/>
                  </a:cubicBezTo>
                  <a:cubicBezTo>
                    <a:pt x="17514" y="18927"/>
                    <a:pt x="17923" y="18866"/>
                    <a:pt x="18271" y="18866"/>
                  </a:cubicBezTo>
                  <a:cubicBezTo>
                    <a:pt x="18925" y="18866"/>
                    <a:pt x="19355" y="19083"/>
                    <a:pt x="19600" y="19361"/>
                  </a:cubicBezTo>
                  <a:lnTo>
                    <a:pt x="19600" y="19538"/>
                  </a:lnTo>
                  <a:lnTo>
                    <a:pt x="21600" y="19361"/>
                  </a:lnTo>
                  <a:lnTo>
                    <a:pt x="21600" y="19218"/>
                  </a:lnTo>
                  <a:cubicBezTo>
                    <a:pt x="21220" y="17015"/>
                    <a:pt x="20598" y="14636"/>
                    <a:pt x="20029" y="12257"/>
                  </a:cubicBezTo>
                  <a:cubicBezTo>
                    <a:pt x="20029" y="11970"/>
                    <a:pt x="20029" y="11545"/>
                    <a:pt x="19837" y="11225"/>
                  </a:cubicBezTo>
                  <a:lnTo>
                    <a:pt x="19220" y="11225"/>
                  </a:lnTo>
                  <a:cubicBezTo>
                    <a:pt x="18839" y="11225"/>
                    <a:pt x="18651" y="11225"/>
                    <a:pt x="18222" y="11084"/>
                  </a:cubicBezTo>
                  <a:cubicBezTo>
                    <a:pt x="17841" y="11084"/>
                    <a:pt x="17649" y="10940"/>
                    <a:pt x="17224" y="10800"/>
                  </a:cubicBezTo>
                  <a:cubicBezTo>
                    <a:pt x="17224" y="10800"/>
                    <a:pt x="17031" y="10656"/>
                    <a:pt x="16843" y="10656"/>
                  </a:cubicBezTo>
                  <a:cubicBezTo>
                    <a:pt x="16651" y="10479"/>
                    <a:pt x="16463" y="10336"/>
                    <a:pt x="16271" y="10052"/>
                  </a:cubicBezTo>
                  <a:cubicBezTo>
                    <a:pt x="16033" y="10052"/>
                    <a:pt x="16033" y="9911"/>
                    <a:pt x="15841" y="9911"/>
                  </a:cubicBezTo>
                  <a:cubicBezTo>
                    <a:pt x="15653" y="9590"/>
                    <a:pt x="15653" y="9450"/>
                    <a:pt x="15461" y="9166"/>
                  </a:cubicBezTo>
                  <a:cubicBezTo>
                    <a:pt x="15273" y="9022"/>
                    <a:pt x="15273" y="8702"/>
                    <a:pt x="15273" y="8561"/>
                  </a:cubicBezTo>
                  <a:cubicBezTo>
                    <a:pt x="15080" y="8418"/>
                    <a:pt x="15080" y="8277"/>
                    <a:pt x="15080" y="8277"/>
                  </a:cubicBezTo>
                  <a:cubicBezTo>
                    <a:pt x="15080" y="7993"/>
                    <a:pt x="15080" y="7816"/>
                    <a:pt x="15273" y="7532"/>
                  </a:cubicBezTo>
                  <a:cubicBezTo>
                    <a:pt x="15273" y="7388"/>
                    <a:pt x="15273" y="7388"/>
                    <a:pt x="15461" y="7245"/>
                  </a:cubicBezTo>
                  <a:cubicBezTo>
                    <a:pt x="16271" y="5895"/>
                    <a:pt x="15841" y="5150"/>
                    <a:pt x="14655" y="4261"/>
                  </a:cubicBezTo>
                  <a:cubicBezTo>
                    <a:pt x="12892" y="2807"/>
                    <a:pt x="11084" y="1313"/>
                    <a:pt x="9326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686;p7"/>
            <p:cNvSpPr/>
            <p:nvPr/>
          </p:nvSpPr>
          <p:spPr>
            <a:xfrm>
              <a:off x="373860" y="1156796"/>
              <a:ext cx="406374" cy="67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97" y="1738"/>
                    <a:pt x="6381" y="3565"/>
                    <a:pt x="0" y="5302"/>
                  </a:cubicBezTo>
                  <a:cubicBezTo>
                    <a:pt x="615" y="6367"/>
                    <a:pt x="1114" y="7339"/>
                    <a:pt x="1728" y="8404"/>
                  </a:cubicBezTo>
                  <a:cubicBezTo>
                    <a:pt x="3496" y="8103"/>
                    <a:pt x="5264" y="7709"/>
                    <a:pt x="7031" y="7432"/>
                  </a:cubicBezTo>
                  <a:cubicBezTo>
                    <a:pt x="7494" y="7339"/>
                    <a:pt x="8148" y="7247"/>
                    <a:pt x="8647" y="7247"/>
                  </a:cubicBezTo>
                  <a:cubicBezTo>
                    <a:pt x="9417" y="7247"/>
                    <a:pt x="9916" y="7709"/>
                    <a:pt x="9417" y="8103"/>
                  </a:cubicBezTo>
                  <a:cubicBezTo>
                    <a:pt x="9110" y="8404"/>
                    <a:pt x="8647" y="8589"/>
                    <a:pt x="8148" y="8682"/>
                  </a:cubicBezTo>
                  <a:cubicBezTo>
                    <a:pt x="6381" y="9261"/>
                    <a:pt x="4457" y="9447"/>
                    <a:pt x="2382" y="9562"/>
                  </a:cubicBezTo>
                  <a:cubicBezTo>
                    <a:pt x="3037" y="10511"/>
                    <a:pt x="3496" y="11391"/>
                    <a:pt x="3998" y="12341"/>
                  </a:cubicBezTo>
                  <a:cubicBezTo>
                    <a:pt x="4804" y="12247"/>
                    <a:pt x="5571" y="12062"/>
                    <a:pt x="6381" y="11970"/>
                  </a:cubicBezTo>
                  <a:cubicBezTo>
                    <a:pt x="6549" y="11952"/>
                    <a:pt x="6711" y="11946"/>
                    <a:pt x="6860" y="11946"/>
                  </a:cubicBezTo>
                  <a:cubicBezTo>
                    <a:pt x="7557" y="11946"/>
                    <a:pt x="8023" y="12112"/>
                    <a:pt x="8148" y="12341"/>
                  </a:cubicBezTo>
                  <a:cubicBezTo>
                    <a:pt x="8300" y="12733"/>
                    <a:pt x="7841" y="13035"/>
                    <a:pt x="6879" y="13220"/>
                  </a:cubicBezTo>
                  <a:cubicBezTo>
                    <a:pt x="6073" y="13405"/>
                    <a:pt x="5419" y="13497"/>
                    <a:pt x="4613" y="13612"/>
                  </a:cubicBezTo>
                  <a:cubicBezTo>
                    <a:pt x="4804" y="13985"/>
                    <a:pt x="4956" y="14285"/>
                    <a:pt x="5112" y="14562"/>
                  </a:cubicBezTo>
                  <a:cubicBezTo>
                    <a:pt x="5571" y="14470"/>
                    <a:pt x="6225" y="14377"/>
                    <a:pt x="6724" y="14285"/>
                  </a:cubicBezTo>
                  <a:cubicBezTo>
                    <a:pt x="7187" y="14285"/>
                    <a:pt x="7686" y="14192"/>
                    <a:pt x="8148" y="14192"/>
                  </a:cubicBezTo>
                  <a:cubicBezTo>
                    <a:pt x="8647" y="14192"/>
                    <a:pt x="9262" y="14192"/>
                    <a:pt x="9262" y="14562"/>
                  </a:cubicBezTo>
                  <a:cubicBezTo>
                    <a:pt x="9262" y="14771"/>
                    <a:pt x="8955" y="15141"/>
                    <a:pt x="8647" y="15235"/>
                  </a:cubicBezTo>
                  <a:cubicBezTo>
                    <a:pt x="7686" y="15535"/>
                    <a:pt x="6724" y="15720"/>
                    <a:pt x="5571" y="15929"/>
                  </a:cubicBezTo>
                  <a:cubicBezTo>
                    <a:pt x="5766" y="16391"/>
                    <a:pt x="6073" y="17086"/>
                    <a:pt x="6381" y="17665"/>
                  </a:cubicBezTo>
                  <a:cubicBezTo>
                    <a:pt x="6724" y="17550"/>
                    <a:pt x="7031" y="17456"/>
                    <a:pt x="7342" y="17364"/>
                  </a:cubicBezTo>
                  <a:cubicBezTo>
                    <a:pt x="7686" y="17271"/>
                    <a:pt x="7993" y="17179"/>
                    <a:pt x="8300" y="17086"/>
                  </a:cubicBezTo>
                  <a:cubicBezTo>
                    <a:pt x="8512" y="17056"/>
                    <a:pt x="8720" y="17042"/>
                    <a:pt x="8918" y="17042"/>
                  </a:cubicBezTo>
                  <a:cubicBezTo>
                    <a:pt x="9483" y="17042"/>
                    <a:pt x="9956" y="17157"/>
                    <a:pt x="10068" y="17364"/>
                  </a:cubicBezTo>
                  <a:cubicBezTo>
                    <a:pt x="10223" y="17850"/>
                    <a:pt x="9761" y="18035"/>
                    <a:pt x="9262" y="18336"/>
                  </a:cubicBezTo>
                  <a:cubicBezTo>
                    <a:pt x="8456" y="18521"/>
                    <a:pt x="7841" y="18823"/>
                    <a:pt x="7031" y="19100"/>
                  </a:cubicBezTo>
                  <a:cubicBezTo>
                    <a:pt x="7342" y="19864"/>
                    <a:pt x="7841" y="20744"/>
                    <a:pt x="8300" y="21600"/>
                  </a:cubicBezTo>
                  <a:cubicBezTo>
                    <a:pt x="10722" y="21323"/>
                    <a:pt x="12953" y="21023"/>
                    <a:pt x="15527" y="20651"/>
                  </a:cubicBezTo>
                  <a:cubicBezTo>
                    <a:pt x="15180" y="20444"/>
                    <a:pt x="14873" y="20350"/>
                    <a:pt x="14565" y="20165"/>
                  </a:cubicBezTo>
                  <a:cubicBezTo>
                    <a:pt x="14222" y="19864"/>
                    <a:pt x="13914" y="19679"/>
                    <a:pt x="13452" y="19494"/>
                  </a:cubicBezTo>
                  <a:cubicBezTo>
                    <a:pt x="13105" y="19285"/>
                    <a:pt x="12797" y="19008"/>
                    <a:pt x="12645" y="18823"/>
                  </a:cubicBezTo>
                  <a:cubicBezTo>
                    <a:pt x="12490" y="18614"/>
                    <a:pt x="12298" y="18429"/>
                    <a:pt x="12143" y="18244"/>
                  </a:cubicBezTo>
                  <a:lnTo>
                    <a:pt x="12143" y="17757"/>
                  </a:lnTo>
                  <a:cubicBezTo>
                    <a:pt x="12298" y="17665"/>
                    <a:pt x="12298" y="17665"/>
                    <a:pt x="12490" y="17665"/>
                  </a:cubicBezTo>
                  <a:cubicBezTo>
                    <a:pt x="12645" y="17665"/>
                    <a:pt x="12645" y="17456"/>
                    <a:pt x="12645" y="17364"/>
                  </a:cubicBezTo>
                  <a:cubicBezTo>
                    <a:pt x="13452" y="14076"/>
                    <a:pt x="14413" y="10812"/>
                    <a:pt x="15180" y="7524"/>
                  </a:cubicBezTo>
                  <a:cubicBezTo>
                    <a:pt x="15527" y="6367"/>
                    <a:pt x="15682" y="5117"/>
                    <a:pt x="15834" y="3867"/>
                  </a:cubicBezTo>
                  <a:cubicBezTo>
                    <a:pt x="15834" y="3658"/>
                    <a:pt x="15989" y="3473"/>
                    <a:pt x="15989" y="3380"/>
                  </a:cubicBezTo>
                  <a:cubicBezTo>
                    <a:pt x="16141" y="3288"/>
                    <a:pt x="16141" y="3195"/>
                    <a:pt x="16141" y="3195"/>
                  </a:cubicBezTo>
                  <a:cubicBezTo>
                    <a:pt x="16333" y="3079"/>
                    <a:pt x="16488" y="2988"/>
                    <a:pt x="16640" y="2894"/>
                  </a:cubicBezTo>
                  <a:cubicBezTo>
                    <a:pt x="16796" y="2803"/>
                    <a:pt x="16948" y="2709"/>
                    <a:pt x="17103" y="2709"/>
                  </a:cubicBezTo>
                  <a:cubicBezTo>
                    <a:pt x="17295" y="2709"/>
                    <a:pt x="17757" y="2988"/>
                    <a:pt x="17909" y="3195"/>
                  </a:cubicBezTo>
                  <a:lnTo>
                    <a:pt x="19370" y="6089"/>
                  </a:lnTo>
                  <a:lnTo>
                    <a:pt x="20638" y="5882"/>
                  </a:lnTo>
                  <a:cubicBezTo>
                    <a:pt x="20331" y="5209"/>
                    <a:pt x="20176" y="4538"/>
                    <a:pt x="19984" y="3867"/>
                  </a:cubicBezTo>
                  <a:cubicBezTo>
                    <a:pt x="19832" y="3658"/>
                    <a:pt x="19832" y="3473"/>
                    <a:pt x="19677" y="3288"/>
                  </a:cubicBezTo>
                  <a:cubicBezTo>
                    <a:pt x="19525" y="2988"/>
                    <a:pt x="19370" y="2709"/>
                    <a:pt x="19832" y="2500"/>
                  </a:cubicBezTo>
                  <a:cubicBezTo>
                    <a:pt x="19984" y="2444"/>
                    <a:pt x="20133" y="2422"/>
                    <a:pt x="20275" y="2422"/>
                  </a:cubicBezTo>
                  <a:cubicBezTo>
                    <a:pt x="20602" y="2422"/>
                    <a:pt x="20899" y="2536"/>
                    <a:pt x="21137" y="2617"/>
                  </a:cubicBezTo>
                  <a:cubicBezTo>
                    <a:pt x="21137" y="2709"/>
                    <a:pt x="21293" y="2709"/>
                    <a:pt x="21293" y="2709"/>
                  </a:cubicBezTo>
                  <a:lnTo>
                    <a:pt x="21600" y="2500"/>
                  </a:lnTo>
                  <a:cubicBezTo>
                    <a:pt x="20331" y="1829"/>
                    <a:pt x="19832" y="880"/>
                    <a:pt x="19218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73" name="Google Shape;687;p7"/>
            <p:cNvGrpSpPr/>
            <p:nvPr/>
          </p:nvGrpSpPr>
          <p:grpSpPr>
            <a:xfrm>
              <a:off x="675816" y="1245457"/>
              <a:ext cx="12828" cy="12827"/>
              <a:chOff x="0" y="0"/>
              <a:chExt cx="12826" cy="12825"/>
            </a:xfrm>
          </p:grpSpPr>
          <p:sp>
            <p:nvSpPr>
              <p:cNvPr id="771" name="خط"/>
              <p:cNvSpPr/>
              <p:nvPr/>
            </p:nvSpPr>
            <p:spPr>
              <a:xfrm flipV="1">
                <a:off x="-1" y="0"/>
                <a:ext cx="12828" cy="12826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2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020" y="6723"/>
                      <a:pt x="8297" y="13303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6" name="Google Shape;688;p7"/>
            <p:cNvGrpSpPr/>
            <p:nvPr/>
          </p:nvGrpSpPr>
          <p:grpSpPr>
            <a:xfrm>
              <a:off x="710794" y="1256563"/>
              <a:ext cx="27478" cy="90382"/>
              <a:chOff x="0" y="0"/>
              <a:chExt cx="27476" cy="90380"/>
            </a:xfrm>
          </p:grpSpPr>
          <p:sp>
            <p:nvSpPr>
              <p:cNvPr id="774" name="خط"/>
              <p:cNvSpPr/>
              <p:nvPr/>
            </p:nvSpPr>
            <p:spPr>
              <a:xfrm>
                <a:off x="-1" y="0"/>
                <a:ext cx="27478" cy="90381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5" name="خط"/>
              <p:cNvSpPr/>
              <p:nvPr/>
            </p:nvSpPr>
            <p:spPr>
              <a:xfrm flipH="1" flipV="1">
                <a:off x="-1" y="0"/>
                <a:ext cx="27478" cy="90381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77" name="Google Shape;689;p7"/>
            <p:cNvSpPr/>
            <p:nvPr/>
          </p:nvSpPr>
          <p:spPr>
            <a:xfrm>
              <a:off x="584945" y="3578673"/>
              <a:ext cx="101979" cy="11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8160" y="0"/>
                  </a:moveTo>
                  <a:cubicBezTo>
                    <a:pt x="7867" y="0"/>
                    <a:pt x="7562" y="12"/>
                    <a:pt x="7257" y="35"/>
                  </a:cubicBezTo>
                  <a:cubicBezTo>
                    <a:pt x="6074" y="584"/>
                    <a:pt x="4891" y="1122"/>
                    <a:pt x="4153" y="1812"/>
                  </a:cubicBezTo>
                  <a:cubicBezTo>
                    <a:pt x="2970" y="3986"/>
                    <a:pt x="1189" y="5751"/>
                    <a:pt x="451" y="7925"/>
                  </a:cubicBezTo>
                  <a:cubicBezTo>
                    <a:pt x="-732" y="12004"/>
                    <a:pt x="451" y="15943"/>
                    <a:pt x="3555" y="18795"/>
                  </a:cubicBezTo>
                  <a:cubicBezTo>
                    <a:pt x="5705" y="20770"/>
                    <a:pt x="8058" y="21600"/>
                    <a:pt x="10526" y="21600"/>
                  </a:cubicBezTo>
                  <a:cubicBezTo>
                    <a:pt x="12294" y="21600"/>
                    <a:pt x="14126" y="21168"/>
                    <a:pt x="15996" y="20431"/>
                  </a:cubicBezTo>
                  <a:cubicBezTo>
                    <a:pt x="20283" y="18795"/>
                    <a:pt x="20868" y="15405"/>
                    <a:pt x="20868" y="12004"/>
                  </a:cubicBezTo>
                  <a:cubicBezTo>
                    <a:pt x="20868" y="5505"/>
                    <a:pt x="14660" y="0"/>
                    <a:pt x="8160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690;p7"/>
            <p:cNvSpPr/>
            <p:nvPr/>
          </p:nvSpPr>
          <p:spPr>
            <a:xfrm>
              <a:off x="563277" y="3801579"/>
              <a:ext cx="57130" cy="5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60" y="0"/>
                  </a:moveTo>
                  <a:cubicBezTo>
                    <a:pt x="5758" y="0"/>
                    <a:pt x="0" y="4905"/>
                    <a:pt x="0" y="12088"/>
                  </a:cubicBezTo>
                  <a:cubicBezTo>
                    <a:pt x="0" y="16993"/>
                    <a:pt x="4654" y="21600"/>
                    <a:pt x="9025" y="21600"/>
                  </a:cubicBezTo>
                  <a:cubicBezTo>
                    <a:pt x="15865" y="21600"/>
                    <a:pt x="21600" y="16993"/>
                    <a:pt x="21600" y="9784"/>
                  </a:cubicBezTo>
                  <a:cubicBezTo>
                    <a:pt x="21600" y="4905"/>
                    <a:pt x="18333" y="0"/>
                    <a:pt x="14760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691;p7"/>
            <p:cNvSpPr/>
            <p:nvPr/>
          </p:nvSpPr>
          <p:spPr>
            <a:xfrm>
              <a:off x="207634" y="2302529"/>
              <a:ext cx="141080" cy="12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8" h="21600" fill="norm" stroke="1" extrusionOk="0">
                  <a:moveTo>
                    <a:pt x="8164" y="0"/>
                  </a:moveTo>
                  <a:cubicBezTo>
                    <a:pt x="6771" y="0"/>
                    <a:pt x="5326" y="206"/>
                    <a:pt x="3863" y="422"/>
                  </a:cubicBezTo>
                  <a:cubicBezTo>
                    <a:pt x="2531" y="2936"/>
                    <a:pt x="1314" y="5080"/>
                    <a:pt x="499" y="7724"/>
                  </a:cubicBezTo>
                  <a:cubicBezTo>
                    <a:pt x="-1235" y="14537"/>
                    <a:pt x="1717" y="20831"/>
                    <a:pt x="6815" y="21340"/>
                  </a:cubicBezTo>
                  <a:cubicBezTo>
                    <a:pt x="7603" y="21513"/>
                    <a:pt x="8365" y="21600"/>
                    <a:pt x="9101" y="21600"/>
                  </a:cubicBezTo>
                  <a:cubicBezTo>
                    <a:pt x="13086" y="21600"/>
                    <a:pt x="16239" y="19076"/>
                    <a:pt x="18736" y="15036"/>
                  </a:cubicBezTo>
                  <a:cubicBezTo>
                    <a:pt x="19953" y="13530"/>
                    <a:pt x="20365" y="11385"/>
                    <a:pt x="19139" y="9240"/>
                  </a:cubicBezTo>
                  <a:cubicBezTo>
                    <a:pt x="18324" y="7225"/>
                    <a:pt x="17001" y="5080"/>
                    <a:pt x="15267" y="3575"/>
                  </a:cubicBezTo>
                  <a:cubicBezTo>
                    <a:pt x="13323" y="747"/>
                    <a:pt x="10853" y="0"/>
                    <a:pt x="8164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692;p7"/>
            <p:cNvSpPr/>
            <p:nvPr/>
          </p:nvSpPr>
          <p:spPr>
            <a:xfrm>
              <a:off x="100269" y="2129973"/>
              <a:ext cx="81082" cy="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9" h="21600" fill="norm" stroke="1" extrusionOk="0">
                  <a:moveTo>
                    <a:pt x="5769" y="0"/>
                  </a:moveTo>
                  <a:cubicBezTo>
                    <a:pt x="599" y="2499"/>
                    <a:pt x="-1012" y="5195"/>
                    <a:pt x="599" y="12871"/>
                  </a:cubicBezTo>
                  <a:cubicBezTo>
                    <a:pt x="1320" y="18065"/>
                    <a:pt x="4173" y="21600"/>
                    <a:pt x="8637" y="21600"/>
                  </a:cubicBezTo>
                  <a:cubicBezTo>
                    <a:pt x="13086" y="21600"/>
                    <a:pt x="18440" y="17226"/>
                    <a:pt x="19867" y="12050"/>
                  </a:cubicBezTo>
                  <a:cubicBezTo>
                    <a:pt x="20588" y="8729"/>
                    <a:pt x="18440" y="6855"/>
                    <a:pt x="16124" y="5195"/>
                  </a:cubicBezTo>
                  <a:cubicBezTo>
                    <a:pt x="13991" y="3535"/>
                    <a:pt x="11660" y="1660"/>
                    <a:pt x="8637" y="839"/>
                  </a:cubicBezTo>
                  <a:lnTo>
                    <a:pt x="5769" y="0"/>
                  </a:ln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693;p7"/>
            <p:cNvSpPr/>
            <p:nvPr/>
          </p:nvSpPr>
          <p:spPr>
            <a:xfrm>
              <a:off x="6197478" y="3724252"/>
              <a:ext cx="98381" cy="9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8126" y="0"/>
                  </a:moveTo>
                  <a:cubicBezTo>
                    <a:pt x="5308" y="0"/>
                    <a:pt x="2740" y="1559"/>
                    <a:pt x="1225" y="5031"/>
                  </a:cubicBezTo>
                  <a:cubicBezTo>
                    <a:pt x="1225" y="6454"/>
                    <a:pt x="606" y="7715"/>
                    <a:pt x="606" y="8976"/>
                  </a:cubicBezTo>
                  <a:cubicBezTo>
                    <a:pt x="606" y="9763"/>
                    <a:pt x="606" y="10400"/>
                    <a:pt x="0" y="11024"/>
                  </a:cubicBezTo>
                  <a:cubicBezTo>
                    <a:pt x="606" y="17654"/>
                    <a:pt x="3820" y="21600"/>
                    <a:pt x="8877" y="21600"/>
                  </a:cubicBezTo>
                  <a:cubicBezTo>
                    <a:pt x="13329" y="21600"/>
                    <a:pt x="16542" y="19553"/>
                    <a:pt x="19150" y="16231"/>
                  </a:cubicBezTo>
                  <a:cubicBezTo>
                    <a:pt x="21600" y="12298"/>
                    <a:pt x="21600" y="7092"/>
                    <a:pt x="17767" y="3769"/>
                  </a:cubicBezTo>
                  <a:cubicBezTo>
                    <a:pt x="15923" y="2508"/>
                    <a:pt x="13935" y="1885"/>
                    <a:pt x="10879" y="461"/>
                  </a:cubicBezTo>
                  <a:cubicBezTo>
                    <a:pt x="9944" y="163"/>
                    <a:pt x="9022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694;p7"/>
            <p:cNvSpPr/>
            <p:nvPr/>
          </p:nvSpPr>
          <p:spPr>
            <a:xfrm>
              <a:off x="6206119" y="3594089"/>
              <a:ext cx="39040" cy="4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5" y="0"/>
                  </a:moveTo>
                  <a:cubicBezTo>
                    <a:pt x="8427" y="0"/>
                    <a:pt x="6810" y="1378"/>
                    <a:pt x="3611" y="4164"/>
                  </a:cubicBezTo>
                  <a:cubicBezTo>
                    <a:pt x="1617" y="5902"/>
                    <a:pt x="0" y="10096"/>
                    <a:pt x="0" y="12882"/>
                  </a:cubicBezTo>
                  <a:cubicBezTo>
                    <a:pt x="0" y="17406"/>
                    <a:pt x="5194" y="21600"/>
                    <a:pt x="10009" y="21600"/>
                  </a:cubicBezTo>
                  <a:cubicBezTo>
                    <a:pt x="13620" y="21600"/>
                    <a:pt x="16819" y="20192"/>
                    <a:pt x="18401" y="17406"/>
                  </a:cubicBezTo>
                  <a:cubicBezTo>
                    <a:pt x="20018" y="16028"/>
                    <a:pt x="21600" y="12882"/>
                    <a:pt x="21600" y="10096"/>
                  </a:cubicBezTo>
                  <a:cubicBezTo>
                    <a:pt x="21600" y="4164"/>
                    <a:pt x="16819" y="0"/>
                    <a:pt x="11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695;p7"/>
            <p:cNvSpPr/>
            <p:nvPr/>
          </p:nvSpPr>
          <p:spPr>
            <a:xfrm>
              <a:off x="5965354" y="3815689"/>
              <a:ext cx="207508" cy="27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43" y="0"/>
                  </a:moveTo>
                  <a:cubicBezTo>
                    <a:pt x="9053" y="0"/>
                    <a:pt x="8949" y="30"/>
                    <a:pt x="8807" y="84"/>
                  </a:cubicBezTo>
                  <a:cubicBezTo>
                    <a:pt x="8128" y="84"/>
                    <a:pt x="7830" y="316"/>
                    <a:pt x="8128" y="1287"/>
                  </a:cubicBezTo>
                  <a:cubicBezTo>
                    <a:pt x="8128" y="1519"/>
                    <a:pt x="8432" y="1519"/>
                    <a:pt x="8432" y="1746"/>
                  </a:cubicBezTo>
                  <a:cubicBezTo>
                    <a:pt x="8807" y="2955"/>
                    <a:pt x="9105" y="4158"/>
                    <a:pt x="9409" y="5594"/>
                  </a:cubicBezTo>
                  <a:lnTo>
                    <a:pt x="10011" y="8233"/>
                  </a:lnTo>
                  <a:lnTo>
                    <a:pt x="8807" y="8001"/>
                  </a:lnTo>
                  <a:cubicBezTo>
                    <a:pt x="8432" y="7774"/>
                    <a:pt x="7830" y="7488"/>
                    <a:pt x="7526" y="7256"/>
                  </a:cubicBezTo>
                  <a:cubicBezTo>
                    <a:pt x="6549" y="7024"/>
                    <a:pt x="5643" y="6797"/>
                    <a:pt x="4666" y="6565"/>
                  </a:cubicBezTo>
                  <a:cubicBezTo>
                    <a:pt x="4336" y="6481"/>
                    <a:pt x="4044" y="6432"/>
                    <a:pt x="3779" y="6432"/>
                  </a:cubicBezTo>
                  <a:cubicBezTo>
                    <a:pt x="3313" y="6432"/>
                    <a:pt x="2912" y="6590"/>
                    <a:pt x="2485" y="7024"/>
                  </a:cubicBezTo>
                  <a:cubicBezTo>
                    <a:pt x="2181" y="7488"/>
                    <a:pt x="2485" y="7774"/>
                    <a:pt x="3766" y="8459"/>
                  </a:cubicBezTo>
                  <a:cubicBezTo>
                    <a:pt x="4368" y="8691"/>
                    <a:pt x="5345" y="9204"/>
                    <a:pt x="6244" y="9668"/>
                  </a:cubicBezTo>
                  <a:lnTo>
                    <a:pt x="9105" y="10872"/>
                  </a:lnTo>
                  <a:lnTo>
                    <a:pt x="5947" y="11330"/>
                  </a:lnTo>
                  <a:cubicBezTo>
                    <a:pt x="5643" y="11557"/>
                    <a:pt x="5041" y="11557"/>
                    <a:pt x="4666" y="11557"/>
                  </a:cubicBezTo>
                  <a:cubicBezTo>
                    <a:pt x="3462" y="11789"/>
                    <a:pt x="1883" y="12075"/>
                    <a:pt x="906" y="12307"/>
                  </a:cubicBezTo>
                  <a:cubicBezTo>
                    <a:pt x="602" y="12534"/>
                    <a:pt x="0" y="12993"/>
                    <a:pt x="0" y="13224"/>
                  </a:cubicBezTo>
                  <a:cubicBezTo>
                    <a:pt x="0" y="13510"/>
                    <a:pt x="0" y="13510"/>
                    <a:pt x="602" y="13510"/>
                  </a:cubicBezTo>
                  <a:lnTo>
                    <a:pt x="2181" y="13510"/>
                  </a:lnTo>
                  <a:cubicBezTo>
                    <a:pt x="3766" y="13224"/>
                    <a:pt x="5345" y="12993"/>
                    <a:pt x="6549" y="12993"/>
                  </a:cubicBezTo>
                  <a:lnTo>
                    <a:pt x="8432" y="12766"/>
                  </a:lnTo>
                  <a:lnTo>
                    <a:pt x="8432" y="13510"/>
                  </a:lnTo>
                  <a:cubicBezTo>
                    <a:pt x="8128" y="13969"/>
                    <a:pt x="8128" y="14428"/>
                    <a:pt x="8128" y="14946"/>
                  </a:cubicBezTo>
                  <a:cubicBezTo>
                    <a:pt x="7830" y="15863"/>
                    <a:pt x="7526" y="17067"/>
                    <a:pt x="7228" y="18044"/>
                  </a:cubicBezTo>
                  <a:cubicBezTo>
                    <a:pt x="7228" y="18270"/>
                    <a:pt x="7526" y="18502"/>
                    <a:pt x="7526" y="18729"/>
                  </a:cubicBezTo>
                  <a:cubicBezTo>
                    <a:pt x="8128" y="18502"/>
                    <a:pt x="8432" y="18502"/>
                    <a:pt x="8432" y="18270"/>
                  </a:cubicBezTo>
                  <a:cubicBezTo>
                    <a:pt x="9105" y="17812"/>
                    <a:pt x="9409" y="17299"/>
                    <a:pt x="9706" y="16608"/>
                  </a:cubicBezTo>
                  <a:cubicBezTo>
                    <a:pt x="10011" y="16376"/>
                    <a:pt x="10315" y="16090"/>
                    <a:pt x="10315" y="15863"/>
                  </a:cubicBezTo>
                  <a:lnTo>
                    <a:pt x="11292" y="14655"/>
                  </a:lnTo>
                  <a:lnTo>
                    <a:pt x="11589" y="15863"/>
                  </a:lnTo>
                  <a:cubicBezTo>
                    <a:pt x="11589" y="16376"/>
                    <a:pt x="11589" y="16376"/>
                    <a:pt x="11894" y="16608"/>
                  </a:cubicBezTo>
                  <a:cubicBezTo>
                    <a:pt x="11894" y="17067"/>
                    <a:pt x="11894" y="17526"/>
                    <a:pt x="12191" y="17812"/>
                  </a:cubicBezTo>
                  <a:lnTo>
                    <a:pt x="12191" y="18270"/>
                  </a:lnTo>
                  <a:cubicBezTo>
                    <a:pt x="12871" y="19247"/>
                    <a:pt x="13175" y="20165"/>
                    <a:pt x="13777" y="21141"/>
                  </a:cubicBezTo>
                  <a:cubicBezTo>
                    <a:pt x="13777" y="21368"/>
                    <a:pt x="14450" y="21600"/>
                    <a:pt x="14754" y="21600"/>
                  </a:cubicBezTo>
                  <a:cubicBezTo>
                    <a:pt x="15051" y="21600"/>
                    <a:pt x="15356" y="21141"/>
                    <a:pt x="15356" y="20683"/>
                  </a:cubicBezTo>
                  <a:cubicBezTo>
                    <a:pt x="15356" y="20165"/>
                    <a:pt x="15356" y="19474"/>
                    <a:pt x="15051" y="18729"/>
                  </a:cubicBezTo>
                  <a:cubicBezTo>
                    <a:pt x="15051" y="17526"/>
                    <a:pt x="14754" y="16376"/>
                    <a:pt x="14450" y="15173"/>
                  </a:cubicBezTo>
                  <a:lnTo>
                    <a:pt x="13777" y="12307"/>
                  </a:lnTo>
                  <a:lnTo>
                    <a:pt x="15653" y="13224"/>
                  </a:lnTo>
                  <a:cubicBezTo>
                    <a:pt x="16333" y="13510"/>
                    <a:pt x="16637" y="13737"/>
                    <a:pt x="17239" y="13737"/>
                  </a:cubicBezTo>
                  <a:cubicBezTo>
                    <a:pt x="18216" y="14196"/>
                    <a:pt x="19115" y="14428"/>
                    <a:pt x="20099" y="14655"/>
                  </a:cubicBezTo>
                  <a:cubicBezTo>
                    <a:pt x="20701" y="14655"/>
                    <a:pt x="20998" y="14428"/>
                    <a:pt x="20998" y="14428"/>
                  </a:cubicBezTo>
                  <a:cubicBezTo>
                    <a:pt x="20998" y="14428"/>
                    <a:pt x="20998" y="14196"/>
                    <a:pt x="20701" y="13737"/>
                  </a:cubicBezTo>
                  <a:cubicBezTo>
                    <a:pt x="20396" y="13510"/>
                    <a:pt x="20396" y="13224"/>
                    <a:pt x="20099" y="12993"/>
                  </a:cubicBezTo>
                  <a:cubicBezTo>
                    <a:pt x="19717" y="12993"/>
                    <a:pt x="19717" y="12766"/>
                    <a:pt x="19717" y="12766"/>
                  </a:cubicBezTo>
                  <a:lnTo>
                    <a:pt x="19115" y="12307"/>
                  </a:lnTo>
                  <a:lnTo>
                    <a:pt x="19717" y="12075"/>
                  </a:lnTo>
                  <a:cubicBezTo>
                    <a:pt x="20099" y="11789"/>
                    <a:pt x="20099" y="11789"/>
                    <a:pt x="20396" y="11789"/>
                  </a:cubicBezTo>
                  <a:lnTo>
                    <a:pt x="21600" y="10872"/>
                  </a:lnTo>
                  <a:cubicBezTo>
                    <a:pt x="21302" y="10640"/>
                    <a:pt x="20998" y="10354"/>
                    <a:pt x="20998" y="10354"/>
                  </a:cubicBezTo>
                  <a:lnTo>
                    <a:pt x="17239" y="10354"/>
                  </a:lnTo>
                  <a:cubicBezTo>
                    <a:pt x="16637" y="10354"/>
                    <a:pt x="15957" y="10354"/>
                    <a:pt x="15051" y="10127"/>
                  </a:cubicBezTo>
                  <a:lnTo>
                    <a:pt x="13777" y="10127"/>
                  </a:lnTo>
                  <a:lnTo>
                    <a:pt x="13777" y="9436"/>
                  </a:lnTo>
                  <a:cubicBezTo>
                    <a:pt x="14074" y="8918"/>
                    <a:pt x="14074" y="8459"/>
                    <a:pt x="14450" y="8001"/>
                  </a:cubicBezTo>
                  <a:cubicBezTo>
                    <a:pt x="14754" y="6797"/>
                    <a:pt x="15356" y="5594"/>
                    <a:pt x="15653" y="4617"/>
                  </a:cubicBezTo>
                  <a:cubicBezTo>
                    <a:pt x="15653" y="4385"/>
                    <a:pt x="15356" y="3926"/>
                    <a:pt x="15356" y="3699"/>
                  </a:cubicBezTo>
                  <a:lnTo>
                    <a:pt x="15051" y="3699"/>
                  </a:lnTo>
                  <a:cubicBezTo>
                    <a:pt x="14754" y="3699"/>
                    <a:pt x="14074" y="3926"/>
                    <a:pt x="13777" y="4158"/>
                  </a:cubicBezTo>
                  <a:cubicBezTo>
                    <a:pt x="13777" y="4158"/>
                    <a:pt x="13472" y="4385"/>
                    <a:pt x="13472" y="4903"/>
                  </a:cubicBezTo>
                  <a:cubicBezTo>
                    <a:pt x="13175" y="4903"/>
                    <a:pt x="13175" y="5135"/>
                    <a:pt x="12871" y="5362"/>
                  </a:cubicBezTo>
                  <a:lnTo>
                    <a:pt x="12191" y="6052"/>
                  </a:lnTo>
                  <a:lnTo>
                    <a:pt x="11894" y="5135"/>
                  </a:lnTo>
                  <a:cubicBezTo>
                    <a:pt x="11589" y="4903"/>
                    <a:pt x="11589" y="4385"/>
                    <a:pt x="11292" y="3926"/>
                  </a:cubicBezTo>
                  <a:cubicBezTo>
                    <a:pt x="10988" y="2955"/>
                    <a:pt x="10690" y="2264"/>
                    <a:pt x="10011" y="1287"/>
                  </a:cubicBezTo>
                  <a:lnTo>
                    <a:pt x="10011" y="1061"/>
                  </a:lnTo>
                  <a:cubicBezTo>
                    <a:pt x="9551" y="311"/>
                    <a:pt x="9441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696;p7"/>
            <p:cNvSpPr/>
            <p:nvPr/>
          </p:nvSpPr>
          <p:spPr>
            <a:xfrm>
              <a:off x="6060313" y="3648292"/>
              <a:ext cx="60760" cy="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11696" y="0"/>
                  </a:moveTo>
                  <a:cubicBezTo>
                    <a:pt x="6549" y="0"/>
                    <a:pt x="2625" y="3468"/>
                    <a:pt x="410" y="7208"/>
                  </a:cubicBezTo>
                  <a:cubicBezTo>
                    <a:pt x="-581" y="9512"/>
                    <a:pt x="410" y="13252"/>
                    <a:pt x="1402" y="16720"/>
                  </a:cubicBezTo>
                  <a:cubicBezTo>
                    <a:pt x="3596" y="19296"/>
                    <a:pt x="6549" y="21600"/>
                    <a:pt x="9734" y="21600"/>
                  </a:cubicBezTo>
                  <a:cubicBezTo>
                    <a:pt x="13657" y="21600"/>
                    <a:pt x="17834" y="17860"/>
                    <a:pt x="19796" y="14417"/>
                  </a:cubicBezTo>
                  <a:cubicBezTo>
                    <a:pt x="21019" y="9512"/>
                    <a:pt x="21019" y="6044"/>
                    <a:pt x="18804" y="3468"/>
                  </a:cubicBezTo>
                  <a:cubicBezTo>
                    <a:pt x="16842" y="1164"/>
                    <a:pt x="14881" y="0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697;p7"/>
            <p:cNvSpPr/>
            <p:nvPr/>
          </p:nvSpPr>
          <p:spPr>
            <a:xfrm>
              <a:off x="5481866" y="4192254"/>
              <a:ext cx="610057" cy="50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3342" y="0"/>
                  </a:moveTo>
                  <a:cubicBezTo>
                    <a:pt x="3123" y="0"/>
                    <a:pt x="3000" y="88"/>
                    <a:pt x="2927" y="176"/>
                  </a:cubicBezTo>
                  <a:cubicBezTo>
                    <a:pt x="2826" y="453"/>
                    <a:pt x="2697" y="825"/>
                    <a:pt x="2826" y="1227"/>
                  </a:cubicBezTo>
                  <a:cubicBezTo>
                    <a:pt x="2927" y="1600"/>
                    <a:pt x="3030" y="1847"/>
                    <a:pt x="3131" y="2124"/>
                  </a:cubicBezTo>
                  <a:cubicBezTo>
                    <a:pt x="3131" y="2249"/>
                    <a:pt x="3235" y="2372"/>
                    <a:pt x="3235" y="2619"/>
                  </a:cubicBezTo>
                  <a:lnTo>
                    <a:pt x="3770" y="4448"/>
                  </a:lnTo>
                  <a:cubicBezTo>
                    <a:pt x="4102" y="5345"/>
                    <a:pt x="4306" y="6120"/>
                    <a:pt x="4613" y="7017"/>
                  </a:cubicBezTo>
                  <a:lnTo>
                    <a:pt x="4613" y="7142"/>
                  </a:lnTo>
                  <a:lnTo>
                    <a:pt x="3770" y="8039"/>
                  </a:lnTo>
                  <a:cubicBezTo>
                    <a:pt x="2927" y="9091"/>
                    <a:pt x="2060" y="9991"/>
                    <a:pt x="1318" y="10888"/>
                  </a:cubicBezTo>
                  <a:cubicBezTo>
                    <a:pt x="910" y="11415"/>
                    <a:pt x="478" y="12064"/>
                    <a:pt x="144" y="12560"/>
                  </a:cubicBezTo>
                  <a:cubicBezTo>
                    <a:pt x="43" y="12839"/>
                    <a:pt x="-60" y="13209"/>
                    <a:pt x="43" y="13457"/>
                  </a:cubicBezTo>
                  <a:cubicBezTo>
                    <a:pt x="43" y="13736"/>
                    <a:pt x="271" y="13984"/>
                    <a:pt x="579" y="14109"/>
                  </a:cubicBezTo>
                  <a:cubicBezTo>
                    <a:pt x="783" y="14231"/>
                    <a:pt x="1013" y="14386"/>
                    <a:pt x="1217" y="14386"/>
                  </a:cubicBezTo>
                  <a:cubicBezTo>
                    <a:pt x="1753" y="14511"/>
                    <a:pt x="2392" y="14511"/>
                    <a:pt x="3030" y="14511"/>
                  </a:cubicBezTo>
                  <a:cubicBezTo>
                    <a:pt x="4205" y="14511"/>
                    <a:pt x="5379" y="14511"/>
                    <a:pt x="6527" y="14386"/>
                  </a:cubicBezTo>
                  <a:lnTo>
                    <a:pt x="8239" y="14386"/>
                  </a:lnTo>
                  <a:lnTo>
                    <a:pt x="8340" y="14633"/>
                  </a:lnTo>
                  <a:cubicBezTo>
                    <a:pt x="8570" y="16430"/>
                    <a:pt x="9310" y="17980"/>
                    <a:pt x="10153" y="19526"/>
                  </a:cubicBezTo>
                  <a:cubicBezTo>
                    <a:pt x="10357" y="20053"/>
                    <a:pt x="10587" y="20423"/>
                    <a:pt x="10792" y="20828"/>
                  </a:cubicBezTo>
                  <a:cubicBezTo>
                    <a:pt x="10996" y="21198"/>
                    <a:pt x="11327" y="21600"/>
                    <a:pt x="11531" y="21600"/>
                  </a:cubicBezTo>
                  <a:cubicBezTo>
                    <a:pt x="11863" y="21600"/>
                    <a:pt x="12170" y="21198"/>
                    <a:pt x="12398" y="20703"/>
                  </a:cubicBezTo>
                  <a:cubicBezTo>
                    <a:pt x="12706" y="19279"/>
                    <a:pt x="13140" y="17980"/>
                    <a:pt x="13445" y="16555"/>
                  </a:cubicBezTo>
                  <a:cubicBezTo>
                    <a:pt x="13676" y="15781"/>
                    <a:pt x="13880" y="15006"/>
                    <a:pt x="14084" y="14231"/>
                  </a:cubicBezTo>
                  <a:cubicBezTo>
                    <a:pt x="14084" y="13984"/>
                    <a:pt x="14314" y="13736"/>
                    <a:pt x="14519" y="13614"/>
                  </a:cubicBezTo>
                  <a:cubicBezTo>
                    <a:pt x="17071" y="12839"/>
                    <a:pt x="19088" y="11910"/>
                    <a:pt x="21002" y="10765"/>
                  </a:cubicBezTo>
                  <a:cubicBezTo>
                    <a:pt x="21334" y="10640"/>
                    <a:pt x="21437" y="10361"/>
                    <a:pt x="21540" y="10113"/>
                  </a:cubicBezTo>
                  <a:cubicBezTo>
                    <a:pt x="21540" y="9743"/>
                    <a:pt x="21334" y="9464"/>
                    <a:pt x="21105" y="9216"/>
                  </a:cubicBezTo>
                  <a:cubicBezTo>
                    <a:pt x="20697" y="8968"/>
                    <a:pt x="20263" y="8567"/>
                    <a:pt x="19828" y="8319"/>
                  </a:cubicBezTo>
                  <a:cubicBezTo>
                    <a:pt x="18349" y="7667"/>
                    <a:pt x="16968" y="6895"/>
                    <a:pt x="15693" y="5593"/>
                  </a:cubicBezTo>
                  <a:cubicBezTo>
                    <a:pt x="15590" y="5471"/>
                    <a:pt x="15462" y="5345"/>
                    <a:pt x="15462" y="5220"/>
                  </a:cubicBezTo>
                  <a:lnTo>
                    <a:pt x="14619" y="5220"/>
                  </a:lnTo>
                  <a:lnTo>
                    <a:pt x="14619" y="5345"/>
                  </a:lnTo>
                  <a:cubicBezTo>
                    <a:pt x="14619" y="5995"/>
                    <a:pt x="14824" y="6243"/>
                    <a:pt x="15258" y="6243"/>
                  </a:cubicBezTo>
                  <a:cubicBezTo>
                    <a:pt x="15462" y="6243"/>
                    <a:pt x="15590" y="6490"/>
                    <a:pt x="15693" y="6770"/>
                  </a:cubicBezTo>
                  <a:cubicBezTo>
                    <a:pt x="15998" y="7419"/>
                    <a:pt x="16536" y="7914"/>
                    <a:pt x="17174" y="8319"/>
                  </a:cubicBezTo>
                  <a:cubicBezTo>
                    <a:pt x="17710" y="8567"/>
                    <a:pt x="18245" y="8968"/>
                    <a:pt x="18884" y="9216"/>
                  </a:cubicBezTo>
                  <a:cubicBezTo>
                    <a:pt x="19088" y="9339"/>
                    <a:pt x="19420" y="9589"/>
                    <a:pt x="19624" y="9743"/>
                  </a:cubicBezTo>
                  <a:lnTo>
                    <a:pt x="20058" y="9991"/>
                  </a:lnTo>
                  <a:lnTo>
                    <a:pt x="19624" y="10113"/>
                  </a:lnTo>
                  <a:cubicBezTo>
                    <a:pt x="19523" y="10238"/>
                    <a:pt x="19523" y="10238"/>
                    <a:pt x="19420" y="10361"/>
                  </a:cubicBezTo>
                  <a:cubicBezTo>
                    <a:pt x="19292" y="10361"/>
                    <a:pt x="19088" y="10515"/>
                    <a:pt x="18985" y="10515"/>
                  </a:cubicBezTo>
                  <a:cubicBezTo>
                    <a:pt x="18450" y="10765"/>
                    <a:pt x="18015" y="11013"/>
                    <a:pt x="17506" y="11135"/>
                  </a:cubicBezTo>
                  <a:cubicBezTo>
                    <a:pt x="16867" y="11537"/>
                    <a:pt x="16101" y="11785"/>
                    <a:pt x="15462" y="12064"/>
                  </a:cubicBezTo>
                  <a:lnTo>
                    <a:pt x="15157" y="12190"/>
                  </a:lnTo>
                  <a:cubicBezTo>
                    <a:pt x="14723" y="12437"/>
                    <a:pt x="14314" y="12560"/>
                    <a:pt x="13880" y="12962"/>
                  </a:cubicBezTo>
                  <a:cubicBezTo>
                    <a:pt x="13548" y="13087"/>
                    <a:pt x="13344" y="13614"/>
                    <a:pt x="13140" y="13984"/>
                  </a:cubicBezTo>
                  <a:cubicBezTo>
                    <a:pt x="12910" y="14633"/>
                    <a:pt x="12706" y="15408"/>
                    <a:pt x="12501" y="16058"/>
                  </a:cubicBezTo>
                  <a:cubicBezTo>
                    <a:pt x="12501" y="16430"/>
                    <a:pt x="12398" y="16710"/>
                    <a:pt x="12271" y="17080"/>
                  </a:cubicBezTo>
                  <a:cubicBezTo>
                    <a:pt x="12067" y="17732"/>
                    <a:pt x="11863" y="18382"/>
                    <a:pt x="11762" y="19031"/>
                  </a:cubicBezTo>
                  <a:lnTo>
                    <a:pt x="11632" y="19279"/>
                  </a:lnTo>
                  <a:lnTo>
                    <a:pt x="11224" y="19279"/>
                  </a:lnTo>
                  <a:lnTo>
                    <a:pt x="10688" y="18102"/>
                  </a:lnTo>
                  <a:cubicBezTo>
                    <a:pt x="10254" y="17080"/>
                    <a:pt x="9949" y="16183"/>
                    <a:pt x="9514" y="15160"/>
                  </a:cubicBezTo>
                  <a:cubicBezTo>
                    <a:pt x="9413" y="15006"/>
                    <a:pt x="9413" y="14758"/>
                    <a:pt x="9310" y="14633"/>
                  </a:cubicBezTo>
                  <a:lnTo>
                    <a:pt x="9310" y="14231"/>
                  </a:lnTo>
                  <a:cubicBezTo>
                    <a:pt x="8979" y="13334"/>
                    <a:pt x="8875" y="13209"/>
                    <a:pt x="8239" y="13209"/>
                  </a:cubicBezTo>
                  <a:lnTo>
                    <a:pt x="8033" y="13209"/>
                  </a:lnTo>
                  <a:cubicBezTo>
                    <a:pt x="6757" y="13209"/>
                    <a:pt x="5480" y="13334"/>
                    <a:pt x="4306" y="13334"/>
                  </a:cubicBezTo>
                  <a:lnTo>
                    <a:pt x="1318" y="13334"/>
                  </a:lnTo>
                  <a:lnTo>
                    <a:pt x="1217" y="13209"/>
                  </a:lnTo>
                  <a:lnTo>
                    <a:pt x="1217" y="12962"/>
                  </a:lnTo>
                  <a:lnTo>
                    <a:pt x="1114" y="12839"/>
                  </a:lnTo>
                  <a:lnTo>
                    <a:pt x="1422" y="12437"/>
                  </a:lnTo>
                  <a:cubicBezTo>
                    <a:pt x="1549" y="12312"/>
                    <a:pt x="1753" y="12064"/>
                    <a:pt x="1856" y="11785"/>
                  </a:cubicBezTo>
                  <a:lnTo>
                    <a:pt x="2289" y="11290"/>
                  </a:lnTo>
                  <a:cubicBezTo>
                    <a:pt x="3336" y="10113"/>
                    <a:pt x="4306" y="8968"/>
                    <a:pt x="5252" y="7792"/>
                  </a:cubicBezTo>
                  <a:cubicBezTo>
                    <a:pt x="5583" y="7419"/>
                    <a:pt x="5684" y="7142"/>
                    <a:pt x="5480" y="6647"/>
                  </a:cubicBezTo>
                  <a:cubicBezTo>
                    <a:pt x="5048" y="5345"/>
                    <a:pt x="4740" y="4169"/>
                    <a:pt x="4306" y="2899"/>
                  </a:cubicBezTo>
                  <a:cubicBezTo>
                    <a:pt x="4205" y="2372"/>
                    <a:pt x="3974" y="2002"/>
                    <a:pt x="3873" y="1475"/>
                  </a:cubicBezTo>
                  <a:lnTo>
                    <a:pt x="3770" y="1475"/>
                  </a:lnTo>
                  <a:lnTo>
                    <a:pt x="3974" y="578"/>
                  </a:lnTo>
                  <a:lnTo>
                    <a:pt x="4205" y="51"/>
                  </a:lnTo>
                  <a:lnTo>
                    <a:pt x="3667" y="51"/>
                  </a:lnTo>
                  <a:cubicBezTo>
                    <a:pt x="3542" y="13"/>
                    <a:pt x="3434" y="0"/>
                    <a:pt x="3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698;p7"/>
            <p:cNvSpPr/>
            <p:nvPr/>
          </p:nvSpPr>
          <p:spPr>
            <a:xfrm>
              <a:off x="5603802" y="4087888"/>
              <a:ext cx="315986" cy="21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4" y="0"/>
                  </a:moveTo>
                  <a:cubicBezTo>
                    <a:pt x="20363" y="0"/>
                    <a:pt x="19968" y="289"/>
                    <a:pt x="19573" y="659"/>
                  </a:cubicBezTo>
                  <a:cubicBezTo>
                    <a:pt x="18341" y="2114"/>
                    <a:pt x="17300" y="3645"/>
                    <a:pt x="16462" y="5182"/>
                  </a:cubicBezTo>
                  <a:cubicBezTo>
                    <a:pt x="14185" y="8538"/>
                    <a:pt x="12162" y="12183"/>
                    <a:pt x="10084" y="15540"/>
                  </a:cubicBezTo>
                  <a:cubicBezTo>
                    <a:pt x="9948" y="15740"/>
                    <a:pt x="9600" y="16086"/>
                    <a:pt x="9136" y="16086"/>
                  </a:cubicBezTo>
                  <a:cubicBezTo>
                    <a:pt x="8928" y="16086"/>
                    <a:pt x="8699" y="16016"/>
                    <a:pt x="8452" y="15835"/>
                  </a:cubicBezTo>
                  <a:cubicBezTo>
                    <a:pt x="6574" y="14592"/>
                    <a:pt x="4547" y="13426"/>
                    <a:pt x="2473" y="12183"/>
                  </a:cubicBezTo>
                  <a:cubicBezTo>
                    <a:pt x="1832" y="11895"/>
                    <a:pt x="1237" y="11236"/>
                    <a:pt x="595" y="10947"/>
                  </a:cubicBezTo>
                  <a:lnTo>
                    <a:pt x="0" y="13426"/>
                  </a:lnTo>
                  <a:cubicBezTo>
                    <a:pt x="200" y="13426"/>
                    <a:pt x="595" y="13720"/>
                    <a:pt x="841" y="14009"/>
                  </a:cubicBezTo>
                  <a:cubicBezTo>
                    <a:pt x="1832" y="14592"/>
                    <a:pt x="2669" y="15540"/>
                    <a:pt x="3710" y="15835"/>
                  </a:cubicBezTo>
                  <a:cubicBezTo>
                    <a:pt x="4942" y="16707"/>
                    <a:pt x="6574" y="17660"/>
                    <a:pt x="7811" y="18244"/>
                  </a:cubicBezTo>
                  <a:lnTo>
                    <a:pt x="9047" y="18896"/>
                  </a:lnTo>
                  <a:cubicBezTo>
                    <a:pt x="9243" y="19191"/>
                    <a:pt x="9493" y="19191"/>
                    <a:pt x="9689" y="19191"/>
                  </a:cubicBezTo>
                  <a:cubicBezTo>
                    <a:pt x="9888" y="19191"/>
                    <a:pt x="10284" y="18896"/>
                    <a:pt x="10726" y="18244"/>
                  </a:cubicBezTo>
                  <a:cubicBezTo>
                    <a:pt x="12557" y="15251"/>
                    <a:pt x="14631" y="11895"/>
                    <a:pt x="16658" y="8827"/>
                  </a:cubicBezTo>
                  <a:lnTo>
                    <a:pt x="18736" y="5471"/>
                  </a:lnTo>
                  <a:cubicBezTo>
                    <a:pt x="18736" y="5471"/>
                    <a:pt x="18931" y="5182"/>
                    <a:pt x="19131" y="4887"/>
                  </a:cubicBezTo>
                  <a:lnTo>
                    <a:pt x="19378" y="4599"/>
                  </a:lnTo>
                  <a:lnTo>
                    <a:pt x="20168" y="3356"/>
                  </a:lnTo>
                  <a:lnTo>
                    <a:pt x="20168" y="17660"/>
                  </a:lnTo>
                  <a:cubicBezTo>
                    <a:pt x="19968" y="18896"/>
                    <a:pt x="19968" y="20063"/>
                    <a:pt x="19968" y="21600"/>
                  </a:cubicBezTo>
                  <a:lnTo>
                    <a:pt x="21600" y="21600"/>
                  </a:lnTo>
                  <a:lnTo>
                    <a:pt x="21600" y="1826"/>
                  </a:lnTo>
                  <a:cubicBezTo>
                    <a:pt x="21600" y="659"/>
                    <a:pt x="21205" y="0"/>
                    <a:pt x="206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89" name="Google Shape;699;p7"/>
            <p:cNvGrpSpPr/>
            <p:nvPr/>
          </p:nvGrpSpPr>
          <p:grpSpPr>
            <a:xfrm>
              <a:off x="5907466" y="4301904"/>
              <a:ext cx="12701" cy="1"/>
              <a:chOff x="0" y="0"/>
              <a:chExt cx="12700" cy="0"/>
            </a:xfrm>
          </p:grpSpPr>
          <p:sp>
            <p:nvSpPr>
              <p:cNvPr id="787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8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90" name="Google Shape;700;p7"/>
            <p:cNvSpPr/>
            <p:nvPr/>
          </p:nvSpPr>
          <p:spPr>
            <a:xfrm>
              <a:off x="5027067" y="4314150"/>
              <a:ext cx="370024" cy="36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0848" y="1074"/>
                  </a:moveTo>
                  <a:lnTo>
                    <a:pt x="11222" y="1979"/>
                  </a:lnTo>
                  <a:cubicBezTo>
                    <a:pt x="11222" y="2149"/>
                    <a:pt x="11391" y="2492"/>
                    <a:pt x="11391" y="2835"/>
                  </a:cubicBezTo>
                  <a:cubicBezTo>
                    <a:pt x="11556" y="3566"/>
                    <a:pt x="11890" y="4297"/>
                    <a:pt x="12098" y="4984"/>
                  </a:cubicBezTo>
                  <a:cubicBezTo>
                    <a:pt x="12436" y="5885"/>
                    <a:pt x="12770" y="6959"/>
                    <a:pt x="13312" y="8033"/>
                  </a:cubicBezTo>
                  <a:cubicBezTo>
                    <a:pt x="13477" y="8203"/>
                    <a:pt x="13980" y="8417"/>
                    <a:pt x="14357" y="8417"/>
                  </a:cubicBezTo>
                  <a:cubicBezTo>
                    <a:pt x="14648" y="8476"/>
                    <a:pt x="14936" y="8495"/>
                    <a:pt x="15223" y="8495"/>
                  </a:cubicBezTo>
                  <a:cubicBezTo>
                    <a:pt x="15794" y="8495"/>
                    <a:pt x="16361" y="8417"/>
                    <a:pt x="16947" y="8417"/>
                  </a:cubicBezTo>
                  <a:lnTo>
                    <a:pt x="19579" y="8417"/>
                  </a:lnTo>
                  <a:lnTo>
                    <a:pt x="18534" y="9835"/>
                  </a:lnTo>
                  <a:cubicBezTo>
                    <a:pt x="17823" y="10909"/>
                    <a:pt x="17112" y="11810"/>
                    <a:pt x="16444" y="12884"/>
                  </a:cubicBezTo>
                  <a:cubicBezTo>
                    <a:pt x="16279" y="12884"/>
                    <a:pt x="16279" y="13054"/>
                    <a:pt x="16067" y="13054"/>
                  </a:cubicBezTo>
                  <a:cubicBezTo>
                    <a:pt x="15733" y="13054"/>
                    <a:pt x="15399" y="13227"/>
                    <a:pt x="15399" y="13397"/>
                  </a:cubicBezTo>
                  <a:cubicBezTo>
                    <a:pt x="15234" y="13571"/>
                    <a:pt x="15399" y="13958"/>
                    <a:pt x="15568" y="14128"/>
                  </a:cubicBezTo>
                  <a:cubicBezTo>
                    <a:pt x="15733" y="14859"/>
                    <a:pt x="15902" y="15376"/>
                    <a:pt x="16279" y="16103"/>
                  </a:cubicBezTo>
                  <a:cubicBezTo>
                    <a:pt x="16444" y="16277"/>
                    <a:pt x="16613" y="16620"/>
                    <a:pt x="16613" y="17008"/>
                  </a:cubicBezTo>
                  <a:lnTo>
                    <a:pt x="16947" y="17864"/>
                  </a:lnTo>
                  <a:lnTo>
                    <a:pt x="14857" y="16790"/>
                  </a:lnTo>
                  <a:cubicBezTo>
                    <a:pt x="13811" y="16277"/>
                    <a:pt x="12770" y="15933"/>
                    <a:pt x="11725" y="15376"/>
                  </a:cubicBezTo>
                  <a:cubicBezTo>
                    <a:pt x="11391" y="15202"/>
                    <a:pt x="11222" y="15029"/>
                    <a:pt x="10848" y="15029"/>
                  </a:cubicBezTo>
                  <a:cubicBezTo>
                    <a:pt x="10848" y="15029"/>
                    <a:pt x="10679" y="15029"/>
                    <a:pt x="10345" y="15546"/>
                  </a:cubicBezTo>
                  <a:cubicBezTo>
                    <a:pt x="10345" y="15719"/>
                    <a:pt x="10177" y="15933"/>
                    <a:pt x="10011" y="15933"/>
                  </a:cubicBezTo>
                  <a:cubicBezTo>
                    <a:pt x="8589" y="16277"/>
                    <a:pt x="7713" y="17177"/>
                    <a:pt x="6880" y="18252"/>
                  </a:cubicBezTo>
                  <a:cubicBezTo>
                    <a:pt x="6668" y="18595"/>
                    <a:pt x="6334" y="18765"/>
                    <a:pt x="6168" y="19152"/>
                  </a:cubicBezTo>
                  <a:lnTo>
                    <a:pt x="5457" y="19839"/>
                  </a:lnTo>
                  <a:lnTo>
                    <a:pt x="6000" y="15376"/>
                  </a:lnTo>
                  <a:lnTo>
                    <a:pt x="6000" y="15029"/>
                  </a:lnTo>
                  <a:cubicBezTo>
                    <a:pt x="6000" y="14859"/>
                    <a:pt x="6000" y="14645"/>
                    <a:pt x="6168" y="14471"/>
                  </a:cubicBezTo>
                  <a:cubicBezTo>
                    <a:pt x="6334" y="13571"/>
                    <a:pt x="6000" y="12884"/>
                    <a:pt x="4958" y="12153"/>
                  </a:cubicBezTo>
                  <a:cubicBezTo>
                    <a:pt x="4247" y="11640"/>
                    <a:pt x="3744" y="11079"/>
                    <a:pt x="3033" y="10351"/>
                  </a:cubicBezTo>
                  <a:lnTo>
                    <a:pt x="2157" y="9491"/>
                  </a:lnTo>
                  <a:lnTo>
                    <a:pt x="1445" y="8934"/>
                  </a:lnTo>
                  <a:lnTo>
                    <a:pt x="3202" y="8934"/>
                  </a:lnTo>
                  <a:cubicBezTo>
                    <a:pt x="3475" y="8849"/>
                    <a:pt x="3733" y="8805"/>
                    <a:pt x="3970" y="8805"/>
                  </a:cubicBezTo>
                  <a:cubicBezTo>
                    <a:pt x="4204" y="8805"/>
                    <a:pt x="4412" y="8849"/>
                    <a:pt x="4581" y="8934"/>
                  </a:cubicBezTo>
                  <a:cubicBezTo>
                    <a:pt x="4739" y="8949"/>
                    <a:pt x="4890" y="8960"/>
                    <a:pt x="5037" y="8960"/>
                  </a:cubicBezTo>
                  <a:cubicBezTo>
                    <a:pt x="6373" y="8960"/>
                    <a:pt x="7282" y="8255"/>
                    <a:pt x="7921" y="6785"/>
                  </a:cubicBezTo>
                  <a:cubicBezTo>
                    <a:pt x="8255" y="6058"/>
                    <a:pt x="8758" y="5368"/>
                    <a:pt x="9135" y="4640"/>
                  </a:cubicBezTo>
                  <a:cubicBezTo>
                    <a:pt x="9469" y="3909"/>
                    <a:pt x="9634" y="3223"/>
                    <a:pt x="10011" y="2492"/>
                  </a:cubicBezTo>
                  <a:lnTo>
                    <a:pt x="10345" y="2149"/>
                  </a:lnTo>
                  <a:lnTo>
                    <a:pt x="10848" y="1074"/>
                  </a:lnTo>
                  <a:close/>
                  <a:moveTo>
                    <a:pt x="10848" y="0"/>
                  </a:moveTo>
                  <a:cubicBezTo>
                    <a:pt x="10511" y="0"/>
                    <a:pt x="10177" y="174"/>
                    <a:pt x="9803" y="517"/>
                  </a:cubicBezTo>
                  <a:cubicBezTo>
                    <a:pt x="9469" y="1074"/>
                    <a:pt x="9300" y="1418"/>
                    <a:pt x="9135" y="1979"/>
                  </a:cubicBezTo>
                  <a:lnTo>
                    <a:pt x="8589" y="2835"/>
                  </a:lnTo>
                  <a:cubicBezTo>
                    <a:pt x="7921" y="4124"/>
                    <a:pt x="7214" y="5541"/>
                    <a:pt x="6668" y="6959"/>
                  </a:cubicBezTo>
                  <a:cubicBezTo>
                    <a:pt x="6409" y="7660"/>
                    <a:pt x="6050" y="7919"/>
                    <a:pt x="5486" y="7919"/>
                  </a:cubicBezTo>
                  <a:cubicBezTo>
                    <a:pt x="5328" y="7919"/>
                    <a:pt x="5152" y="7896"/>
                    <a:pt x="4958" y="7860"/>
                  </a:cubicBezTo>
                  <a:cubicBezTo>
                    <a:pt x="3371" y="7860"/>
                    <a:pt x="2157" y="7690"/>
                    <a:pt x="777" y="7690"/>
                  </a:cubicBezTo>
                  <a:cubicBezTo>
                    <a:pt x="612" y="7690"/>
                    <a:pt x="70" y="8033"/>
                    <a:pt x="70" y="8203"/>
                  </a:cubicBezTo>
                  <a:cubicBezTo>
                    <a:pt x="-99" y="8203"/>
                    <a:pt x="70" y="8760"/>
                    <a:pt x="235" y="9104"/>
                  </a:cubicBezTo>
                  <a:lnTo>
                    <a:pt x="2325" y="11252"/>
                  </a:lnTo>
                  <a:lnTo>
                    <a:pt x="2699" y="11640"/>
                  </a:lnTo>
                  <a:cubicBezTo>
                    <a:pt x="3202" y="12153"/>
                    <a:pt x="3536" y="12710"/>
                    <a:pt x="4247" y="13054"/>
                  </a:cubicBezTo>
                  <a:cubicBezTo>
                    <a:pt x="5123" y="13571"/>
                    <a:pt x="4958" y="14302"/>
                    <a:pt x="4789" y="14859"/>
                  </a:cubicBezTo>
                  <a:cubicBezTo>
                    <a:pt x="4581" y="16790"/>
                    <a:pt x="4247" y="18765"/>
                    <a:pt x="4078" y="20397"/>
                  </a:cubicBezTo>
                  <a:cubicBezTo>
                    <a:pt x="4078" y="20570"/>
                    <a:pt x="4078" y="21471"/>
                    <a:pt x="4581" y="21471"/>
                  </a:cubicBezTo>
                  <a:cubicBezTo>
                    <a:pt x="4850" y="21556"/>
                    <a:pt x="5112" y="21600"/>
                    <a:pt x="5375" y="21600"/>
                  </a:cubicBezTo>
                  <a:cubicBezTo>
                    <a:pt x="5637" y="21600"/>
                    <a:pt x="5895" y="21556"/>
                    <a:pt x="6168" y="21471"/>
                  </a:cubicBezTo>
                  <a:cubicBezTo>
                    <a:pt x="6502" y="21301"/>
                    <a:pt x="6668" y="20913"/>
                    <a:pt x="7045" y="20570"/>
                  </a:cubicBezTo>
                  <a:lnTo>
                    <a:pt x="7214" y="20397"/>
                  </a:lnTo>
                  <a:cubicBezTo>
                    <a:pt x="8255" y="19326"/>
                    <a:pt x="9300" y="18078"/>
                    <a:pt x="10177" y="16790"/>
                  </a:cubicBezTo>
                  <a:lnTo>
                    <a:pt x="10679" y="16277"/>
                  </a:lnTo>
                  <a:lnTo>
                    <a:pt x="10848" y="16446"/>
                  </a:lnTo>
                  <a:cubicBezTo>
                    <a:pt x="11057" y="16446"/>
                    <a:pt x="11222" y="16620"/>
                    <a:pt x="11391" y="16620"/>
                  </a:cubicBezTo>
                  <a:cubicBezTo>
                    <a:pt x="11725" y="17008"/>
                    <a:pt x="11890" y="17177"/>
                    <a:pt x="12267" y="17177"/>
                  </a:cubicBezTo>
                  <a:cubicBezTo>
                    <a:pt x="13811" y="17864"/>
                    <a:pt x="15234" y="18595"/>
                    <a:pt x="16778" y="19152"/>
                  </a:cubicBezTo>
                  <a:cubicBezTo>
                    <a:pt x="17112" y="19326"/>
                    <a:pt x="17654" y="19496"/>
                    <a:pt x="18366" y="19669"/>
                  </a:cubicBezTo>
                  <a:cubicBezTo>
                    <a:pt x="18534" y="19839"/>
                    <a:pt x="18700" y="19839"/>
                    <a:pt x="18868" y="19839"/>
                  </a:cubicBezTo>
                  <a:cubicBezTo>
                    <a:pt x="19202" y="19839"/>
                    <a:pt x="19411" y="19669"/>
                    <a:pt x="19579" y="19496"/>
                  </a:cubicBezTo>
                  <a:cubicBezTo>
                    <a:pt x="19745" y="19152"/>
                    <a:pt x="19745" y="18765"/>
                    <a:pt x="19411" y="18252"/>
                  </a:cubicBezTo>
                  <a:cubicBezTo>
                    <a:pt x="19411" y="18078"/>
                    <a:pt x="19202" y="18078"/>
                    <a:pt x="19202" y="18078"/>
                  </a:cubicBezTo>
                  <a:cubicBezTo>
                    <a:pt x="19034" y="17864"/>
                    <a:pt x="19034" y="17694"/>
                    <a:pt x="18868" y="17521"/>
                  </a:cubicBezTo>
                  <a:cubicBezTo>
                    <a:pt x="18157" y="16620"/>
                    <a:pt x="17654" y="15546"/>
                    <a:pt x="16947" y="14645"/>
                  </a:cubicBezTo>
                  <a:lnTo>
                    <a:pt x="16778" y="14302"/>
                  </a:lnTo>
                  <a:lnTo>
                    <a:pt x="18157" y="12710"/>
                  </a:lnTo>
                  <a:cubicBezTo>
                    <a:pt x="19202" y="11252"/>
                    <a:pt x="20079" y="10008"/>
                    <a:pt x="21124" y="8760"/>
                  </a:cubicBezTo>
                  <a:cubicBezTo>
                    <a:pt x="21289" y="8417"/>
                    <a:pt x="21501" y="8033"/>
                    <a:pt x="21289" y="7860"/>
                  </a:cubicBezTo>
                  <a:cubicBezTo>
                    <a:pt x="21124" y="7516"/>
                    <a:pt x="20955" y="7343"/>
                    <a:pt x="20621" y="7343"/>
                  </a:cubicBezTo>
                  <a:cubicBezTo>
                    <a:pt x="19914" y="7129"/>
                    <a:pt x="19411" y="7129"/>
                    <a:pt x="18868" y="7129"/>
                  </a:cubicBezTo>
                  <a:lnTo>
                    <a:pt x="13646" y="7129"/>
                  </a:lnTo>
                  <a:lnTo>
                    <a:pt x="13477" y="6785"/>
                  </a:lnTo>
                  <a:lnTo>
                    <a:pt x="13477" y="6272"/>
                  </a:lnTo>
                  <a:cubicBezTo>
                    <a:pt x="13312" y="5711"/>
                    <a:pt x="13143" y="5198"/>
                    <a:pt x="12935" y="4810"/>
                  </a:cubicBezTo>
                  <a:cubicBezTo>
                    <a:pt x="12770" y="3393"/>
                    <a:pt x="12267" y="2149"/>
                    <a:pt x="11890" y="904"/>
                  </a:cubicBezTo>
                  <a:cubicBezTo>
                    <a:pt x="11725" y="174"/>
                    <a:pt x="11391" y="0"/>
                    <a:pt x="108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701;p7"/>
            <p:cNvSpPr/>
            <p:nvPr/>
          </p:nvSpPr>
          <p:spPr>
            <a:xfrm>
              <a:off x="5102923" y="882795"/>
              <a:ext cx="26804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4" h="21600" fill="norm" stroke="1" extrusionOk="0">
                  <a:moveTo>
                    <a:pt x="5013" y="0"/>
                  </a:moveTo>
                  <a:cubicBezTo>
                    <a:pt x="2445" y="0"/>
                    <a:pt x="365" y="982"/>
                    <a:pt x="365" y="1985"/>
                  </a:cubicBezTo>
                  <a:cubicBezTo>
                    <a:pt x="-1671" y="7193"/>
                    <a:pt x="5013" y="17630"/>
                    <a:pt x="15326" y="21600"/>
                  </a:cubicBezTo>
                  <a:cubicBezTo>
                    <a:pt x="15326" y="20597"/>
                    <a:pt x="17893" y="19615"/>
                    <a:pt x="17893" y="18612"/>
                  </a:cubicBezTo>
                  <a:cubicBezTo>
                    <a:pt x="19929" y="11419"/>
                    <a:pt x="19929" y="6211"/>
                    <a:pt x="13245" y="1985"/>
                  </a:cubicBezTo>
                  <a:cubicBezTo>
                    <a:pt x="11209" y="982"/>
                    <a:pt x="7093" y="0"/>
                    <a:pt x="50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702;p7"/>
            <p:cNvSpPr/>
            <p:nvPr/>
          </p:nvSpPr>
          <p:spPr>
            <a:xfrm>
              <a:off x="5058615" y="738211"/>
              <a:ext cx="22844" cy="7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2355" y="0"/>
                  </a:moveTo>
                  <a:lnTo>
                    <a:pt x="0" y="791"/>
                  </a:lnTo>
                  <a:cubicBezTo>
                    <a:pt x="2355" y="5796"/>
                    <a:pt x="4661" y="11591"/>
                    <a:pt x="9322" y="16596"/>
                  </a:cubicBezTo>
                  <a:cubicBezTo>
                    <a:pt x="9322" y="18401"/>
                    <a:pt x="14584" y="19192"/>
                    <a:pt x="16889" y="20792"/>
                  </a:cubicBezTo>
                  <a:lnTo>
                    <a:pt x="16889" y="21600"/>
                  </a:lnTo>
                  <a:cubicBezTo>
                    <a:pt x="21600" y="14996"/>
                    <a:pt x="14584" y="2390"/>
                    <a:pt x="7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703;p7"/>
            <p:cNvSpPr/>
            <p:nvPr/>
          </p:nvSpPr>
          <p:spPr>
            <a:xfrm>
              <a:off x="4953059" y="472850"/>
              <a:ext cx="81002" cy="5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21" y="0"/>
                  </a:moveTo>
                  <a:lnTo>
                    <a:pt x="0" y="6381"/>
                  </a:lnTo>
                  <a:cubicBezTo>
                    <a:pt x="763" y="6381"/>
                    <a:pt x="763" y="6381"/>
                    <a:pt x="1542" y="7610"/>
                  </a:cubicBezTo>
                  <a:cubicBezTo>
                    <a:pt x="3282" y="8813"/>
                    <a:pt x="4824" y="10329"/>
                    <a:pt x="5586" y="10329"/>
                  </a:cubicBezTo>
                  <a:cubicBezTo>
                    <a:pt x="10410" y="13990"/>
                    <a:pt x="15234" y="17939"/>
                    <a:pt x="19279" y="21600"/>
                  </a:cubicBezTo>
                  <a:lnTo>
                    <a:pt x="21600" y="16422"/>
                  </a:lnTo>
                  <a:cubicBezTo>
                    <a:pt x="20821" y="15193"/>
                    <a:pt x="20058" y="15193"/>
                    <a:pt x="20058" y="13990"/>
                  </a:cubicBezTo>
                  <a:cubicBezTo>
                    <a:pt x="15234" y="6381"/>
                    <a:pt x="8869" y="2746"/>
                    <a:pt x="23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704;p7"/>
            <p:cNvSpPr/>
            <p:nvPr/>
          </p:nvSpPr>
          <p:spPr>
            <a:xfrm>
              <a:off x="6170001" y="1223308"/>
              <a:ext cx="262756" cy="45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8660" y="1417"/>
                  </a:moveTo>
                  <a:lnTo>
                    <a:pt x="19130" y="4011"/>
                  </a:lnTo>
                  <a:lnTo>
                    <a:pt x="18422" y="3595"/>
                  </a:lnTo>
                  <a:cubicBezTo>
                    <a:pt x="17895" y="3455"/>
                    <a:pt x="17187" y="3146"/>
                    <a:pt x="17187" y="2730"/>
                  </a:cubicBezTo>
                  <a:cubicBezTo>
                    <a:pt x="17187" y="2454"/>
                    <a:pt x="17425" y="2142"/>
                    <a:pt x="17895" y="1866"/>
                  </a:cubicBezTo>
                  <a:lnTo>
                    <a:pt x="18660" y="1417"/>
                  </a:lnTo>
                  <a:close/>
                  <a:moveTo>
                    <a:pt x="96" y="19309"/>
                  </a:moveTo>
                  <a:cubicBezTo>
                    <a:pt x="46" y="19327"/>
                    <a:pt x="0" y="19363"/>
                    <a:pt x="0" y="19422"/>
                  </a:cubicBezTo>
                  <a:lnTo>
                    <a:pt x="96" y="19309"/>
                  </a:lnTo>
                  <a:close/>
                  <a:moveTo>
                    <a:pt x="18660" y="0"/>
                  </a:moveTo>
                  <a:lnTo>
                    <a:pt x="18189" y="276"/>
                  </a:lnTo>
                  <a:cubicBezTo>
                    <a:pt x="18189" y="416"/>
                    <a:pt x="18189" y="553"/>
                    <a:pt x="17895" y="728"/>
                  </a:cubicBezTo>
                  <a:cubicBezTo>
                    <a:pt x="17895" y="1004"/>
                    <a:pt x="17658" y="1141"/>
                    <a:pt x="17187" y="1281"/>
                  </a:cubicBezTo>
                  <a:cubicBezTo>
                    <a:pt x="16423" y="1590"/>
                    <a:pt x="15952" y="2006"/>
                    <a:pt x="15714" y="2454"/>
                  </a:cubicBezTo>
                  <a:cubicBezTo>
                    <a:pt x="15481" y="2730"/>
                    <a:pt x="15243" y="3007"/>
                    <a:pt x="14717" y="3319"/>
                  </a:cubicBezTo>
                  <a:cubicBezTo>
                    <a:pt x="14246" y="3732"/>
                    <a:pt x="13477" y="4320"/>
                    <a:pt x="12774" y="4736"/>
                  </a:cubicBezTo>
                  <a:lnTo>
                    <a:pt x="14009" y="5324"/>
                  </a:lnTo>
                  <a:lnTo>
                    <a:pt x="14246" y="5185"/>
                  </a:lnTo>
                  <a:lnTo>
                    <a:pt x="15243" y="4873"/>
                  </a:lnTo>
                  <a:lnTo>
                    <a:pt x="14950" y="5601"/>
                  </a:lnTo>
                  <a:cubicBezTo>
                    <a:pt x="14009" y="7775"/>
                    <a:pt x="12774" y="9505"/>
                    <a:pt x="11063" y="10922"/>
                  </a:cubicBezTo>
                  <a:cubicBezTo>
                    <a:pt x="9064" y="12511"/>
                    <a:pt x="6650" y="14238"/>
                    <a:pt x="4651" y="15827"/>
                  </a:cubicBezTo>
                  <a:cubicBezTo>
                    <a:pt x="3705" y="16555"/>
                    <a:pt x="2708" y="17140"/>
                    <a:pt x="1999" y="17833"/>
                  </a:cubicBezTo>
                  <a:cubicBezTo>
                    <a:pt x="1468" y="18281"/>
                    <a:pt x="764" y="18697"/>
                    <a:pt x="233" y="19146"/>
                  </a:cubicBezTo>
                  <a:lnTo>
                    <a:pt x="96" y="19309"/>
                  </a:lnTo>
                  <a:cubicBezTo>
                    <a:pt x="162" y="19286"/>
                    <a:pt x="233" y="19286"/>
                    <a:pt x="233" y="19286"/>
                  </a:cubicBezTo>
                  <a:cubicBezTo>
                    <a:pt x="997" y="19009"/>
                    <a:pt x="1706" y="18870"/>
                    <a:pt x="2237" y="18558"/>
                  </a:cubicBezTo>
                  <a:cubicBezTo>
                    <a:pt x="7885" y="15967"/>
                    <a:pt x="12010" y="12960"/>
                    <a:pt x="14717" y="9505"/>
                  </a:cubicBezTo>
                  <a:cubicBezTo>
                    <a:pt x="14717" y="9365"/>
                    <a:pt x="14717" y="9193"/>
                    <a:pt x="14950" y="9193"/>
                  </a:cubicBezTo>
                  <a:cubicBezTo>
                    <a:pt x="14950" y="9056"/>
                    <a:pt x="14950" y="9056"/>
                    <a:pt x="15243" y="9056"/>
                  </a:cubicBezTo>
                  <a:lnTo>
                    <a:pt x="15243" y="8916"/>
                  </a:lnTo>
                  <a:lnTo>
                    <a:pt x="16423" y="8328"/>
                  </a:lnTo>
                  <a:lnTo>
                    <a:pt x="16185" y="9193"/>
                  </a:lnTo>
                  <a:cubicBezTo>
                    <a:pt x="15952" y="9921"/>
                    <a:pt x="15714" y="10782"/>
                    <a:pt x="15481" y="11510"/>
                  </a:cubicBezTo>
                  <a:cubicBezTo>
                    <a:pt x="14950" y="12648"/>
                    <a:pt x="14479" y="13685"/>
                    <a:pt x="14479" y="14826"/>
                  </a:cubicBezTo>
                  <a:cubicBezTo>
                    <a:pt x="16716" y="13100"/>
                    <a:pt x="17895" y="10922"/>
                    <a:pt x="18660" y="7775"/>
                  </a:cubicBezTo>
                  <a:lnTo>
                    <a:pt x="19363" y="5324"/>
                  </a:lnTo>
                  <a:lnTo>
                    <a:pt x="19662" y="7775"/>
                  </a:lnTo>
                  <a:cubicBezTo>
                    <a:pt x="20365" y="12095"/>
                    <a:pt x="19363" y="16106"/>
                    <a:pt x="16716" y="20147"/>
                  </a:cubicBezTo>
                  <a:cubicBezTo>
                    <a:pt x="16423" y="20423"/>
                    <a:pt x="16185" y="20735"/>
                    <a:pt x="16185" y="21012"/>
                  </a:cubicBezTo>
                  <a:cubicBezTo>
                    <a:pt x="15952" y="21151"/>
                    <a:pt x="15952" y="21288"/>
                    <a:pt x="15952" y="21460"/>
                  </a:cubicBezTo>
                  <a:lnTo>
                    <a:pt x="17187" y="21600"/>
                  </a:lnTo>
                  <a:cubicBezTo>
                    <a:pt x="20132" y="18558"/>
                    <a:pt x="21600" y="15242"/>
                    <a:pt x="21367" y="11786"/>
                  </a:cubicBezTo>
                  <a:cubicBezTo>
                    <a:pt x="21367" y="9505"/>
                    <a:pt x="20836" y="7190"/>
                    <a:pt x="20603" y="4873"/>
                  </a:cubicBezTo>
                  <a:lnTo>
                    <a:pt x="20365" y="4183"/>
                  </a:lnTo>
                  <a:cubicBezTo>
                    <a:pt x="20365" y="3007"/>
                    <a:pt x="19894" y="1866"/>
                    <a:pt x="19363" y="728"/>
                  </a:cubicBezTo>
                  <a:lnTo>
                    <a:pt x="19363" y="276"/>
                  </a:lnTo>
                  <a:cubicBezTo>
                    <a:pt x="19130" y="140"/>
                    <a:pt x="18892" y="0"/>
                    <a:pt x="186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705;p7"/>
            <p:cNvSpPr/>
            <p:nvPr/>
          </p:nvSpPr>
          <p:spPr>
            <a:xfrm>
              <a:off x="5462128" y="1683851"/>
              <a:ext cx="965797" cy="211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0051" y="0"/>
                  </a:moveTo>
                  <a:cubicBezTo>
                    <a:pt x="19905" y="97"/>
                    <a:pt x="19712" y="156"/>
                    <a:pt x="19438" y="156"/>
                  </a:cubicBezTo>
                  <a:cubicBezTo>
                    <a:pt x="19308" y="185"/>
                    <a:pt x="19243" y="185"/>
                    <a:pt x="19243" y="215"/>
                  </a:cubicBezTo>
                  <a:cubicBezTo>
                    <a:pt x="19179" y="252"/>
                    <a:pt x="19179" y="252"/>
                    <a:pt x="19179" y="281"/>
                  </a:cubicBezTo>
                  <a:cubicBezTo>
                    <a:pt x="19179" y="341"/>
                    <a:pt x="19243" y="341"/>
                    <a:pt x="19372" y="341"/>
                  </a:cubicBezTo>
                  <a:lnTo>
                    <a:pt x="19776" y="341"/>
                  </a:lnTo>
                  <a:cubicBezTo>
                    <a:pt x="19841" y="311"/>
                    <a:pt x="19986" y="311"/>
                    <a:pt x="20051" y="311"/>
                  </a:cubicBezTo>
                  <a:lnTo>
                    <a:pt x="20584" y="311"/>
                  </a:lnTo>
                  <a:lnTo>
                    <a:pt x="21052" y="281"/>
                  </a:lnTo>
                  <a:lnTo>
                    <a:pt x="20987" y="370"/>
                  </a:lnTo>
                  <a:cubicBezTo>
                    <a:pt x="20794" y="622"/>
                    <a:pt x="20519" y="806"/>
                    <a:pt x="20180" y="924"/>
                  </a:cubicBezTo>
                  <a:lnTo>
                    <a:pt x="19841" y="1050"/>
                  </a:lnTo>
                  <a:cubicBezTo>
                    <a:pt x="19308" y="1264"/>
                    <a:pt x="18775" y="1479"/>
                    <a:pt x="18097" y="1664"/>
                  </a:cubicBezTo>
                  <a:cubicBezTo>
                    <a:pt x="17565" y="1819"/>
                    <a:pt x="16952" y="1945"/>
                    <a:pt x="16419" y="2064"/>
                  </a:cubicBezTo>
                  <a:cubicBezTo>
                    <a:pt x="16144" y="2130"/>
                    <a:pt x="15869" y="2189"/>
                    <a:pt x="15611" y="2248"/>
                  </a:cubicBezTo>
                  <a:cubicBezTo>
                    <a:pt x="15336" y="2315"/>
                    <a:pt x="15063" y="2374"/>
                    <a:pt x="14868" y="2404"/>
                  </a:cubicBezTo>
                  <a:lnTo>
                    <a:pt x="14804" y="2433"/>
                  </a:lnTo>
                  <a:lnTo>
                    <a:pt x="14997" y="2433"/>
                  </a:lnTo>
                  <a:cubicBezTo>
                    <a:pt x="15676" y="2433"/>
                    <a:pt x="16353" y="2345"/>
                    <a:pt x="16952" y="2219"/>
                  </a:cubicBezTo>
                  <a:cubicBezTo>
                    <a:pt x="17225" y="2189"/>
                    <a:pt x="17419" y="2160"/>
                    <a:pt x="17694" y="2130"/>
                  </a:cubicBezTo>
                  <a:lnTo>
                    <a:pt x="18033" y="2034"/>
                  </a:lnTo>
                  <a:lnTo>
                    <a:pt x="17823" y="2219"/>
                  </a:lnTo>
                  <a:cubicBezTo>
                    <a:pt x="16821" y="3210"/>
                    <a:pt x="15676" y="4163"/>
                    <a:pt x="14530" y="5088"/>
                  </a:cubicBezTo>
                  <a:cubicBezTo>
                    <a:pt x="13593" y="5857"/>
                    <a:pt x="12640" y="6626"/>
                    <a:pt x="11769" y="7395"/>
                  </a:cubicBezTo>
                  <a:lnTo>
                    <a:pt x="11236" y="7890"/>
                  </a:lnTo>
                  <a:lnTo>
                    <a:pt x="11511" y="7365"/>
                  </a:lnTo>
                  <a:lnTo>
                    <a:pt x="11575" y="7181"/>
                  </a:lnTo>
                  <a:cubicBezTo>
                    <a:pt x="11640" y="7025"/>
                    <a:pt x="11704" y="6870"/>
                    <a:pt x="11769" y="6685"/>
                  </a:cubicBezTo>
                  <a:cubicBezTo>
                    <a:pt x="11915" y="6471"/>
                    <a:pt x="11978" y="6256"/>
                    <a:pt x="12107" y="6041"/>
                  </a:cubicBezTo>
                  <a:cubicBezTo>
                    <a:pt x="12721" y="5088"/>
                    <a:pt x="13044" y="4097"/>
                    <a:pt x="13318" y="3143"/>
                  </a:cubicBezTo>
                  <a:lnTo>
                    <a:pt x="13318" y="2618"/>
                  </a:lnTo>
                  <a:lnTo>
                    <a:pt x="13254" y="2618"/>
                  </a:lnTo>
                  <a:lnTo>
                    <a:pt x="13125" y="2588"/>
                  </a:lnTo>
                  <a:cubicBezTo>
                    <a:pt x="12979" y="2899"/>
                    <a:pt x="12850" y="3210"/>
                    <a:pt x="12721" y="3512"/>
                  </a:cubicBezTo>
                  <a:cubicBezTo>
                    <a:pt x="12446" y="4163"/>
                    <a:pt x="12173" y="4807"/>
                    <a:pt x="11915" y="5457"/>
                  </a:cubicBezTo>
                  <a:cubicBezTo>
                    <a:pt x="11833" y="5576"/>
                    <a:pt x="11769" y="5701"/>
                    <a:pt x="11365" y="5701"/>
                  </a:cubicBezTo>
                  <a:lnTo>
                    <a:pt x="11236" y="5701"/>
                  </a:lnTo>
                  <a:cubicBezTo>
                    <a:pt x="10299" y="5642"/>
                    <a:pt x="9493" y="5517"/>
                    <a:pt x="8750" y="5361"/>
                  </a:cubicBezTo>
                  <a:cubicBezTo>
                    <a:pt x="8281" y="5273"/>
                    <a:pt x="7796" y="5176"/>
                    <a:pt x="7329" y="5058"/>
                  </a:cubicBezTo>
                  <a:lnTo>
                    <a:pt x="6586" y="4903"/>
                  </a:lnTo>
                  <a:lnTo>
                    <a:pt x="7200" y="4348"/>
                  </a:lnTo>
                  <a:lnTo>
                    <a:pt x="7265" y="4378"/>
                  </a:lnTo>
                  <a:cubicBezTo>
                    <a:pt x="7796" y="4533"/>
                    <a:pt x="8200" y="4593"/>
                    <a:pt x="8685" y="4593"/>
                  </a:cubicBezTo>
                  <a:lnTo>
                    <a:pt x="8814" y="4593"/>
                  </a:lnTo>
                  <a:cubicBezTo>
                    <a:pt x="8879" y="4563"/>
                    <a:pt x="8943" y="4533"/>
                    <a:pt x="9089" y="4504"/>
                  </a:cubicBezTo>
                  <a:cubicBezTo>
                    <a:pt x="9008" y="4467"/>
                    <a:pt x="8943" y="4437"/>
                    <a:pt x="8879" y="4437"/>
                  </a:cubicBezTo>
                  <a:cubicBezTo>
                    <a:pt x="8540" y="4378"/>
                    <a:pt x="8281" y="4319"/>
                    <a:pt x="7942" y="4282"/>
                  </a:cubicBezTo>
                  <a:cubicBezTo>
                    <a:pt x="7796" y="4252"/>
                    <a:pt x="7667" y="4223"/>
                    <a:pt x="7538" y="4223"/>
                  </a:cubicBezTo>
                  <a:lnTo>
                    <a:pt x="7394" y="4193"/>
                  </a:lnTo>
                  <a:lnTo>
                    <a:pt x="7394" y="4163"/>
                  </a:lnTo>
                  <a:cubicBezTo>
                    <a:pt x="7474" y="4097"/>
                    <a:pt x="7474" y="4008"/>
                    <a:pt x="7667" y="3978"/>
                  </a:cubicBezTo>
                  <a:cubicBezTo>
                    <a:pt x="7733" y="3978"/>
                    <a:pt x="7796" y="4008"/>
                    <a:pt x="7878" y="4008"/>
                  </a:cubicBezTo>
                  <a:cubicBezTo>
                    <a:pt x="8136" y="4067"/>
                    <a:pt x="8475" y="4097"/>
                    <a:pt x="8750" y="4097"/>
                  </a:cubicBezTo>
                  <a:lnTo>
                    <a:pt x="9089" y="4097"/>
                  </a:lnTo>
                  <a:cubicBezTo>
                    <a:pt x="9154" y="4067"/>
                    <a:pt x="9218" y="4038"/>
                    <a:pt x="9283" y="4008"/>
                  </a:cubicBezTo>
                  <a:cubicBezTo>
                    <a:pt x="9218" y="3978"/>
                    <a:pt x="9154" y="3949"/>
                    <a:pt x="9089" y="3912"/>
                  </a:cubicBezTo>
                  <a:cubicBezTo>
                    <a:pt x="8879" y="3882"/>
                    <a:pt x="8604" y="3853"/>
                    <a:pt x="8346" y="3793"/>
                  </a:cubicBezTo>
                  <a:cubicBezTo>
                    <a:pt x="8200" y="3793"/>
                    <a:pt x="8136" y="3764"/>
                    <a:pt x="8007" y="3764"/>
                  </a:cubicBezTo>
                  <a:lnTo>
                    <a:pt x="7878" y="3727"/>
                  </a:lnTo>
                  <a:lnTo>
                    <a:pt x="7942" y="3668"/>
                  </a:lnTo>
                  <a:cubicBezTo>
                    <a:pt x="8071" y="3542"/>
                    <a:pt x="8136" y="3453"/>
                    <a:pt x="8281" y="3394"/>
                  </a:cubicBezTo>
                  <a:lnTo>
                    <a:pt x="8281" y="3357"/>
                  </a:lnTo>
                  <a:lnTo>
                    <a:pt x="9622" y="3542"/>
                  </a:lnTo>
                  <a:cubicBezTo>
                    <a:pt x="9685" y="3542"/>
                    <a:pt x="9815" y="3512"/>
                    <a:pt x="9960" y="3512"/>
                  </a:cubicBezTo>
                  <a:cubicBezTo>
                    <a:pt x="9896" y="3453"/>
                    <a:pt x="9815" y="3424"/>
                    <a:pt x="9751" y="3394"/>
                  </a:cubicBezTo>
                  <a:cubicBezTo>
                    <a:pt x="9556" y="3328"/>
                    <a:pt x="9283" y="3269"/>
                    <a:pt x="9089" y="3210"/>
                  </a:cubicBezTo>
                  <a:cubicBezTo>
                    <a:pt x="8943" y="3172"/>
                    <a:pt x="8879" y="3172"/>
                    <a:pt x="8750" y="3143"/>
                  </a:cubicBezTo>
                  <a:lnTo>
                    <a:pt x="8685" y="3113"/>
                  </a:lnTo>
                  <a:lnTo>
                    <a:pt x="9089" y="2773"/>
                  </a:lnTo>
                  <a:lnTo>
                    <a:pt x="9154" y="2714"/>
                  </a:lnTo>
                  <a:lnTo>
                    <a:pt x="9556" y="2433"/>
                  </a:lnTo>
                  <a:lnTo>
                    <a:pt x="9622" y="2374"/>
                  </a:lnTo>
                  <a:cubicBezTo>
                    <a:pt x="9815" y="2248"/>
                    <a:pt x="10025" y="2100"/>
                    <a:pt x="10155" y="2004"/>
                  </a:cubicBezTo>
                  <a:lnTo>
                    <a:pt x="9815" y="1945"/>
                  </a:lnTo>
                  <a:lnTo>
                    <a:pt x="9751" y="1945"/>
                  </a:lnTo>
                  <a:lnTo>
                    <a:pt x="9622" y="2004"/>
                  </a:lnTo>
                  <a:cubicBezTo>
                    <a:pt x="8750" y="2559"/>
                    <a:pt x="7878" y="3210"/>
                    <a:pt x="6925" y="4038"/>
                  </a:cubicBezTo>
                  <a:cubicBezTo>
                    <a:pt x="5924" y="4933"/>
                    <a:pt x="5181" y="5857"/>
                    <a:pt x="4439" y="6752"/>
                  </a:cubicBezTo>
                  <a:cubicBezTo>
                    <a:pt x="4375" y="6811"/>
                    <a:pt x="4310" y="6870"/>
                    <a:pt x="4246" y="6937"/>
                  </a:cubicBezTo>
                  <a:cubicBezTo>
                    <a:pt x="4164" y="6966"/>
                    <a:pt x="4100" y="6996"/>
                    <a:pt x="4035" y="6996"/>
                  </a:cubicBezTo>
                  <a:lnTo>
                    <a:pt x="3761" y="7122"/>
                  </a:lnTo>
                  <a:cubicBezTo>
                    <a:pt x="2890" y="7676"/>
                    <a:pt x="1953" y="8260"/>
                    <a:pt x="1081" y="8844"/>
                  </a:cubicBezTo>
                  <a:lnTo>
                    <a:pt x="403" y="9273"/>
                  </a:lnTo>
                  <a:cubicBezTo>
                    <a:pt x="339" y="9340"/>
                    <a:pt x="273" y="9369"/>
                    <a:pt x="129" y="9429"/>
                  </a:cubicBezTo>
                  <a:lnTo>
                    <a:pt x="0" y="9495"/>
                  </a:lnTo>
                  <a:lnTo>
                    <a:pt x="0" y="9739"/>
                  </a:lnTo>
                  <a:lnTo>
                    <a:pt x="64" y="9739"/>
                  </a:lnTo>
                  <a:cubicBezTo>
                    <a:pt x="64" y="9710"/>
                    <a:pt x="129" y="9710"/>
                    <a:pt x="129" y="9710"/>
                  </a:cubicBezTo>
                  <a:cubicBezTo>
                    <a:pt x="468" y="9613"/>
                    <a:pt x="677" y="9495"/>
                    <a:pt x="872" y="9340"/>
                  </a:cubicBezTo>
                  <a:cubicBezTo>
                    <a:pt x="1339" y="9029"/>
                    <a:pt x="1743" y="8755"/>
                    <a:pt x="2228" y="8474"/>
                  </a:cubicBezTo>
                  <a:lnTo>
                    <a:pt x="3228" y="7794"/>
                  </a:lnTo>
                  <a:cubicBezTo>
                    <a:pt x="3292" y="7764"/>
                    <a:pt x="3292" y="7735"/>
                    <a:pt x="3438" y="7735"/>
                  </a:cubicBezTo>
                  <a:lnTo>
                    <a:pt x="3696" y="7676"/>
                  </a:lnTo>
                  <a:lnTo>
                    <a:pt x="3632" y="7794"/>
                  </a:lnTo>
                  <a:cubicBezTo>
                    <a:pt x="2146" y="9894"/>
                    <a:pt x="743" y="12083"/>
                    <a:pt x="0" y="14302"/>
                  </a:cubicBezTo>
                  <a:lnTo>
                    <a:pt x="0" y="15129"/>
                  </a:lnTo>
                  <a:cubicBezTo>
                    <a:pt x="64" y="15100"/>
                    <a:pt x="64" y="15100"/>
                    <a:pt x="64" y="15070"/>
                  </a:cubicBezTo>
                  <a:cubicBezTo>
                    <a:pt x="403" y="14730"/>
                    <a:pt x="468" y="14361"/>
                    <a:pt x="612" y="14021"/>
                  </a:cubicBezTo>
                  <a:cubicBezTo>
                    <a:pt x="677" y="13806"/>
                    <a:pt x="677" y="13592"/>
                    <a:pt x="806" y="13377"/>
                  </a:cubicBezTo>
                  <a:cubicBezTo>
                    <a:pt x="2228" y="10537"/>
                    <a:pt x="3842" y="8045"/>
                    <a:pt x="5780" y="5798"/>
                  </a:cubicBezTo>
                  <a:lnTo>
                    <a:pt x="5989" y="5546"/>
                  </a:lnTo>
                  <a:cubicBezTo>
                    <a:pt x="6118" y="5428"/>
                    <a:pt x="6182" y="5332"/>
                    <a:pt x="6264" y="5206"/>
                  </a:cubicBezTo>
                  <a:cubicBezTo>
                    <a:pt x="6328" y="5176"/>
                    <a:pt x="6328" y="5176"/>
                    <a:pt x="6393" y="5176"/>
                  </a:cubicBezTo>
                  <a:lnTo>
                    <a:pt x="6393" y="5147"/>
                  </a:lnTo>
                  <a:lnTo>
                    <a:pt x="6457" y="5117"/>
                  </a:lnTo>
                  <a:lnTo>
                    <a:pt x="6522" y="5147"/>
                  </a:lnTo>
                  <a:cubicBezTo>
                    <a:pt x="6732" y="5176"/>
                    <a:pt x="6861" y="5243"/>
                    <a:pt x="7070" y="5273"/>
                  </a:cubicBezTo>
                  <a:cubicBezTo>
                    <a:pt x="8410" y="5576"/>
                    <a:pt x="9815" y="5916"/>
                    <a:pt x="11365" y="5945"/>
                  </a:cubicBezTo>
                  <a:lnTo>
                    <a:pt x="11575" y="5945"/>
                  </a:lnTo>
                  <a:lnTo>
                    <a:pt x="11365" y="6441"/>
                  </a:lnTo>
                  <a:cubicBezTo>
                    <a:pt x="11236" y="6722"/>
                    <a:pt x="11107" y="6996"/>
                    <a:pt x="10961" y="7277"/>
                  </a:cubicBezTo>
                  <a:cubicBezTo>
                    <a:pt x="10897" y="7424"/>
                    <a:pt x="10832" y="7580"/>
                    <a:pt x="10768" y="7764"/>
                  </a:cubicBezTo>
                  <a:cubicBezTo>
                    <a:pt x="10622" y="8164"/>
                    <a:pt x="10428" y="8600"/>
                    <a:pt x="10218" y="9029"/>
                  </a:cubicBezTo>
                  <a:cubicBezTo>
                    <a:pt x="10089" y="9244"/>
                    <a:pt x="9896" y="9458"/>
                    <a:pt x="9685" y="9680"/>
                  </a:cubicBezTo>
                  <a:cubicBezTo>
                    <a:pt x="9622" y="9739"/>
                    <a:pt x="9556" y="9798"/>
                    <a:pt x="9493" y="9865"/>
                  </a:cubicBezTo>
                  <a:lnTo>
                    <a:pt x="8943" y="10478"/>
                  </a:lnTo>
                  <a:cubicBezTo>
                    <a:pt x="7942" y="11529"/>
                    <a:pt x="6925" y="12638"/>
                    <a:pt x="5924" y="13710"/>
                  </a:cubicBezTo>
                  <a:cubicBezTo>
                    <a:pt x="5052" y="14604"/>
                    <a:pt x="4246" y="15529"/>
                    <a:pt x="3358" y="16424"/>
                  </a:cubicBezTo>
                  <a:lnTo>
                    <a:pt x="936" y="18923"/>
                  </a:lnTo>
                  <a:cubicBezTo>
                    <a:pt x="743" y="19138"/>
                    <a:pt x="612" y="19322"/>
                    <a:pt x="468" y="19507"/>
                  </a:cubicBezTo>
                  <a:cubicBezTo>
                    <a:pt x="339" y="19625"/>
                    <a:pt x="273" y="19721"/>
                    <a:pt x="210" y="19810"/>
                  </a:cubicBezTo>
                  <a:cubicBezTo>
                    <a:pt x="210" y="19847"/>
                    <a:pt x="129" y="19906"/>
                    <a:pt x="0" y="19936"/>
                  </a:cubicBezTo>
                  <a:lnTo>
                    <a:pt x="0" y="20461"/>
                  </a:lnTo>
                  <a:lnTo>
                    <a:pt x="64" y="20432"/>
                  </a:lnTo>
                  <a:cubicBezTo>
                    <a:pt x="64" y="20402"/>
                    <a:pt x="129" y="20365"/>
                    <a:pt x="129" y="20365"/>
                  </a:cubicBezTo>
                  <a:lnTo>
                    <a:pt x="210" y="20306"/>
                  </a:lnTo>
                  <a:lnTo>
                    <a:pt x="339" y="20306"/>
                  </a:lnTo>
                  <a:cubicBezTo>
                    <a:pt x="743" y="20402"/>
                    <a:pt x="1210" y="20461"/>
                    <a:pt x="1678" y="20521"/>
                  </a:cubicBezTo>
                  <a:cubicBezTo>
                    <a:pt x="2357" y="20617"/>
                    <a:pt x="3099" y="20735"/>
                    <a:pt x="3761" y="20920"/>
                  </a:cubicBezTo>
                  <a:cubicBezTo>
                    <a:pt x="3971" y="20986"/>
                    <a:pt x="4246" y="21045"/>
                    <a:pt x="4439" y="21075"/>
                  </a:cubicBezTo>
                  <a:cubicBezTo>
                    <a:pt x="4972" y="21201"/>
                    <a:pt x="5520" y="21356"/>
                    <a:pt x="5989" y="21541"/>
                  </a:cubicBezTo>
                  <a:cubicBezTo>
                    <a:pt x="5989" y="21570"/>
                    <a:pt x="6053" y="21570"/>
                    <a:pt x="6053" y="21570"/>
                  </a:cubicBezTo>
                  <a:cubicBezTo>
                    <a:pt x="6118" y="21600"/>
                    <a:pt x="6182" y="21600"/>
                    <a:pt x="6264" y="21600"/>
                  </a:cubicBezTo>
                  <a:lnTo>
                    <a:pt x="6328" y="21600"/>
                  </a:lnTo>
                  <a:lnTo>
                    <a:pt x="6328" y="21570"/>
                  </a:lnTo>
                  <a:cubicBezTo>
                    <a:pt x="6393" y="21511"/>
                    <a:pt x="6328" y="21445"/>
                    <a:pt x="6264" y="21445"/>
                  </a:cubicBezTo>
                  <a:cubicBezTo>
                    <a:pt x="5989" y="21289"/>
                    <a:pt x="5585" y="21142"/>
                    <a:pt x="5181" y="21045"/>
                  </a:cubicBezTo>
                  <a:cubicBezTo>
                    <a:pt x="3503" y="20587"/>
                    <a:pt x="2017" y="20306"/>
                    <a:pt x="532" y="20217"/>
                  </a:cubicBezTo>
                  <a:lnTo>
                    <a:pt x="339" y="20180"/>
                  </a:lnTo>
                  <a:lnTo>
                    <a:pt x="403" y="20121"/>
                  </a:lnTo>
                  <a:cubicBezTo>
                    <a:pt x="612" y="19936"/>
                    <a:pt x="743" y="19781"/>
                    <a:pt x="872" y="19596"/>
                  </a:cubicBezTo>
                  <a:lnTo>
                    <a:pt x="1016" y="19478"/>
                  </a:lnTo>
                  <a:lnTo>
                    <a:pt x="1274" y="19138"/>
                  </a:lnTo>
                  <a:cubicBezTo>
                    <a:pt x="1274" y="19108"/>
                    <a:pt x="1339" y="19071"/>
                    <a:pt x="1339" y="19041"/>
                  </a:cubicBezTo>
                  <a:cubicBezTo>
                    <a:pt x="1485" y="18886"/>
                    <a:pt x="1614" y="18768"/>
                    <a:pt x="1743" y="18613"/>
                  </a:cubicBezTo>
                  <a:cubicBezTo>
                    <a:pt x="2292" y="18028"/>
                    <a:pt x="2890" y="17444"/>
                    <a:pt x="3438" y="16823"/>
                  </a:cubicBezTo>
                  <a:cubicBezTo>
                    <a:pt x="4504" y="15714"/>
                    <a:pt x="5651" y="14575"/>
                    <a:pt x="6732" y="13436"/>
                  </a:cubicBezTo>
                  <a:cubicBezTo>
                    <a:pt x="7329" y="12852"/>
                    <a:pt x="7878" y="12201"/>
                    <a:pt x="8410" y="11588"/>
                  </a:cubicBezTo>
                  <a:cubicBezTo>
                    <a:pt x="8750" y="11218"/>
                    <a:pt x="9089" y="10878"/>
                    <a:pt x="9412" y="10508"/>
                  </a:cubicBezTo>
                  <a:cubicBezTo>
                    <a:pt x="9556" y="10352"/>
                    <a:pt x="9751" y="10197"/>
                    <a:pt x="9896" y="10050"/>
                  </a:cubicBezTo>
                  <a:cubicBezTo>
                    <a:pt x="9960" y="9983"/>
                    <a:pt x="10025" y="9894"/>
                    <a:pt x="10089" y="9828"/>
                  </a:cubicBezTo>
                  <a:lnTo>
                    <a:pt x="10218" y="9710"/>
                  </a:lnTo>
                  <a:lnTo>
                    <a:pt x="10299" y="9680"/>
                  </a:lnTo>
                  <a:lnTo>
                    <a:pt x="10428" y="9924"/>
                  </a:lnTo>
                  <a:cubicBezTo>
                    <a:pt x="10493" y="10138"/>
                    <a:pt x="10622" y="10352"/>
                    <a:pt x="10703" y="10604"/>
                  </a:cubicBezTo>
                  <a:cubicBezTo>
                    <a:pt x="10768" y="10604"/>
                    <a:pt x="10768" y="10633"/>
                    <a:pt x="10768" y="10633"/>
                  </a:cubicBezTo>
                  <a:lnTo>
                    <a:pt x="11107" y="10604"/>
                  </a:lnTo>
                  <a:lnTo>
                    <a:pt x="11026" y="10449"/>
                  </a:lnTo>
                  <a:cubicBezTo>
                    <a:pt x="10961" y="10293"/>
                    <a:pt x="10897" y="10109"/>
                    <a:pt x="10832" y="9924"/>
                  </a:cubicBezTo>
                  <a:cubicBezTo>
                    <a:pt x="10768" y="9769"/>
                    <a:pt x="10703" y="9584"/>
                    <a:pt x="10703" y="9429"/>
                  </a:cubicBezTo>
                  <a:lnTo>
                    <a:pt x="10622" y="9399"/>
                  </a:lnTo>
                  <a:cubicBezTo>
                    <a:pt x="10622" y="9340"/>
                    <a:pt x="10703" y="9310"/>
                    <a:pt x="10703" y="9273"/>
                  </a:cubicBezTo>
                  <a:lnTo>
                    <a:pt x="10703" y="9214"/>
                  </a:lnTo>
                  <a:lnTo>
                    <a:pt x="10832" y="9214"/>
                  </a:lnTo>
                  <a:lnTo>
                    <a:pt x="11236" y="9059"/>
                  </a:lnTo>
                  <a:lnTo>
                    <a:pt x="10832" y="8815"/>
                  </a:lnTo>
                  <a:lnTo>
                    <a:pt x="10897" y="8785"/>
                  </a:lnTo>
                  <a:cubicBezTo>
                    <a:pt x="10961" y="8570"/>
                    <a:pt x="11107" y="8385"/>
                    <a:pt x="11430" y="8164"/>
                  </a:cubicBezTo>
                  <a:cubicBezTo>
                    <a:pt x="12044" y="7735"/>
                    <a:pt x="12575" y="7277"/>
                    <a:pt x="13044" y="6841"/>
                  </a:cubicBezTo>
                  <a:cubicBezTo>
                    <a:pt x="13254" y="6685"/>
                    <a:pt x="13383" y="6537"/>
                    <a:pt x="13593" y="6382"/>
                  </a:cubicBezTo>
                  <a:cubicBezTo>
                    <a:pt x="13997" y="6071"/>
                    <a:pt x="14335" y="5798"/>
                    <a:pt x="14739" y="5487"/>
                  </a:cubicBezTo>
                  <a:cubicBezTo>
                    <a:pt x="16079" y="4348"/>
                    <a:pt x="17565" y="3172"/>
                    <a:pt x="18695" y="1945"/>
                  </a:cubicBezTo>
                  <a:cubicBezTo>
                    <a:pt x="18775" y="1879"/>
                    <a:pt x="18905" y="1819"/>
                    <a:pt x="19034" y="1760"/>
                  </a:cubicBezTo>
                  <a:cubicBezTo>
                    <a:pt x="19243" y="1664"/>
                    <a:pt x="19438" y="1605"/>
                    <a:pt x="19647" y="1545"/>
                  </a:cubicBezTo>
                  <a:cubicBezTo>
                    <a:pt x="19986" y="1390"/>
                    <a:pt x="20309" y="1264"/>
                    <a:pt x="20648" y="1109"/>
                  </a:cubicBezTo>
                  <a:cubicBezTo>
                    <a:pt x="20987" y="991"/>
                    <a:pt x="21261" y="806"/>
                    <a:pt x="21456" y="584"/>
                  </a:cubicBezTo>
                  <a:cubicBezTo>
                    <a:pt x="21600" y="466"/>
                    <a:pt x="21600" y="341"/>
                    <a:pt x="21456" y="252"/>
                  </a:cubicBezTo>
                  <a:cubicBezTo>
                    <a:pt x="21327" y="156"/>
                    <a:pt x="21116" y="97"/>
                    <a:pt x="20794" y="67"/>
                  </a:cubicBezTo>
                  <a:lnTo>
                    <a:pt x="20455" y="67"/>
                  </a:lnTo>
                  <a:lnTo>
                    <a:pt x="20455" y="30"/>
                  </a:lnTo>
                  <a:lnTo>
                    <a:pt x="20390" y="30"/>
                  </a:lnTo>
                  <a:lnTo>
                    <a:pt x="200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706;p7"/>
            <p:cNvSpPr/>
            <p:nvPr/>
          </p:nvSpPr>
          <p:spPr>
            <a:xfrm>
              <a:off x="5905365" y="1328855"/>
              <a:ext cx="427323" cy="55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0520" y="0"/>
                  </a:moveTo>
                  <a:cubicBezTo>
                    <a:pt x="19799" y="565"/>
                    <a:pt x="18898" y="1156"/>
                    <a:pt x="17818" y="1750"/>
                  </a:cubicBezTo>
                  <a:cubicBezTo>
                    <a:pt x="17676" y="1862"/>
                    <a:pt x="17676" y="1862"/>
                    <a:pt x="17530" y="1976"/>
                  </a:cubicBezTo>
                  <a:cubicBezTo>
                    <a:pt x="16917" y="2342"/>
                    <a:pt x="16199" y="2679"/>
                    <a:pt x="15586" y="3047"/>
                  </a:cubicBezTo>
                  <a:cubicBezTo>
                    <a:pt x="12742" y="4570"/>
                    <a:pt x="9898" y="6204"/>
                    <a:pt x="7199" y="7869"/>
                  </a:cubicBezTo>
                  <a:cubicBezTo>
                    <a:pt x="6586" y="8206"/>
                    <a:pt x="5973" y="8572"/>
                    <a:pt x="5398" y="9025"/>
                  </a:cubicBezTo>
                  <a:cubicBezTo>
                    <a:pt x="2841" y="11025"/>
                    <a:pt x="1185" y="13142"/>
                    <a:pt x="430" y="15736"/>
                  </a:cubicBezTo>
                  <a:cubicBezTo>
                    <a:pt x="0" y="17370"/>
                    <a:pt x="-325" y="18667"/>
                    <a:pt x="718" y="19738"/>
                  </a:cubicBezTo>
                  <a:lnTo>
                    <a:pt x="1043" y="19852"/>
                  </a:lnTo>
                  <a:lnTo>
                    <a:pt x="898" y="19966"/>
                  </a:lnTo>
                  <a:cubicBezTo>
                    <a:pt x="576" y="20303"/>
                    <a:pt x="288" y="20558"/>
                    <a:pt x="0" y="20783"/>
                  </a:cubicBezTo>
                  <a:lnTo>
                    <a:pt x="1185" y="21149"/>
                  </a:lnTo>
                  <a:lnTo>
                    <a:pt x="1473" y="21149"/>
                  </a:lnTo>
                  <a:lnTo>
                    <a:pt x="1473" y="21263"/>
                  </a:lnTo>
                  <a:lnTo>
                    <a:pt x="2699" y="21600"/>
                  </a:lnTo>
                  <a:lnTo>
                    <a:pt x="2841" y="21375"/>
                  </a:lnTo>
                  <a:lnTo>
                    <a:pt x="3274" y="20783"/>
                  </a:lnTo>
                  <a:cubicBezTo>
                    <a:pt x="2987" y="20783"/>
                    <a:pt x="2841" y="20558"/>
                    <a:pt x="2699" y="20444"/>
                  </a:cubicBezTo>
                  <a:cubicBezTo>
                    <a:pt x="2699" y="20303"/>
                    <a:pt x="2519" y="20192"/>
                    <a:pt x="2519" y="20078"/>
                  </a:cubicBezTo>
                  <a:cubicBezTo>
                    <a:pt x="2374" y="19852"/>
                    <a:pt x="2374" y="19738"/>
                    <a:pt x="2231" y="19486"/>
                  </a:cubicBezTo>
                  <a:cubicBezTo>
                    <a:pt x="1185" y="18555"/>
                    <a:pt x="1473" y="17484"/>
                    <a:pt x="1619" y="16553"/>
                  </a:cubicBezTo>
                  <a:cubicBezTo>
                    <a:pt x="2374" y="13508"/>
                    <a:pt x="4500" y="10914"/>
                    <a:pt x="8100" y="8686"/>
                  </a:cubicBezTo>
                  <a:cubicBezTo>
                    <a:pt x="9718" y="7615"/>
                    <a:pt x="11699" y="6572"/>
                    <a:pt x="13497" y="5501"/>
                  </a:cubicBezTo>
                  <a:cubicBezTo>
                    <a:pt x="14398" y="5050"/>
                    <a:pt x="15299" y="4456"/>
                    <a:pt x="16199" y="3978"/>
                  </a:cubicBezTo>
                  <a:lnTo>
                    <a:pt x="16342" y="3864"/>
                  </a:lnTo>
                  <a:cubicBezTo>
                    <a:pt x="18143" y="2822"/>
                    <a:pt x="19941" y="1750"/>
                    <a:pt x="21275" y="453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99" name="Google Shape;707;p7"/>
            <p:cNvGrpSpPr/>
            <p:nvPr/>
          </p:nvGrpSpPr>
          <p:grpSpPr>
            <a:xfrm>
              <a:off x="6317519" y="1328855"/>
              <a:ext cx="15169" cy="11625"/>
              <a:chOff x="0" y="0"/>
              <a:chExt cx="15168" cy="11623"/>
            </a:xfrm>
          </p:grpSpPr>
          <p:sp>
            <p:nvSpPr>
              <p:cNvPr id="797" name="خط"/>
              <p:cNvSpPr/>
              <p:nvPr/>
            </p:nvSpPr>
            <p:spPr>
              <a:xfrm flipH="1" flipV="1">
                <a:off x="-1" y="-1"/>
                <a:ext cx="15170" cy="116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8" name="خط"/>
              <p:cNvSpPr/>
              <p:nvPr/>
            </p:nvSpPr>
            <p:spPr>
              <a:xfrm>
                <a:off x="0" y="-1"/>
                <a:ext cx="15169" cy="116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00" name="Google Shape;708;p7"/>
            <p:cNvSpPr/>
            <p:nvPr/>
          </p:nvSpPr>
          <p:spPr>
            <a:xfrm>
              <a:off x="5925651" y="18661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711;p7"/>
            <p:cNvSpPr/>
            <p:nvPr/>
          </p:nvSpPr>
          <p:spPr>
            <a:xfrm>
              <a:off x="5962432" y="2395334"/>
              <a:ext cx="295036" cy="3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2" y="3030"/>
                  </a:moveTo>
                  <a:lnTo>
                    <a:pt x="12548" y="3998"/>
                  </a:lnTo>
                  <a:cubicBezTo>
                    <a:pt x="12338" y="4777"/>
                    <a:pt x="12124" y="5330"/>
                    <a:pt x="11915" y="5926"/>
                  </a:cubicBezTo>
                  <a:lnTo>
                    <a:pt x="11701" y="6661"/>
                  </a:lnTo>
                  <a:lnTo>
                    <a:pt x="10113" y="4777"/>
                  </a:lnTo>
                  <a:lnTo>
                    <a:pt x="12762" y="3030"/>
                  </a:lnTo>
                  <a:close/>
                  <a:moveTo>
                    <a:pt x="15670" y="0"/>
                  </a:moveTo>
                  <a:cubicBezTo>
                    <a:pt x="15670" y="0"/>
                    <a:pt x="15406" y="0"/>
                    <a:pt x="14983" y="367"/>
                  </a:cubicBezTo>
                  <a:cubicBezTo>
                    <a:pt x="12338" y="1885"/>
                    <a:pt x="9690" y="3631"/>
                    <a:pt x="7255" y="5144"/>
                  </a:cubicBezTo>
                  <a:cubicBezTo>
                    <a:pt x="6144" y="5926"/>
                    <a:pt x="5084" y="6480"/>
                    <a:pt x="3973" y="7262"/>
                  </a:cubicBezTo>
                  <a:lnTo>
                    <a:pt x="0" y="9743"/>
                  </a:lnTo>
                  <a:lnTo>
                    <a:pt x="851" y="10521"/>
                  </a:lnTo>
                  <a:lnTo>
                    <a:pt x="851" y="10707"/>
                  </a:lnTo>
                  <a:cubicBezTo>
                    <a:pt x="3286" y="9190"/>
                    <a:pt x="5930" y="7629"/>
                    <a:pt x="8365" y="6112"/>
                  </a:cubicBezTo>
                  <a:lnTo>
                    <a:pt x="8788" y="5926"/>
                  </a:lnTo>
                  <a:lnTo>
                    <a:pt x="9052" y="6112"/>
                  </a:lnTo>
                  <a:cubicBezTo>
                    <a:pt x="10896" y="9004"/>
                    <a:pt x="13531" y="10356"/>
                    <a:pt x="17135" y="10356"/>
                  </a:cubicBezTo>
                  <a:cubicBezTo>
                    <a:pt x="17367" y="10356"/>
                    <a:pt x="17604" y="10352"/>
                    <a:pt x="17841" y="10340"/>
                  </a:cubicBezTo>
                  <a:lnTo>
                    <a:pt x="18055" y="10340"/>
                  </a:lnTo>
                  <a:lnTo>
                    <a:pt x="18528" y="12635"/>
                  </a:lnTo>
                  <a:cubicBezTo>
                    <a:pt x="18956" y="14338"/>
                    <a:pt x="19379" y="16266"/>
                    <a:pt x="19852" y="18151"/>
                  </a:cubicBezTo>
                  <a:cubicBezTo>
                    <a:pt x="19852" y="18747"/>
                    <a:pt x="20066" y="19530"/>
                    <a:pt x="20276" y="20083"/>
                  </a:cubicBezTo>
                  <a:cubicBezTo>
                    <a:pt x="20276" y="20450"/>
                    <a:pt x="20490" y="20861"/>
                    <a:pt x="20490" y="21047"/>
                  </a:cubicBezTo>
                  <a:cubicBezTo>
                    <a:pt x="20490" y="21229"/>
                    <a:pt x="20490" y="21414"/>
                    <a:pt x="20699" y="21414"/>
                  </a:cubicBezTo>
                  <a:lnTo>
                    <a:pt x="21600" y="21600"/>
                  </a:lnTo>
                  <a:lnTo>
                    <a:pt x="21600" y="19715"/>
                  </a:lnTo>
                  <a:cubicBezTo>
                    <a:pt x="21600" y="17783"/>
                    <a:pt x="21177" y="15670"/>
                    <a:pt x="20699" y="13785"/>
                  </a:cubicBezTo>
                  <a:cubicBezTo>
                    <a:pt x="20490" y="13188"/>
                    <a:pt x="20490" y="12635"/>
                    <a:pt x="20276" y="12039"/>
                  </a:cubicBezTo>
                  <a:cubicBezTo>
                    <a:pt x="19852" y="9557"/>
                    <a:pt x="19165" y="7076"/>
                    <a:pt x="18528" y="4595"/>
                  </a:cubicBezTo>
                  <a:lnTo>
                    <a:pt x="18055" y="2296"/>
                  </a:lnTo>
                  <a:cubicBezTo>
                    <a:pt x="17841" y="1331"/>
                    <a:pt x="17417" y="1150"/>
                    <a:pt x="16994" y="1150"/>
                  </a:cubicBezTo>
                  <a:lnTo>
                    <a:pt x="16730" y="1150"/>
                  </a:lnTo>
                  <a:lnTo>
                    <a:pt x="16307" y="1331"/>
                  </a:lnTo>
                  <a:lnTo>
                    <a:pt x="16093" y="917"/>
                  </a:lnTo>
                  <a:cubicBezTo>
                    <a:pt x="16093" y="549"/>
                    <a:pt x="15884" y="0"/>
                    <a:pt x="156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712;p7"/>
            <p:cNvSpPr/>
            <p:nvPr/>
          </p:nvSpPr>
          <p:spPr>
            <a:xfrm>
              <a:off x="5464988" y="2744548"/>
              <a:ext cx="792480" cy="132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16050"/>
                  </a:moveTo>
                  <a:lnTo>
                    <a:pt x="0" y="16203"/>
                  </a:lnTo>
                  <a:cubicBezTo>
                    <a:pt x="80" y="16250"/>
                    <a:pt x="80" y="16250"/>
                    <a:pt x="178" y="16297"/>
                  </a:cubicBezTo>
                  <a:cubicBezTo>
                    <a:pt x="256" y="16297"/>
                    <a:pt x="413" y="16344"/>
                    <a:pt x="493" y="16344"/>
                  </a:cubicBezTo>
                  <a:cubicBezTo>
                    <a:pt x="669" y="16450"/>
                    <a:pt x="906" y="16498"/>
                    <a:pt x="1064" y="16544"/>
                  </a:cubicBezTo>
                  <a:cubicBezTo>
                    <a:pt x="1557" y="16697"/>
                    <a:pt x="2050" y="16839"/>
                    <a:pt x="2542" y="16934"/>
                  </a:cubicBezTo>
                  <a:cubicBezTo>
                    <a:pt x="3450" y="17181"/>
                    <a:pt x="4356" y="17476"/>
                    <a:pt x="5263" y="17877"/>
                  </a:cubicBezTo>
                  <a:lnTo>
                    <a:pt x="5420" y="17971"/>
                  </a:lnTo>
                  <a:cubicBezTo>
                    <a:pt x="5991" y="18218"/>
                    <a:pt x="6484" y="18465"/>
                    <a:pt x="7154" y="18513"/>
                  </a:cubicBezTo>
                  <a:lnTo>
                    <a:pt x="7311" y="18513"/>
                  </a:lnTo>
                  <a:lnTo>
                    <a:pt x="7233" y="18465"/>
                  </a:lnTo>
                  <a:cubicBezTo>
                    <a:pt x="5341" y="17134"/>
                    <a:pt x="2877" y="16544"/>
                    <a:pt x="80" y="16050"/>
                  </a:cubicBezTo>
                  <a:close/>
                  <a:moveTo>
                    <a:pt x="21187" y="0"/>
                  </a:moveTo>
                  <a:cubicBezTo>
                    <a:pt x="20773" y="883"/>
                    <a:pt x="20200" y="1720"/>
                    <a:pt x="19472" y="2604"/>
                  </a:cubicBezTo>
                  <a:cubicBezTo>
                    <a:pt x="19136" y="2993"/>
                    <a:pt x="18901" y="3441"/>
                    <a:pt x="18565" y="3876"/>
                  </a:cubicBezTo>
                  <a:cubicBezTo>
                    <a:pt x="18408" y="4171"/>
                    <a:pt x="18152" y="4466"/>
                    <a:pt x="17994" y="4761"/>
                  </a:cubicBezTo>
                  <a:lnTo>
                    <a:pt x="17166" y="5797"/>
                  </a:lnTo>
                  <a:cubicBezTo>
                    <a:pt x="16437" y="6776"/>
                    <a:pt x="15688" y="7754"/>
                    <a:pt x="14958" y="8743"/>
                  </a:cubicBezTo>
                  <a:cubicBezTo>
                    <a:pt x="14289" y="9674"/>
                    <a:pt x="13481" y="10700"/>
                    <a:pt x="12652" y="11784"/>
                  </a:cubicBezTo>
                  <a:cubicBezTo>
                    <a:pt x="12003" y="12667"/>
                    <a:pt x="11254" y="13598"/>
                    <a:pt x="10524" y="14483"/>
                  </a:cubicBezTo>
                  <a:cubicBezTo>
                    <a:pt x="10188" y="14872"/>
                    <a:pt x="9855" y="15272"/>
                    <a:pt x="9539" y="15708"/>
                  </a:cubicBezTo>
                  <a:lnTo>
                    <a:pt x="9361" y="15908"/>
                  </a:lnTo>
                  <a:lnTo>
                    <a:pt x="8948" y="15755"/>
                  </a:lnTo>
                  <a:cubicBezTo>
                    <a:pt x="8553" y="15567"/>
                    <a:pt x="8140" y="15414"/>
                    <a:pt x="7726" y="15224"/>
                  </a:cubicBezTo>
                  <a:lnTo>
                    <a:pt x="7569" y="15166"/>
                  </a:lnTo>
                  <a:lnTo>
                    <a:pt x="7647" y="15071"/>
                  </a:lnTo>
                  <a:lnTo>
                    <a:pt x="7391" y="14977"/>
                  </a:lnTo>
                  <a:lnTo>
                    <a:pt x="7311" y="15071"/>
                  </a:lnTo>
                  <a:lnTo>
                    <a:pt x="5991" y="14636"/>
                  </a:lnTo>
                  <a:cubicBezTo>
                    <a:pt x="5420" y="14483"/>
                    <a:pt x="4848" y="14282"/>
                    <a:pt x="4277" y="14094"/>
                  </a:cubicBezTo>
                  <a:lnTo>
                    <a:pt x="3941" y="14046"/>
                  </a:lnTo>
                  <a:cubicBezTo>
                    <a:pt x="3213" y="13846"/>
                    <a:pt x="2464" y="13646"/>
                    <a:pt x="1655" y="13504"/>
                  </a:cubicBezTo>
                  <a:lnTo>
                    <a:pt x="1478" y="13692"/>
                  </a:lnTo>
                  <a:cubicBezTo>
                    <a:pt x="1813" y="13799"/>
                    <a:pt x="2050" y="13846"/>
                    <a:pt x="2306" y="13893"/>
                  </a:cubicBezTo>
                  <a:lnTo>
                    <a:pt x="3035" y="14094"/>
                  </a:lnTo>
                  <a:cubicBezTo>
                    <a:pt x="4848" y="14529"/>
                    <a:pt x="6405" y="15025"/>
                    <a:pt x="7726" y="15567"/>
                  </a:cubicBezTo>
                  <a:cubicBezTo>
                    <a:pt x="7804" y="15613"/>
                    <a:pt x="7884" y="15613"/>
                    <a:pt x="7884" y="15613"/>
                  </a:cubicBezTo>
                  <a:cubicBezTo>
                    <a:pt x="7962" y="15661"/>
                    <a:pt x="7962" y="15661"/>
                    <a:pt x="8060" y="15661"/>
                  </a:cubicBezTo>
                  <a:cubicBezTo>
                    <a:pt x="9046" y="16050"/>
                    <a:pt x="9124" y="16203"/>
                    <a:pt x="8633" y="16839"/>
                  </a:cubicBezTo>
                  <a:cubicBezTo>
                    <a:pt x="8553" y="16992"/>
                    <a:pt x="8455" y="17134"/>
                    <a:pt x="8375" y="17228"/>
                  </a:cubicBezTo>
                  <a:cubicBezTo>
                    <a:pt x="8218" y="17429"/>
                    <a:pt x="8060" y="17676"/>
                    <a:pt x="7884" y="17877"/>
                  </a:cubicBezTo>
                  <a:cubicBezTo>
                    <a:pt x="7804" y="18065"/>
                    <a:pt x="7647" y="18218"/>
                    <a:pt x="7569" y="18407"/>
                  </a:cubicBezTo>
                  <a:lnTo>
                    <a:pt x="7391" y="18560"/>
                  </a:lnTo>
                  <a:lnTo>
                    <a:pt x="7311" y="18513"/>
                  </a:lnTo>
                  <a:lnTo>
                    <a:pt x="7233" y="18654"/>
                  </a:lnTo>
                  <a:cubicBezTo>
                    <a:pt x="7154" y="18701"/>
                    <a:pt x="7154" y="18807"/>
                    <a:pt x="7076" y="18854"/>
                  </a:cubicBezTo>
                  <a:cubicBezTo>
                    <a:pt x="6977" y="18996"/>
                    <a:pt x="6820" y="19149"/>
                    <a:pt x="6740" y="19290"/>
                  </a:cubicBezTo>
                  <a:cubicBezTo>
                    <a:pt x="6247" y="20127"/>
                    <a:pt x="5834" y="20822"/>
                    <a:pt x="5420" y="21458"/>
                  </a:cubicBezTo>
                  <a:lnTo>
                    <a:pt x="5420" y="21506"/>
                  </a:lnTo>
                  <a:cubicBezTo>
                    <a:pt x="5420" y="21553"/>
                    <a:pt x="5498" y="21600"/>
                    <a:pt x="5498" y="21600"/>
                  </a:cubicBezTo>
                  <a:cubicBezTo>
                    <a:pt x="5597" y="21600"/>
                    <a:pt x="5754" y="21600"/>
                    <a:pt x="5834" y="21553"/>
                  </a:cubicBezTo>
                  <a:cubicBezTo>
                    <a:pt x="5912" y="21506"/>
                    <a:pt x="5991" y="21353"/>
                    <a:pt x="6090" y="21259"/>
                  </a:cubicBezTo>
                  <a:cubicBezTo>
                    <a:pt x="6247" y="21058"/>
                    <a:pt x="6327" y="20870"/>
                    <a:pt x="6405" y="20717"/>
                  </a:cubicBezTo>
                  <a:cubicBezTo>
                    <a:pt x="6661" y="20374"/>
                    <a:pt x="6820" y="19986"/>
                    <a:pt x="7076" y="19691"/>
                  </a:cubicBezTo>
                  <a:cubicBezTo>
                    <a:pt x="7804" y="18701"/>
                    <a:pt x="8633" y="17723"/>
                    <a:pt x="9361" y="16792"/>
                  </a:cubicBezTo>
                  <a:lnTo>
                    <a:pt x="9855" y="16203"/>
                  </a:lnTo>
                  <a:cubicBezTo>
                    <a:pt x="10348" y="15613"/>
                    <a:pt x="10761" y="15025"/>
                    <a:pt x="11254" y="14435"/>
                  </a:cubicBezTo>
                  <a:cubicBezTo>
                    <a:pt x="12239" y="13304"/>
                    <a:pt x="13145" y="12125"/>
                    <a:pt x="14052" y="10995"/>
                  </a:cubicBezTo>
                  <a:cubicBezTo>
                    <a:pt x="14860" y="9922"/>
                    <a:pt x="15688" y="8838"/>
                    <a:pt x="16437" y="7754"/>
                  </a:cubicBezTo>
                  <a:cubicBezTo>
                    <a:pt x="16830" y="7211"/>
                    <a:pt x="17245" y="6682"/>
                    <a:pt x="17659" y="6140"/>
                  </a:cubicBezTo>
                  <a:cubicBezTo>
                    <a:pt x="18152" y="5349"/>
                    <a:pt x="18723" y="4619"/>
                    <a:pt x="19294" y="3876"/>
                  </a:cubicBezTo>
                  <a:cubicBezTo>
                    <a:pt x="19885" y="3146"/>
                    <a:pt x="20378" y="2404"/>
                    <a:pt x="20949" y="1673"/>
                  </a:cubicBezTo>
                  <a:cubicBezTo>
                    <a:pt x="21265" y="1178"/>
                    <a:pt x="21522" y="636"/>
                    <a:pt x="21600" y="47"/>
                  </a:cubicBezTo>
                  <a:lnTo>
                    <a:pt x="2118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714;p7"/>
            <p:cNvSpPr/>
            <p:nvPr/>
          </p:nvSpPr>
          <p:spPr>
            <a:xfrm>
              <a:off x="5739213" y="1006432"/>
              <a:ext cx="510842" cy="40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901" y="0"/>
                  </a:moveTo>
                  <a:lnTo>
                    <a:pt x="1265" y="1122"/>
                  </a:lnTo>
                  <a:lnTo>
                    <a:pt x="901" y="1934"/>
                  </a:lnTo>
                  <a:cubicBezTo>
                    <a:pt x="630" y="2400"/>
                    <a:pt x="508" y="3059"/>
                    <a:pt x="265" y="3521"/>
                  </a:cubicBezTo>
                  <a:cubicBezTo>
                    <a:pt x="-128" y="4180"/>
                    <a:pt x="-8" y="4839"/>
                    <a:pt x="145" y="4992"/>
                  </a:cubicBezTo>
                  <a:cubicBezTo>
                    <a:pt x="198" y="5029"/>
                    <a:pt x="257" y="5046"/>
                    <a:pt x="323" y="5046"/>
                  </a:cubicBezTo>
                  <a:cubicBezTo>
                    <a:pt x="549" y="5046"/>
                    <a:pt x="838" y="4813"/>
                    <a:pt x="1143" y="4180"/>
                  </a:cubicBezTo>
                  <a:cubicBezTo>
                    <a:pt x="1385" y="3718"/>
                    <a:pt x="1659" y="3368"/>
                    <a:pt x="1781" y="2749"/>
                  </a:cubicBezTo>
                  <a:cubicBezTo>
                    <a:pt x="1901" y="2556"/>
                    <a:pt x="2023" y="2247"/>
                    <a:pt x="2143" y="2090"/>
                  </a:cubicBezTo>
                  <a:lnTo>
                    <a:pt x="2266" y="1781"/>
                  </a:lnTo>
                  <a:lnTo>
                    <a:pt x="2537" y="1934"/>
                  </a:lnTo>
                  <a:cubicBezTo>
                    <a:pt x="3417" y="2749"/>
                    <a:pt x="4172" y="3521"/>
                    <a:pt x="5172" y="4337"/>
                  </a:cubicBezTo>
                  <a:lnTo>
                    <a:pt x="5688" y="4992"/>
                  </a:lnTo>
                  <a:lnTo>
                    <a:pt x="4930" y="7082"/>
                  </a:lnTo>
                  <a:cubicBezTo>
                    <a:pt x="4172" y="8863"/>
                    <a:pt x="3417" y="10800"/>
                    <a:pt x="2659" y="12581"/>
                  </a:cubicBezTo>
                  <a:cubicBezTo>
                    <a:pt x="2537" y="13047"/>
                    <a:pt x="2417" y="13702"/>
                    <a:pt x="2143" y="14361"/>
                  </a:cubicBezTo>
                  <a:cubicBezTo>
                    <a:pt x="2143" y="14518"/>
                    <a:pt x="2143" y="14671"/>
                    <a:pt x="2023" y="14827"/>
                  </a:cubicBezTo>
                  <a:lnTo>
                    <a:pt x="2023" y="15330"/>
                  </a:lnTo>
                  <a:cubicBezTo>
                    <a:pt x="2023" y="15639"/>
                    <a:pt x="2143" y="15792"/>
                    <a:pt x="2143" y="15792"/>
                  </a:cubicBezTo>
                  <a:cubicBezTo>
                    <a:pt x="2143" y="15792"/>
                    <a:pt x="2266" y="15792"/>
                    <a:pt x="2417" y="15639"/>
                  </a:cubicBezTo>
                  <a:cubicBezTo>
                    <a:pt x="2779" y="15137"/>
                    <a:pt x="3175" y="14671"/>
                    <a:pt x="3294" y="14168"/>
                  </a:cubicBezTo>
                  <a:cubicBezTo>
                    <a:pt x="3659" y="13393"/>
                    <a:pt x="3930" y="12581"/>
                    <a:pt x="4295" y="11769"/>
                  </a:cubicBezTo>
                  <a:cubicBezTo>
                    <a:pt x="5053" y="9988"/>
                    <a:pt x="5930" y="8207"/>
                    <a:pt x="6324" y="5961"/>
                  </a:cubicBezTo>
                  <a:lnTo>
                    <a:pt x="6324" y="5458"/>
                  </a:lnTo>
                  <a:lnTo>
                    <a:pt x="6688" y="5808"/>
                  </a:lnTo>
                  <a:cubicBezTo>
                    <a:pt x="8082" y="7082"/>
                    <a:pt x="9353" y="8360"/>
                    <a:pt x="10749" y="9678"/>
                  </a:cubicBezTo>
                  <a:lnTo>
                    <a:pt x="10869" y="9831"/>
                  </a:lnTo>
                  <a:lnTo>
                    <a:pt x="10749" y="10141"/>
                  </a:lnTo>
                  <a:cubicBezTo>
                    <a:pt x="10595" y="10297"/>
                    <a:pt x="10475" y="10490"/>
                    <a:pt x="10475" y="10647"/>
                  </a:cubicBezTo>
                  <a:cubicBezTo>
                    <a:pt x="10233" y="11110"/>
                    <a:pt x="9991" y="11459"/>
                    <a:pt x="9840" y="11922"/>
                  </a:cubicBezTo>
                  <a:cubicBezTo>
                    <a:pt x="9475" y="12737"/>
                    <a:pt x="9233" y="13393"/>
                    <a:pt x="8959" y="14168"/>
                  </a:cubicBezTo>
                  <a:cubicBezTo>
                    <a:pt x="8840" y="14827"/>
                    <a:pt x="8840" y="15330"/>
                    <a:pt x="9082" y="15483"/>
                  </a:cubicBezTo>
                  <a:lnTo>
                    <a:pt x="9233" y="15483"/>
                  </a:lnTo>
                  <a:cubicBezTo>
                    <a:pt x="9475" y="15483"/>
                    <a:pt x="9717" y="14980"/>
                    <a:pt x="9991" y="14671"/>
                  </a:cubicBezTo>
                  <a:cubicBezTo>
                    <a:pt x="10353" y="13702"/>
                    <a:pt x="10869" y="12737"/>
                    <a:pt x="11233" y="11922"/>
                  </a:cubicBezTo>
                  <a:lnTo>
                    <a:pt x="11746" y="10800"/>
                  </a:lnTo>
                  <a:lnTo>
                    <a:pt x="11989" y="10956"/>
                  </a:lnTo>
                  <a:cubicBezTo>
                    <a:pt x="13262" y="12078"/>
                    <a:pt x="14656" y="13393"/>
                    <a:pt x="15898" y="14518"/>
                  </a:cubicBezTo>
                  <a:lnTo>
                    <a:pt x="16049" y="14671"/>
                  </a:lnTo>
                  <a:lnTo>
                    <a:pt x="15414" y="16105"/>
                  </a:lnTo>
                  <a:cubicBezTo>
                    <a:pt x="14778" y="17576"/>
                    <a:pt x="14140" y="18851"/>
                    <a:pt x="13505" y="20169"/>
                  </a:cubicBezTo>
                  <a:cubicBezTo>
                    <a:pt x="13140" y="20788"/>
                    <a:pt x="13140" y="21290"/>
                    <a:pt x="13382" y="21600"/>
                  </a:cubicBezTo>
                  <a:lnTo>
                    <a:pt x="13505" y="21600"/>
                  </a:lnTo>
                  <a:cubicBezTo>
                    <a:pt x="13627" y="21600"/>
                    <a:pt x="14140" y="21447"/>
                    <a:pt x="14382" y="20941"/>
                  </a:cubicBezTo>
                  <a:cubicBezTo>
                    <a:pt x="14898" y="20169"/>
                    <a:pt x="15414" y="19007"/>
                    <a:pt x="15776" y="18232"/>
                  </a:cubicBezTo>
                  <a:cubicBezTo>
                    <a:pt x="16049" y="17729"/>
                    <a:pt x="16172" y="17263"/>
                    <a:pt x="16414" y="16761"/>
                  </a:cubicBezTo>
                  <a:cubicBezTo>
                    <a:pt x="16534" y="16451"/>
                    <a:pt x="16656" y="16298"/>
                    <a:pt x="16656" y="15949"/>
                  </a:cubicBezTo>
                  <a:lnTo>
                    <a:pt x="16807" y="15639"/>
                  </a:lnTo>
                  <a:lnTo>
                    <a:pt x="17169" y="15949"/>
                  </a:lnTo>
                  <a:cubicBezTo>
                    <a:pt x="17169" y="15949"/>
                    <a:pt x="17292" y="15949"/>
                    <a:pt x="17292" y="16105"/>
                  </a:cubicBezTo>
                  <a:lnTo>
                    <a:pt x="18563" y="17070"/>
                  </a:lnTo>
                  <a:cubicBezTo>
                    <a:pt x="19321" y="17729"/>
                    <a:pt x="19956" y="18388"/>
                    <a:pt x="20594" y="18851"/>
                  </a:cubicBezTo>
                  <a:cubicBezTo>
                    <a:pt x="20764" y="18961"/>
                    <a:pt x="20933" y="19087"/>
                    <a:pt x="21060" y="19087"/>
                  </a:cubicBezTo>
                  <a:cubicBezTo>
                    <a:pt x="21115" y="19087"/>
                    <a:pt x="21162" y="19064"/>
                    <a:pt x="21199" y="19007"/>
                  </a:cubicBezTo>
                  <a:lnTo>
                    <a:pt x="21199" y="18851"/>
                  </a:lnTo>
                  <a:cubicBezTo>
                    <a:pt x="21472" y="18541"/>
                    <a:pt x="21472" y="18232"/>
                    <a:pt x="21199" y="17886"/>
                  </a:cubicBezTo>
                  <a:cubicBezTo>
                    <a:pt x="20836" y="17576"/>
                    <a:pt x="20443" y="17263"/>
                    <a:pt x="20079" y="16917"/>
                  </a:cubicBezTo>
                  <a:cubicBezTo>
                    <a:pt x="19836" y="16608"/>
                    <a:pt x="19443" y="16451"/>
                    <a:pt x="19201" y="16105"/>
                  </a:cubicBezTo>
                  <a:cubicBezTo>
                    <a:pt x="18805" y="15792"/>
                    <a:pt x="18443" y="15483"/>
                    <a:pt x="18050" y="15137"/>
                  </a:cubicBezTo>
                  <a:cubicBezTo>
                    <a:pt x="17565" y="14671"/>
                    <a:pt x="17049" y="14168"/>
                    <a:pt x="16414" y="13549"/>
                  </a:cubicBezTo>
                  <a:cubicBezTo>
                    <a:pt x="15776" y="12890"/>
                    <a:pt x="15140" y="12231"/>
                    <a:pt x="14533" y="11612"/>
                  </a:cubicBezTo>
                  <a:cubicBezTo>
                    <a:pt x="10233" y="7741"/>
                    <a:pt x="6053" y="3871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715;p7"/>
            <p:cNvSpPr/>
            <p:nvPr/>
          </p:nvSpPr>
          <p:spPr>
            <a:xfrm>
              <a:off x="5621892" y="2644782"/>
              <a:ext cx="602318" cy="101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29"/>
                  </a:moveTo>
                  <a:cubicBezTo>
                    <a:pt x="21598" y="1938"/>
                    <a:pt x="21596" y="1947"/>
                    <a:pt x="21593" y="1958"/>
                  </a:cubicBezTo>
                  <a:cubicBezTo>
                    <a:pt x="21598" y="1949"/>
                    <a:pt x="21600" y="1939"/>
                    <a:pt x="21600" y="1929"/>
                  </a:cubicBezTo>
                  <a:close/>
                  <a:moveTo>
                    <a:pt x="15222" y="0"/>
                  </a:moveTo>
                  <a:cubicBezTo>
                    <a:pt x="15222" y="0"/>
                    <a:pt x="15015" y="77"/>
                    <a:pt x="14910" y="200"/>
                  </a:cubicBezTo>
                  <a:cubicBezTo>
                    <a:pt x="14468" y="463"/>
                    <a:pt x="14158" y="710"/>
                    <a:pt x="13615" y="1094"/>
                  </a:cubicBezTo>
                  <a:cubicBezTo>
                    <a:pt x="13407" y="1234"/>
                    <a:pt x="13173" y="1419"/>
                    <a:pt x="12966" y="1543"/>
                  </a:cubicBezTo>
                  <a:lnTo>
                    <a:pt x="12758" y="1743"/>
                  </a:lnTo>
                  <a:lnTo>
                    <a:pt x="12758" y="1804"/>
                  </a:lnTo>
                  <a:lnTo>
                    <a:pt x="12629" y="1866"/>
                  </a:lnTo>
                  <a:lnTo>
                    <a:pt x="12524" y="1866"/>
                  </a:lnTo>
                  <a:cubicBezTo>
                    <a:pt x="12422" y="1866"/>
                    <a:pt x="12422" y="1804"/>
                    <a:pt x="12422" y="1804"/>
                  </a:cubicBezTo>
                  <a:lnTo>
                    <a:pt x="11668" y="1929"/>
                  </a:lnTo>
                  <a:lnTo>
                    <a:pt x="11668" y="2006"/>
                  </a:lnTo>
                  <a:cubicBezTo>
                    <a:pt x="11980" y="2390"/>
                    <a:pt x="12212" y="2390"/>
                    <a:pt x="12317" y="2390"/>
                  </a:cubicBezTo>
                  <a:cubicBezTo>
                    <a:pt x="12524" y="2390"/>
                    <a:pt x="12758" y="2313"/>
                    <a:pt x="13068" y="2190"/>
                  </a:cubicBezTo>
                  <a:lnTo>
                    <a:pt x="13717" y="1929"/>
                  </a:lnTo>
                  <a:lnTo>
                    <a:pt x="13407" y="2390"/>
                  </a:lnTo>
                  <a:cubicBezTo>
                    <a:pt x="13276" y="2515"/>
                    <a:pt x="13173" y="2638"/>
                    <a:pt x="13173" y="2839"/>
                  </a:cubicBezTo>
                  <a:cubicBezTo>
                    <a:pt x="12966" y="3162"/>
                    <a:pt x="12758" y="3409"/>
                    <a:pt x="12524" y="3733"/>
                  </a:cubicBezTo>
                  <a:lnTo>
                    <a:pt x="12317" y="4119"/>
                  </a:lnTo>
                  <a:cubicBezTo>
                    <a:pt x="10683" y="6171"/>
                    <a:pt x="9076" y="8362"/>
                    <a:pt x="7339" y="10491"/>
                  </a:cubicBezTo>
                  <a:cubicBezTo>
                    <a:pt x="6276" y="11957"/>
                    <a:pt x="5083" y="13376"/>
                    <a:pt x="3993" y="14734"/>
                  </a:cubicBezTo>
                  <a:cubicBezTo>
                    <a:pt x="3137" y="15814"/>
                    <a:pt x="2256" y="16910"/>
                    <a:pt x="1400" y="18004"/>
                  </a:cubicBezTo>
                  <a:cubicBezTo>
                    <a:pt x="959" y="18590"/>
                    <a:pt x="544" y="19223"/>
                    <a:pt x="207" y="19809"/>
                  </a:cubicBezTo>
                  <a:cubicBezTo>
                    <a:pt x="105" y="19933"/>
                    <a:pt x="105" y="20056"/>
                    <a:pt x="0" y="20258"/>
                  </a:cubicBezTo>
                  <a:lnTo>
                    <a:pt x="0" y="20319"/>
                  </a:lnTo>
                  <a:cubicBezTo>
                    <a:pt x="2151" y="18127"/>
                    <a:pt x="3993" y="15891"/>
                    <a:pt x="5939" y="13376"/>
                  </a:cubicBezTo>
                  <a:cubicBezTo>
                    <a:pt x="8427" y="10167"/>
                    <a:pt x="10917" y="6880"/>
                    <a:pt x="13173" y="3795"/>
                  </a:cubicBezTo>
                  <a:cubicBezTo>
                    <a:pt x="13615" y="3348"/>
                    <a:pt x="13822" y="2839"/>
                    <a:pt x="14158" y="2313"/>
                  </a:cubicBezTo>
                  <a:cubicBezTo>
                    <a:pt x="14261" y="2067"/>
                    <a:pt x="14366" y="1804"/>
                    <a:pt x="14468" y="1620"/>
                  </a:cubicBezTo>
                  <a:lnTo>
                    <a:pt x="14702" y="1296"/>
                  </a:lnTo>
                  <a:lnTo>
                    <a:pt x="14910" y="1620"/>
                  </a:lnTo>
                  <a:cubicBezTo>
                    <a:pt x="15015" y="1681"/>
                    <a:pt x="15015" y="1804"/>
                    <a:pt x="15117" y="1866"/>
                  </a:cubicBezTo>
                  <a:cubicBezTo>
                    <a:pt x="15351" y="2129"/>
                    <a:pt x="15454" y="2313"/>
                    <a:pt x="15661" y="2576"/>
                  </a:cubicBezTo>
                  <a:cubicBezTo>
                    <a:pt x="16102" y="2900"/>
                    <a:pt x="16415" y="3023"/>
                    <a:pt x="16751" y="3023"/>
                  </a:cubicBezTo>
                  <a:cubicBezTo>
                    <a:pt x="16959" y="3023"/>
                    <a:pt x="17400" y="2900"/>
                    <a:pt x="17815" y="2699"/>
                  </a:cubicBezTo>
                  <a:lnTo>
                    <a:pt x="18463" y="2390"/>
                  </a:lnTo>
                  <a:lnTo>
                    <a:pt x="18151" y="2839"/>
                  </a:lnTo>
                  <a:cubicBezTo>
                    <a:pt x="18151" y="2900"/>
                    <a:pt x="18151" y="2962"/>
                    <a:pt x="18049" y="2962"/>
                  </a:cubicBezTo>
                  <a:cubicBezTo>
                    <a:pt x="18049" y="3023"/>
                    <a:pt x="18049" y="3085"/>
                    <a:pt x="17944" y="3162"/>
                  </a:cubicBezTo>
                  <a:lnTo>
                    <a:pt x="16646" y="4891"/>
                  </a:lnTo>
                  <a:cubicBezTo>
                    <a:pt x="15766" y="6047"/>
                    <a:pt x="15015" y="7143"/>
                    <a:pt x="14158" y="8300"/>
                  </a:cubicBezTo>
                  <a:cubicBezTo>
                    <a:pt x="13822" y="8748"/>
                    <a:pt x="13510" y="9195"/>
                    <a:pt x="13068" y="9642"/>
                  </a:cubicBezTo>
                  <a:cubicBezTo>
                    <a:pt x="12629" y="10291"/>
                    <a:pt x="12110" y="11000"/>
                    <a:pt x="11668" y="11648"/>
                  </a:cubicBezTo>
                  <a:cubicBezTo>
                    <a:pt x="10812" y="12729"/>
                    <a:pt x="9932" y="13762"/>
                    <a:pt x="9076" y="14858"/>
                  </a:cubicBezTo>
                  <a:cubicBezTo>
                    <a:pt x="7988" y="16277"/>
                    <a:pt x="6793" y="17743"/>
                    <a:pt x="5732" y="19223"/>
                  </a:cubicBezTo>
                  <a:cubicBezTo>
                    <a:pt x="5290" y="19748"/>
                    <a:pt x="4978" y="20319"/>
                    <a:pt x="4641" y="20905"/>
                  </a:cubicBezTo>
                  <a:cubicBezTo>
                    <a:pt x="4539" y="21091"/>
                    <a:pt x="4332" y="21291"/>
                    <a:pt x="4200" y="21538"/>
                  </a:cubicBezTo>
                  <a:lnTo>
                    <a:pt x="4434" y="21538"/>
                  </a:lnTo>
                  <a:lnTo>
                    <a:pt x="4641" y="21600"/>
                  </a:lnTo>
                  <a:cubicBezTo>
                    <a:pt x="7339" y="18206"/>
                    <a:pt x="9724" y="15181"/>
                    <a:pt x="11773" y="12420"/>
                  </a:cubicBezTo>
                  <a:cubicBezTo>
                    <a:pt x="12524" y="11510"/>
                    <a:pt x="13276" y="10552"/>
                    <a:pt x="13924" y="9581"/>
                  </a:cubicBezTo>
                  <a:cubicBezTo>
                    <a:pt x="15661" y="7406"/>
                    <a:pt x="17063" y="5400"/>
                    <a:pt x="18463" y="3548"/>
                  </a:cubicBezTo>
                  <a:lnTo>
                    <a:pt x="18593" y="3409"/>
                  </a:lnTo>
                  <a:lnTo>
                    <a:pt x="18800" y="3471"/>
                  </a:lnTo>
                  <a:cubicBezTo>
                    <a:pt x="18800" y="3471"/>
                    <a:pt x="18903" y="3548"/>
                    <a:pt x="19007" y="3548"/>
                  </a:cubicBezTo>
                  <a:cubicBezTo>
                    <a:pt x="19241" y="3609"/>
                    <a:pt x="19344" y="3672"/>
                    <a:pt x="19551" y="3672"/>
                  </a:cubicBezTo>
                  <a:cubicBezTo>
                    <a:pt x="19888" y="3609"/>
                    <a:pt x="20200" y="3471"/>
                    <a:pt x="20537" y="3348"/>
                  </a:cubicBezTo>
                  <a:cubicBezTo>
                    <a:pt x="21172" y="2909"/>
                    <a:pt x="21484" y="2470"/>
                    <a:pt x="21593" y="1958"/>
                  </a:cubicBezTo>
                  <a:cubicBezTo>
                    <a:pt x="21571" y="2007"/>
                    <a:pt x="21497" y="2015"/>
                    <a:pt x="21497" y="2067"/>
                  </a:cubicBezTo>
                  <a:cubicBezTo>
                    <a:pt x="21185" y="2129"/>
                    <a:pt x="20951" y="2252"/>
                    <a:pt x="20744" y="2390"/>
                  </a:cubicBezTo>
                  <a:cubicBezTo>
                    <a:pt x="20537" y="2515"/>
                    <a:pt x="20303" y="2699"/>
                    <a:pt x="20095" y="2839"/>
                  </a:cubicBezTo>
                  <a:cubicBezTo>
                    <a:pt x="20095" y="2900"/>
                    <a:pt x="19993" y="2962"/>
                    <a:pt x="19888" y="3023"/>
                  </a:cubicBezTo>
                  <a:lnTo>
                    <a:pt x="19759" y="3085"/>
                  </a:lnTo>
                  <a:lnTo>
                    <a:pt x="19344" y="3085"/>
                  </a:lnTo>
                  <a:lnTo>
                    <a:pt x="19344" y="1033"/>
                  </a:lnTo>
                  <a:cubicBezTo>
                    <a:pt x="19241" y="1033"/>
                    <a:pt x="19110" y="1094"/>
                    <a:pt x="19007" y="1094"/>
                  </a:cubicBezTo>
                  <a:cubicBezTo>
                    <a:pt x="18359" y="1296"/>
                    <a:pt x="18049" y="1620"/>
                    <a:pt x="17607" y="1929"/>
                  </a:cubicBezTo>
                  <a:cubicBezTo>
                    <a:pt x="17400" y="2129"/>
                    <a:pt x="17166" y="2390"/>
                    <a:pt x="16959" y="2515"/>
                  </a:cubicBezTo>
                  <a:lnTo>
                    <a:pt x="16751" y="2638"/>
                  </a:lnTo>
                  <a:lnTo>
                    <a:pt x="16646" y="2576"/>
                  </a:lnTo>
                  <a:cubicBezTo>
                    <a:pt x="15766" y="2129"/>
                    <a:pt x="15661" y="1620"/>
                    <a:pt x="15559" y="1033"/>
                  </a:cubicBezTo>
                  <a:lnTo>
                    <a:pt x="15559" y="710"/>
                  </a:lnTo>
                  <a:cubicBezTo>
                    <a:pt x="15454" y="524"/>
                    <a:pt x="15454" y="385"/>
                    <a:pt x="15454" y="200"/>
                  </a:cubicBezTo>
                  <a:cubicBezTo>
                    <a:pt x="15454" y="138"/>
                    <a:pt x="15351" y="0"/>
                    <a:pt x="152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07" name="Google Shape;716;p7"/>
            <p:cNvGrpSpPr/>
            <p:nvPr/>
          </p:nvGrpSpPr>
          <p:grpSpPr>
            <a:xfrm>
              <a:off x="5742016" y="3652293"/>
              <a:ext cx="12827" cy="6483"/>
              <a:chOff x="0" y="0"/>
              <a:chExt cx="12826" cy="6481"/>
            </a:xfrm>
          </p:grpSpPr>
          <p:sp>
            <p:nvSpPr>
              <p:cNvPr id="805" name="خط"/>
              <p:cNvSpPr/>
              <p:nvPr/>
            </p:nvSpPr>
            <p:spPr>
              <a:xfrm flipH="1" flipV="1">
                <a:off x="-1" y="0"/>
                <a:ext cx="12828" cy="64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6" name="خط"/>
              <p:cNvSpPr/>
              <p:nvPr/>
            </p:nvSpPr>
            <p:spPr>
              <a:xfrm>
                <a:off x="0" y="0"/>
                <a:ext cx="12827" cy="64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08" name="Google Shape;717;p7"/>
            <p:cNvSpPr/>
            <p:nvPr/>
          </p:nvSpPr>
          <p:spPr>
            <a:xfrm>
              <a:off x="6013780" y="1599997"/>
              <a:ext cx="60053" cy="6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9" y="0"/>
                  </a:moveTo>
                  <a:cubicBezTo>
                    <a:pt x="13014" y="1818"/>
                    <a:pt x="6507" y="6607"/>
                    <a:pt x="1051" y="12276"/>
                  </a:cubicBezTo>
                  <a:cubicBezTo>
                    <a:pt x="0" y="14094"/>
                    <a:pt x="0" y="15912"/>
                    <a:pt x="0" y="17964"/>
                  </a:cubicBezTo>
                  <a:cubicBezTo>
                    <a:pt x="0" y="18883"/>
                    <a:pt x="1051" y="19782"/>
                    <a:pt x="2080" y="20701"/>
                  </a:cubicBezTo>
                  <a:lnTo>
                    <a:pt x="3130" y="21600"/>
                  </a:lnTo>
                  <a:cubicBezTo>
                    <a:pt x="3130" y="21600"/>
                    <a:pt x="3130" y="20701"/>
                    <a:pt x="4159" y="20701"/>
                  </a:cubicBezTo>
                  <a:lnTo>
                    <a:pt x="5210" y="20701"/>
                  </a:lnTo>
                  <a:cubicBezTo>
                    <a:pt x="10666" y="13195"/>
                    <a:pt x="17173" y="6607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718;p7"/>
            <p:cNvSpPr/>
            <p:nvPr/>
          </p:nvSpPr>
          <p:spPr>
            <a:xfrm>
              <a:off x="6027072" y="1704861"/>
              <a:ext cx="52542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20912" y="0"/>
                  </a:moveTo>
                  <a:cubicBezTo>
                    <a:pt x="10248" y="3048"/>
                    <a:pt x="1910" y="12920"/>
                    <a:pt x="475" y="18774"/>
                  </a:cubicBezTo>
                  <a:cubicBezTo>
                    <a:pt x="-688" y="19723"/>
                    <a:pt x="475" y="21600"/>
                    <a:pt x="1910" y="21600"/>
                  </a:cubicBezTo>
                  <a:lnTo>
                    <a:pt x="3073" y="21600"/>
                  </a:lnTo>
                  <a:cubicBezTo>
                    <a:pt x="4211" y="21600"/>
                    <a:pt x="6512" y="21600"/>
                    <a:pt x="6512" y="20651"/>
                  </a:cubicBezTo>
                  <a:cubicBezTo>
                    <a:pt x="10248" y="16674"/>
                    <a:pt x="14875" y="12920"/>
                    <a:pt x="17448" y="7045"/>
                  </a:cubicBezTo>
                  <a:cubicBezTo>
                    <a:pt x="19749" y="4926"/>
                    <a:pt x="19749" y="3048"/>
                    <a:pt x="20912" y="1171"/>
                  </a:cubicBezTo>
                  <a:lnTo>
                    <a:pt x="2091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719;p7"/>
            <p:cNvSpPr/>
            <p:nvPr/>
          </p:nvSpPr>
          <p:spPr>
            <a:xfrm>
              <a:off x="5971135" y="1867534"/>
              <a:ext cx="99776" cy="6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2" y="0"/>
                  </a:moveTo>
                  <a:lnTo>
                    <a:pt x="1413" y="2321"/>
                  </a:lnTo>
                  <a:lnTo>
                    <a:pt x="0" y="7716"/>
                  </a:lnTo>
                  <a:lnTo>
                    <a:pt x="5329" y="11828"/>
                  </a:lnTo>
                  <a:cubicBezTo>
                    <a:pt x="8452" y="15166"/>
                    <a:pt x="12368" y="17223"/>
                    <a:pt x="16284" y="20561"/>
                  </a:cubicBezTo>
                  <a:lnTo>
                    <a:pt x="18935" y="21600"/>
                  </a:lnTo>
                  <a:lnTo>
                    <a:pt x="19568" y="21600"/>
                  </a:lnTo>
                  <a:cubicBezTo>
                    <a:pt x="20981" y="20561"/>
                    <a:pt x="21600" y="18262"/>
                    <a:pt x="21600" y="17223"/>
                  </a:cubicBezTo>
                  <a:cubicBezTo>
                    <a:pt x="21600" y="16206"/>
                    <a:pt x="20200" y="14149"/>
                    <a:pt x="18935" y="12845"/>
                  </a:cubicBezTo>
                  <a:cubicBezTo>
                    <a:pt x="15033" y="9772"/>
                    <a:pt x="10484" y="6434"/>
                    <a:pt x="6581" y="3338"/>
                  </a:cubicBezTo>
                  <a:cubicBezTo>
                    <a:pt x="5329" y="2321"/>
                    <a:pt x="3284" y="1282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3" name="Google Shape;720;p7"/>
            <p:cNvGrpSpPr/>
            <p:nvPr/>
          </p:nvGrpSpPr>
          <p:grpSpPr>
            <a:xfrm>
              <a:off x="5976282" y="1864384"/>
              <a:ext cx="5621" cy="12827"/>
              <a:chOff x="0" y="0"/>
              <a:chExt cx="5619" cy="12826"/>
            </a:xfrm>
          </p:grpSpPr>
          <p:sp>
            <p:nvSpPr>
              <p:cNvPr id="811" name="خط"/>
              <p:cNvSpPr/>
              <p:nvPr/>
            </p:nvSpPr>
            <p:spPr>
              <a:xfrm flipH="1">
                <a:off x="0" y="-1"/>
                <a:ext cx="5620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2" name="خط"/>
              <p:cNvSpPr/>
              <p:nvPr/>
            </p:nvSpPr>
            <p:spPr>
              <a:xfrm flipV="1">
                <a:off x="0" y="-1"/>
                <a:ext cx="5620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14" name="Google Shape;722;p7"/>
            <p:cNvSpPr/>
            <p:nvPr/>
          </p:nvSpPr>
          <p:spPr>
            <a:xfrm>
              <a:off x="6046355" y="3093763"/>
              <a:ext cx="21696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1" y="0"/>
                  </a:moveTo>
                  <a:cubicBezTo>
                    <a:pt x="9346" y="1857"/>
                    <a:pt x="6437" y="6096"/>
                    <a:pt x="3590" y="9851"/>
                  </a:cubicBezTo>
                  <a:cubicBezTo>
                    <a:pt x="0" y="13606"/>
                    <a:pt x="0" y="15948"/>
                    <a:pt x="0" y="19702"/>
                  </a:cubicBezTo>
                  <a:lnTo>
                    <a:pt x="0" y="21600"/>
                  </a:lnTo>
                  <a:lnTo>
                    <a:pt x="3590" y="21600"/>
                  </a:lnTo>
                  <a:cubicBezTo>
                    <a:pt x="9346" y="15948"/>
                    <a:pt x="12193" y="9851"/>
                    <a:pt x="18010" y="419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723;p7"/>
            <p:cNvSpPr/>
            <p:nvPr/>
          </p:nvSpPr>
          <p:spPr>
            <a:xfrm>
              <a:off x="5962432" y="2933950"/>
              <a:ext cx="62912" cy="12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18" y="0"/>
                    <a:pt x="19615" y="0"/>
                    <a:pt x="19615" y="645"/>
                  </a:cubicBezTo>
                  <a:lnTo>
                    <a:pt x="18633" y="1679"/>
                  </a:lnTo>
                  <a:cubicBezTo>
                    <a:pt x="13425" y="5948"/>
                    <a:pt x="8196" y="10861"/>
                    <a:pt x="2988" y="16164"/>
                  </a:cubicBezTo>
                  <a:cubicBezTo>
                    <a:pt x="2006" y="17843"/>
                    <a:pt x="1003" y="19399"/>
                    <a:pt x="0" y="21600"/>
                  </a:cubicBezTo>
                  <a:cubicBezTo>
                    <a:pt x="2006" y="20566"/>
                    <a:pt x="2988" y="19399"/>
                    <a:pt x="5229" y="17843"/>
                  </a:cubicBezTo>
                  <a:cubicBezTo>
                    <a:pt x="10181" y="12929"/>
                    <a:pt x="15410" y="7626"/>
                    <a:pt x="21600" y="116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724;p7"/>
            <p:cNvSpPr/>
            <p:nvPr/>
          </p:nvSpPr>
          <p:spPr>
            <a:xfrm>
              <a:off x="5464988" y="1177807"/>
              <a:ext cx="536547" cy="35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" y="0"/>
                  </a:moveTo>
                  <a:lnTo>
                    <a:pt x="0" y="914"/>
                  </a:lnTo>
                  <a:lnTo>
                    <a:pt x="118" y="1086"/>
                  </a:lnTo>
                  <a:cubicBezTo>
                    <a:pt x="378" y="1262"/>
                    <a:pt x="496" y="1479"/>
                    <a:pt x="728" y="1655"/>
                  </a:cubicBezTo>
                  <a:cubicBezTo>
                    <a:pt x="843" y="1827"/>
                    <a:pt x="1106" y="2003"/>
                    <a:pt x="1224" y="2175"/>
                  </a:cubicBezTo>
                  <a:cubicBezTo>
                    <a:pt x="1572" y="2741"/>
                    <a:pt x="1834" y="3089"/>
                    <a:pt x="2182" y="3265"/>
                  </a:cubicBezTo>
                  <a:cubicBezTo>
                    <a:pt x="4249" y="5268"/>
                    <a:pt x="6434" y="7443"/>
                    <a:pt x="8616" y="9450"/>
                  </a:cubicBezTo>
                  <a:cubicBezTo>
                    <a:pt x="11527" y="11974"/>
                    <a:pt x="14322" y="14718"/>
                    <a:pt x="17233" y="17418"/>
                  </a:cubicBezTo>
                  <a:cubicBezTo>
                    <a:pt x="17844" y="18159"/>
                    <a:pt x="18572" y="18900"/>
                    <a:pt x="19182" y="19597"/>
                  </a:cubicBezTo>
                  <a:cubicBezTo>
                    <a:pt x="19415" y="19769"/>
                    <a:pt x="19766" y="20162"/>
                    <a:pt x="20026" y="20510"/>
                  </a:cubicBezTo>
                  <a:cubicBezTo>
                    <a:pt x="20143" y="20683"/>
                    <a:pt x="20261" y="20683"/>
                    <a:pt x="20376" y="20859"/>
                  </a:cubicBezTo>
                  <a:cubicBezTo>
                    <a:pt x="20639" y="21252"/>
                    <a:pt x="20872" y="21424"/>
                    <a:pt x="21104" y="21600"/>
                  </a:cubicBezTo>
                  <a:lnTo>
                    <a:pt x="21600" y="21600"/>
                  </a:lnTo>
                  <a:lnTo>
                    <a:pt x="21600" y="20683"/>
                  </a:lnTo>
                  <a:cubicBezTo>
                    <a:pt x="21482" y="20683"/>
                    <a:pt x="21482" y="20510"/>
                    <a:pt x="21367" y="20510"/>
                  </a:cubicBezTo>
                  <a:cubicBezTo>
                    <a:pt x="21367" y="20334"/>
                    <a:pt x="21367" y="20334"/>
                    <a:pt x="21220" y="20334"/>
                  </a:cubicBezTo>
                  <a:cubicBezTo>
                    <a:pt x="19533" y="17983"/>
                    <a:pt x="17466" y="15980"/>
                    <a:pt x="15399" y="14153"/>
                  </a:cubicBezTo>
                  <a:cubicBezTo>
                    <a:pt x="14670" y="13629"/>
                    <a:pt x="13942" y="12887"/>
                    <a:pt x="13216" y="12150"/>
                  </a:cubicBezTo>
                  <a:cubicBezTo>
                    <a:pt x="10073" y="9274"/>
                    <a:pt x="6927" y="6182"/>
                    <a:pt x="3902" y="3265"/>
                  </a:cubicBezTo>
                  <a:lnTo>
                    <a:pt x="1106" y="738"/>
                  </a:lnTo>
                  <a:cubicBezTo>
                    <a:pt x="728" y="565"/>
                    <a:pt x="496" y="172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725;p7"/>
            <p:cNvSpPr/>
            <p:nvPr/>
          </p:nvSpPr>
          <p:spPr>
            <a:xfrm>
              <a:off x="5974057" y="3235426"/>
              <a:ext cx="27478" cy="6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cubicBezTo>
                    <a:pt x="14172" y="0"/>
                    <a:pt x="11924" y="1051"/>
                    <a:pt x="9627" y="3399"/>
                  </a:cubicBezTo>
                  <a:lnTo>
                    <a:pt x="9627" y="4427"/>
                  </a:lnTo>
                  <a:cubicBezTo>
                    <a:pt x="7379" y="7558"/>
                    <a:pt x="5082" y="10934"/>
                    <a:pt x="2834" y="15093"/>
                  </a:cubicBezTo>
                  <a:cubicBezTo>
                    <a:pt x="0" y="16390"/>
                    <a:pt x="0" y="17441"/>
                    <a:pt x="0" y="18470"/>
                  </a:cubicBezTo>
                  <a:cubicBezTo>
                    <a:pt x="0" y="19520"/>
                    <a:pt x="0" y="20549"/>
                    <a:pt x="2834" y="21600"/>
                  </a:cubicBezTo>
                  <a:cubicBezTo>
                    <a:pt x="2834" y="20549"/>
                    <a:pt x="5082" y="20549"/>
                    <a:pt x="5082" y="20549"/>
                  </a:cubicBezTo>
                  <a:cubicBezTo>
                    <a:pt x="7379" y="17441"/>
                    <a:pt x="11924" y="15093"/>
                    <a:pt x="14172" y="13014"/>
                  </a:cubicBezTo>
                  <a:cubicBezTo>
                    <a:pt x="17055" y="9883"/>
                    <a:pt x="19303" y="7558"/>
                    <a:pt x="21600" y="5478"/>
                  </a:cubicBezTo>
                  <a:lnTo>
                    <a:pt x="21600" y="1051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726;p7"/>
            <p:cNvSpPr/>
            <p:nvPr/>
          </p:nvSpPr>
          <p:spPr>
            <a:xfrm>
              <a:off x="5966352" y="1738116"/>
              <a:ext cx="32261" cy="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2958" y="2396"/>
                    <a:pt x="7346" y="5348"/>
                    <a:pt x="3107" y="9221"/>
                  </a:cubicBezTo>
                  <a:cubicBezTo>
                    <a:pt x="-648" y="13109"/>
                    <a:pt x="-648" y="16982"/>
                    <a:pt x="1250" y="18458"/>
                  </a:cubicBezTo>
                  <a:lnTo>
                    <a:pt x="1250" y="19204"/>
                  </a:lnTo>
                  <a:lnTo>
                    <a:pt x="3107" y="20124"/>
                  </a:lnTo>
                  <a:lnTo>
                    <a:pt x="3107" y="20854"/>
                  </a:lnTo>
                  <a:cubicBezTo>
                    <a:pt x="5004" y="20854"/>
                    <a:pt x="9203" y="21600"/>
                    <a:pt x="11101" y="21600"/>
                  </a:cubicBezTo>
                  <a:cubicBezTo>
                    <a:pt x="12958" y="21600"/>
                    <a:pt x="14856" y="20124"/>
                    <a:pt x="14856" y="19204"/>
                  </a:cubicBezTo>
                  <a:cubicBezTo>
                    <a:pt x="14856" y="16236"/>
                    <a:pt x="16713" y="13839"/>
                    <a:pt x="16713" y="10887"/>
                  </a:cubicBezTo>
                  <a:cubicBezTo>
                    <a:pt x="16713" y="9967"/>
                    <a:pt x="16713" y="8491"/>
                    <a:pt x="19095" y="7745"/>
                  </a:cubicBezTo>
                  <a:lnTo>
                    <a:pt x="19095" y="6269"/>
                  </a:lnTo>
                  <a:cubicBezTo>
                    <a:pt x="19095" y="4618"/>
                    <a:pt x="19095" y="2396"/>
                    <a:pt x="209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727;p7"/>
            <p:cNvSpPr/>
            <p:nvPr/>
          </p:nvSpPr>
          <p:spPr>
            <a:xfrm>
              <a:off x="5883669" y="1934045"/>
              <a:ext cx="66518" cy="31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7" y="0"/>
                  </a:moveTo>
                  <a:lnTo>
                    <a:pt x="0" y="12398"/>
                  </a:lnTo>
                  <a:cubicBezTo>
                    <a:pt x="5148" y="18405"/>
                    <a:pt x="9286" y="21600"/>
                    <a:pt x="13182" y="21600"/>
                  </a:cubicBezTo>
                  <a:cubicBezTo>
                    <a:pt x="16028" y="21600"/>
                    <a:pt x="18713" y="19896"/>
                    <a:pt x="21600" y="16360"/>
                  </a:cubicBezTo>
                  <a:cubicBezTo>
                    <a:pt x="17603" y="3962"/>
                    <a:pt x="11729" y="0"/>
                    <a:pt x="39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22" name="Google Shape;728;p7"/>
            <p:cNvGrpSpPr/>
            <p:nvPr/>
          </p:nvGrpSpPr>
          <p:grpSpPr>
            <a:xfrm>
              <a:off x="5883669" y="1934045"/>
              <a:ext cx="12248" cy="18089"/>
              <a:chOff x="0" y="0"/>
              <a:chExt cx="12246" cy="18088"/>
            </a:xfrm>
          </p:grpSpPr>
          <p:sp>
            <p:nvSpPr>
              <p:cNvPr id="820" name="خط"/>
              <p:cNvSpPr/>
              <p:nvPr/>
            </p:nvSpPr>
            <p:spPr>
              <a:xfrm flipV="1">
                <a:off x="-1" y="0"/>
                <a:ext cx="12248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1" name="خط"/>
              <p:cNvSpPr/>
              <p:nvPr/>
            </p:nvSpPr>
            <p:spPr>
              <a:xfrm flipH="1">
                <a:off x="0" y="0"/>
                <a:ext cx="12247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23" name="Google Shape;730;p7"/>
            <p:cNvSpPr/>
            <p:nvPr/>
          </p:nvSpPr>
          <p:spPr>
            <a:xfrm>
              <a:off x="5710982" y="3132800"/>
              <a:ext cx="203025" cy="45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21429" y="170"/>
                    <a:pt x="21127" y="170"/>
                    <a:pt x="21127" y="170"/>
                  </a:cubicBezTo>
                  <a:cubicBezTo>
                    <a:pt x="20819" y="442"/>
                    <a:pt x="20130" y="580"/>
                    <a:pt x="20130" y="852"/>
                  </a:cubicBezTo>
                  <a:cubicBezTo>
                    <a:pt x="19828" y="1157"/>
                    <a:pt x="19520" y="1429"/>
                    <a:pt x="19218" y="1567"/>
                  </a:cubicBezTo>
                  <a:cubicBezTo>
                    <a:pt x="17919" y="2554"/>
                    <a:pt x="16698" y="3714"/>
                    <a:pt x="16009" y="4701"/>
                  </a:cubicBezTo>
                  <a:cubicBezTo>
                    <a:pt x="14107" y="7256"/>
                    <a:pt x="11587" y="9675"/>
                    <a:pt x="9067" y="12095"/>
                  </a:cubicBezTo>
                  <a:cubicBezTo>
                    <a:pt x="7768" y="13220"/>
                    <a:pt x="6469" y="14207"/>
                    <a:pt x="5557" y="15331"/>
                  </a:cubicBezTo>
                  <a:cubicBezTo>
                    <a:pt x="3648" y="17206"/>
                    <a:pt x="1738" y="19180"/>
                    <a:pt x="137" y="21020"/>
                  </a:cubicBezTo>
                  <a:lnTo>
                    <a:pt x="137" y="21292"/>
                  </a:lnTo>
                  <a:cubicBezTo>
                    <a:pt x="-171" y="21292"/>
                    <a:pt x="137" y="21465"/>
                    <a:pt x="137" y="21600"/>
                  </a:cubicBezTo>
                  <a:cubicBezTo>
                    <a:pt x="446" y="21600"/>
                    <a:pt x="748" y="21465"/>
                    <a:pt x="748" y="21465"/>
                  </a:cubicBezTo>
                  <a:cubicBezTo>
                    <a:pt x="1738" y="20885"/>
                    <a:pt x="2349" y="20443"/>
                    <a:pt x="2959" y="19898"/>
                  </a:cubicBezTo>
                  <a:cubicBezTo>
                    <a:pt x="6167" y="16626"/>
                    <a:pt x="8687" y="14207"/>
                    <a:pt x="10977" y="11925"/>
                  </a:cubicBezTo>
                  <a:cubicBezTo>
                    <a:pt x="14107" y="8688"/>
                    <a:pt x="17308" y="5281"/>
                    <a:pt x="20819" y="1295"/>
                  </a:cubicBezTo>
                  <a:cubicBezTo>
                    <a:pt x="21127" y="1022"/>
                    <a:pt x="21127" y="580"/>
                    <a:pt x="21429" y="305"/>
                  </a:cubicBezTo>
                  <a:lnTo>
                    <a:pt x="2142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731;p7"/>
            <p:cNvSpPr/>
            <p:nvPr/>
          </p:nvSpPr>
          <p:spPr>
            <a:xfrm>
              <a:off x="5784578" y="2958565"/>
              <a:ext cx="75221" cy="16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61" y="0"/>
                  </a:moveTo>
                  <a:cubicBezTo>
                    <a:pt x="19940" y="367"/>
                    <a:pt x="19101" y="367"/>
                    <a:pt x="19101" y="741"/>
                  </a:cubicBezTo>
                  <a:cubicBezTo>
                    <a:pt x="13906" y="6113"/>
                    <a:pt x="7676" y="11589"/>
                    <a:pt x="2499" y="17336"/>
                  </a:cubicBezTo>
                  <a:cubicBezTo>
                    <a:pt x="839" y="18539"/>
                    <a:pt x="839" y="19647"/>
                    <a:pt x="0" y="20859"/>
                  </a:cubicBezTo>
                  <a:lnTo>
                    <a:pt x="0" y="21600"/>
                  </a:lnTo>
                  <a:cubicBezTo>
                    <a:pt x="0" y="21225"/>
                    <a:pt x="839" y="20859"/>
                    <a:pt x="839" y="20859"/>
                  </a:cubicBezTo>
                  <a:cubicBezTo>
                    <a:pt x="1660" y="20022"/>
                    <a:pt x="3535" y="19281"/>
                    <a:pt x="4356" y="18539"/>
                  </a:cubicBezTo>
                  <a:cubicBezTo>
                    <a:pt x="6855" y="16961"/>
                    <a:pt x="8729" y="15383"/>
                    <a:pt x="10389" y="13534"/>
                  </a:cubicBezTo>
                  <a:cubicBezTo>
                    <a:pt x="14745" y="9636"/>
                    <a:pt x="18065" y="5372"/>
                    <a:pt x="21600" y="1108"/>
                  </a:cubicBezTo>
                  <a:cubicBezTo>
                    <a:pt x="21600" y="741"/>
                    <a:pt x="21600" y="367"/>
                    <a:pt x="20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732;p7"/>
            <p:cNvSpPr/>
            <p:nvPr/>
          </p:nvSpPr>
          <p:spPr>
            <a:xfrm>
              <a:off x="5037666" y="515492"/>
              <a:ext cx="737526" cy="58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" y="0"/>
                  </a:moveTo>
                  <a:lnTo>
                    <a:pt x="0" y="535"/>
                  </a:lnTo>
                  <a:cubicBezTo>
                    <a:pt x="2117" y="2110"/>
                    <a:pt x="4235" y="3766"/>
                    <a:pt x="6247" y="5449"/>
                  </a:cubicBezTo>
                  <a:lnTo>
                    <a:pt x="6247" y="5557"/>
                  </a:lnTo>
                  <a:cubicBezTo>
                    <a:pt x="6438" y="5662"/>
                    <a:pt x="6522" y="6009"/>
                    <a:pt x="6522" y="6223"/>
                  </a:cubicBezTo>
                  <a:cubicBezTo>
                    <a:pt x="6438" y="6677"/>
                    <a:pt x="6352" y="6999"/>
                    <a:pt x="6247" y="7345"/>
                  </a:cubicBezTo>
                  <a:cubicBezTo>
                    <a:pt x="6163" y="7559"/>
                    <a:pt x="6163" y="7773"/>
                    <a:pt x="6077" y="8014"/>
                  </a:cubicBezTo>
                  <a:lnTo>
                    <a:pt x="6077" y="8119"/>
                  </a:lnTo>
                  <a:cubicBezTo>
                    <a:pt x="5994" y="8333"/>
                    <a:pt x="5908" y="8679"/>
                    <a:pt x="5908" y="8893"/>
                  </a:cubicBezTo>
                  <a:cubicBezTo>
                    <a:pt x="5908" y="9107"/>
                    <a:pt x="6077" y="9348"/>
                    <a:pt x="6077" y="9348"/>
                  </a:cubicBezTo>
                  <a:cubicBezTo>
                    <a:pt x="6163" y="9348"/>
                    <a:pt x="6352" y="9215"/>
                    <a:pt x="6438" y="9107"/>
                  </a:cubicBezTo>
                  <a:cubicBezTo>
                    <a:pt x="6522" y="8893"/>
                    <a:pt x="6691" y="8546"/>
                    <a:pt x="6776" y="8227"/>
                  </a:cubicBezTo>
                  <a:cubicBezTo>
                    <a:pt x="6882" y="7878"/>
                    <a:pt x="6968" y="7451"/>
                    <a:pt x="7051" y="6999"/>
                  </a:cubicBezTo>
                  <a:lnTo>
                    <a:pt x="7221" y="6331"/>
                  </a:lnTo>
                  <a:lnTo>
                    <a:pt x="8280" y="7212"/>
                  </a:lnTo>
                  <a:cubicBezTo>
                    <a:pt x="8724" y="7665"/>
                    <a:pt x="9169" y="8119"/>
                    <a:pt x="9699" y="8441"/>
                  </a:cubicBezTo>
                  <a:lnTo>
                    <a:pt x="9784" y="8546"/>
                  </a:lnTo>
                  <a:lnTo>
                    <a:pt x="9254" y="10337"/>
                  </a:lnTo>
                  <a:cubicBezTo>
                    <a:pt x="8810" y="11671"/>
                    <a:pt x="8364" y="13113"/>
                    <a:pt x="7942" y="14450"/>
                  </a:cubicBezTo>
                  <a:cubicBezTo>
                    <a:pt x="7834" y="14689"/>
                    <a:pt x="7750" y="15010"/>
                    <a:pt x="7750" y="15357"/>
                  </a:cubicBezTo>
                  <a:cubicBezTo>
                    <a:pt x="7750" y="15570"/>
                    <a:pt x="7942" y="15678"/>
                    <a:pt x="7942" y="15784"/>
                  </a:cubicBezTo>
                  <a:cubicBezTo>
                    <a:pt x="8025" y="15784"/>
                    <a:pt x="8111" y="15678"/>
                    <a:pt x="8195" y="15570"/>
                  </a:cubicBezTo>
                  <a:cubicBezTo>
                    <a:pt x="8364" y="15357"/>
                    <a:pt x="8470" y="15118"/>
                    <a:pt x="8555" y="14902"/>
                  </a:cubicBezTo>
                  <a:cubicBezTo>
                    <a:pt x="8999" y="13568"/>
                    <a:pt x="9338" y="12232"/>
                    <a:pt x="9784" y="10790"/>
                  </a:cubicBezTo>
                  <a:lnTo>
                    <a:pt x="10143" y="9669"/>
                  </a:lnTo>
                  <a:cubicBezTo>
                    <a:pt x="10143" y="9561"/>
                    <a:pt x="10143" y="9456"/>
                    <a:pt x="10228" y="9348"/>
                  </a:cubicBezTo>
                  <a:lnTo>
                    <a:pt x="10312" y="9001"/>
                  </a:lnTo>
                  <a:lnTo>
                    <a:pt x="10481" y="9107"/>
                  </a:lnTo>
                  <a:cubicBezTo>
                    <a:pt x="10758" y="9348"/>
                    <a:pt x="11011" y="9669"/>
                    <a:pt x="11372" y="9883"/>
                  </a:cubicBezTo>
                  <a:cubicBezTo>
                    <a:pt x="11985" y="10337"/>
                    <a:pt x="12515" y="10898"/>
                    <a:pt x="13129" y="11352"/>
                  </a:cubicBezTo>
                  <a:cubicBezTo>
                    <a:pt x="13575" y="11671"/>
                    <a:pt x="13575" y="12018"/>
                    <a:pt x="13405" y="12445"/>
                  </a:cubicBezTo>
                  <a:cubicBezTo>
                    <a:pt x="13234" y="13221"/>
                    <a:pt x="12959" y="14023"/>
                    <a:pt x="12790" y="14796"/>
                  </a:cubicBezTo>
                  <a:cubicBezTo>
                    <a:pt x="12790" y="14902"/>
                    <a:pt x="12876" y="15118"/>
                    <a:pt x="12876" y="15224"/>
                  </a:cubicBezTo>
                  <a:cubicBezTo>
                    <a:pt x="12876" y="15189"/>
                    <a:pt x="12876" y="15175"/>
                    <a:pt x="12877" y="15175"/>
                  </a:cubicBezTo>
                  <a:cubicBezTo>
                    <a:pt x="12885" y="15175"/>
                    <a:pt x="12903" y="15224"/>
                    <a:pt x="12959" y="15224"/>
                  </a:cubicBezTo>
                  <a:cubicBezTo>
                    <a:pt x="13045" y="15224"/>
                    <a:pt x="13234" y="15118"/>
                    <a:pt x="13234" y="15010"/>
                  </a:cubicBezTo>
                  <a:cubicBezTo>
                    <a:pt x="13489" y="14689"/>
                    <a:pt x="13658" y="14236"/>
                    <a:pt x="13933" y="13782"/>
                  </a:cubicBezTo>
                  <a:cubicBezTo>
                    <a:pt x="14019" y="13568"/>
                    <a:pt x="14019" y="13354"/>
                    <a:pt x="14103" y="13008"/>
                  </a:cubicBezTo>
                  <a:cubicBezTo>
                    <a:pt x="14188" y="12900"/>
                    <a:pt x="14188" y="12794"/>
                    <a:pt x="14188" y="12686"/>
                  </a:cubicBezTo>
                  <a:lnTo>
                    <a:pt x="14294" y="12340"/>
                  </a:lnTo>
                  <a:lnTo>
                    <a:pt x="14549" y="12553"/>
                  </a:lnTo>
                  <a:cubicBezTo>
                    <a:pt x="15077" y="13113"/>
                    <a:pt x="15692" y="13568"/>
                    <a:pt x="16306" y="14128"/>
                  </a:cubicBezTo>
                  <a:lnTo>
                    <a:pt x="17365" y="15118"/>
                  </a:lnTo>
                  <a:lnTo>
                    <a:pt x="17110" y="15678"/>
                  </a:lnTo>
                  <a:cubicBezTo>
                    <a:pt x="16136" y="17467"/>
                    <a:pt x="15606" y="19017"/>
                    <a:pt x="15162" y="20700"/>
                  </a:cubicBezTo>
                  <a:cubicBezTo>
                    <a:pt x="15077" y="21233"/>
                    <a:pt x="15077" y="21474"/>
                    <a:pt x="15246" y="21579"/>
                  </a:cubicBezTo>
                  <a:cubicBezTo>
                    <a:pt x="15284" y="21595"/>
                    <a:pt x="15319" y="21600"/>
                    <a:pt x="15352" y="21600"/>
                  </a:cubicBezTo>
                  <a:cubicBezTo>
                    <a:pt x="15568" y="21600"/>
                    <a:pt x="15718" y="21320"/>
                    <a:pt x="15881" y="21019"/>
                  </a:cubicBezTo>
                  <a:cubicBezTo>
                    <a:pt x="16051" y="20564"/>
                    <a:pt x="16222" y="20137"/>
                    <a:pt x="16306" y="19791"/>
                  </a:cubicBezTo>
                  <a:cubicBezTo>
                    <a:pt x="16411" y="19469"/>
                    <a:pt x="16497" y="19230"/>
                    <a:pt x="16581" y="19017"/>
                  </a:cubicBezTo>
                  <a:cubicBezTo>
                    <a:pt x="17027" y="17894"/>
                    <a:pt x="17365" y="16907"/>
                    <a:pt x="17809" y="15892"/>
                  </a:cubicBezTo>
                  <a:lnTo>
                    <a:pt x="17893" y="15570"/>
                  </a:lnTo>
                  <a:lnTo>
                    <a:pt x="18084" y="15784"/>
                  </a:lnTo>
                  <a:cubicBezTo>
                    <a:pt x="19144" y="16693"/>
                    <a:pt x="20202" y="17575"/>
                    <a:pt x="21261" y="18562"/>
                  </a:cubicBezTo>
                  <a:lnTo>
                    <a:pt x="21600" y="17894"/>
                  </a:lnTo>
                  <a:cubicBezTo>
                    <a:pt x="19144" y="15678"/>
                    <a:pt x="16750" y="13460"/>
                    <a:pt x="14294" y="11217"/>
                  </a:cubicBezTo>
                  <a:lnTo>
                    <a:pt x="14103" y="11217"/>
                  </a:lnTo>
                  <a:lnTo>
                    <a:pt x="13320" y="10790"/>
                  </a:lnTo>
                  <a:lnTo>
                    <a:pt x="14103" y="10790"/>
                  </a:lnTo>
                  <a:cubicBezTo>
                    <a:pt x="14463" y="10684"/>
                    <a:pt x="14824" y="10684"/>
                    <a:pt x="15077" y="10684"/>
                  </a:cubicBezTo>
                  <a:cubicBezTo>
                    <a:pt x="15776" y="10551"/>
                    <a:pt x="16497" y="10551"/>
                    <a:pt x="17110" y="10443"/>
                  </a:cubicBezTo>
                  <a:cubicBezTo>
                    <a:pt x="17280" y="10443"/>
                    <a:pt x="17471" y="10337"/>
                    <a:pt x="17640" y="10121"/>
                  </a:cubicBezTo>
                  <a:cubicBezTo>
                    <a:pt x="17471" y="10016"/>
                    <a:pt x="17280" y="9883"/>
                    <a:pt x="17196" y="9883"/>
                  </a:cubicBezTo>
                  <a:cubicBezTo>
                    <a:pt x="16222" y="9775"/>
                    <a:pt x="15162" y="9775"/>
                    <a:pt x="13933" y="9775"/>
                  </a:cubicBezTo>
                  <a:cubicBezTo>
                    <a:pt x="13850" y="9775"/>
                    <a:pt x="13764" y="9883"/>
                    <a:pt x="13658" y="10121"/>
                  </a:cubicBezTo>
                  <a:cubicBezTo>
                    <a:pt x="13575" y="10121"/>
                    <a:pt x="13489" y="10229"/>
                    <a:pt x="13405" y="10337"/>
                  </a:cubicBezTo>
                  <a:lnTo>
                    <a:pt x="13320" y="10337"/>
                  </a:lnTo>
                  <a:cubicBezTo>
                    <a:pt x="13234" y="10337"/>
                    <a:pt x="13234" y="10337"/>
                    <a:pt x="12959" y="10121"/>
                  </a:cubicBezTo>
                  <a:lnTo>
                    <a:pt x="10228" y="7878"/>
                  </a:lnTo>
                  <a:cubicBezTo>
                    <a:pt x="7834" y="5876"/>
                    <a:pt x="5464" y="3766"/>
                    <a:pt x="2986" y="1763"/>
                  </a:cubicBezTo>
                  <a:lnTo>
                    <a:pt x="2817" y="1656"/>
                  </a:lnTo>
                  <a:cubicBezTo>
                    <a:pt x="2012" y="990"/>
                    <a:pt x="1143" y="321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733;p7"/>
            <p:cNvSpPr/>
            <p:nvPr/>
          </p:nvSpPr>
          <p:spPr>
            <a:xfrm>
              <a:off x="5691330" y="3181222"/>
              <a:ext cx="69378" cy="1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7" y="436"/>
                    <a:pt x="19587" y="864"/>
                    <a:pt x="18677" y="864"/>
                  </a:cubicBezTo>
                  <a:cubicBezTo>
                    <a:pt x="13045" y="6807"/>
                    <a:pt x="8323" y="11664"/>
                    <a:pt x="4723" y="15768"/>
                  </a:cubicBezTo>
                  <a:cubicBezTo>
                    <a:pt x="2690" y="17607"/>
                    <a:pt x="1800" y="19334"/>
                    <a:pt x="0" y="21173"/>
                  </a:cubicBezTo>
                  <a:lnTo>
                    <a:pt x="0" y="21600"/>
                  </a:lnTo>
                  <a:cubicBezTo>
                    <a:pt x="7432" y="18043"/>
                    <a:pt x="13955" y="13066"/>
                    <a:pt x="18677" y="6807"/>
                  </a:cubicBezTo>
                  <a:cubicBezTo>
                    <a:pt x="20477" y="4968"/>
                    <a:pt x="21600" y="2702"/>
                    <a:pt x="21600" y="14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734;p7"/>
            <p:cNvSpPr/>
            <p:nvPr/>
          </p:nvSpPr>
          <p:spPr>
            <a:xfrm>
              <a:off x="5672438" y="2615132"/>
              <a:ext cx="42765" cy="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13250" y="0"/>
                  </a:moveTo>
                  <a:cubicBezTo>
                    <a:pt x="11874" y="0"/>
                    <a:pt x="10468" y="683"/>
                    <a:pt x="9092" y="2065"/>
                  </a:cubicBezTo>
                  <a:lnTo>
                    <a:pt x="9092" y="2763"/>
                  </a:lnTo>
                  <a:cubicBezTo>
                    <a:pt x="5951" y="7948"/>
                    <a:pt x="1762" y="13652"/>
                    <a:pt x="386" y="18659"/>
                  </a:cubicBezTo>
                  <a:cubicBezTo>
                    <a:pt x="-1020" y="19342"/>
                    <a:pt x="1762" y="21600"/>
                    <a:pt x="3168" y="21600"/>
                  </a:cubicBezTo>
                  <a:cubicBezTo>
                    <a:pt x="5951" y="21600"/>
                    <a:pt x="9092" y="20902"/>
                    <a:pt x="9092" y="20040"/>
                  </a:cubicBezTo>
                  <a:cubicBezTo>
                    <a:pt x="11874" y="16579"/>
                    <a:pt x="14656" y="12271"/>
                    <a:pt x="17768" y="7948"/>
                  </a:cubicBezTo>
                  <a:cubicBezTo>
                    <a:pt x="17768" y="6388"/>
                    <a:pt x="19174" y="5006"/>
                    <a:pt x="20580" y="3625"/>
                  </a:cubicBezTo>
                  <a:cubicBezTo>
                    <a:pt x="19174" y="2763"/>
                    <a:pt x="19174" y="2763"/>
                    <a:pt x="19174" y="2065"/>
                  </a:cubicBezTo>
                  <a:cubicBezTo>
                    <a:pt x="17768" y="1382"/>
                    <a:pt x="16392" y="0"/>
                    <a:pt x="146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735;p7"/>
            <p:cNvSpPr/>
            <p:nvPr/>
          </p:nvSpPr>
          <p:spPr>
            <a:xfrm>
              <a:off x="5642842" y="2476266"/>
              <a:ext cx="51349" cy="17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51" y="0"/>
                  </a:moveTo>
                  <a:cubicBezTo>
                    <a:pt x="16422" y="0"/>
                    <a:pt x="15219" y="733"/>
                    <a:pt x="13990" y="2270"/>
                  </a:cubicBezTo>
                  <a:cubicBezTo>
                    <a:pt x="10042" y="7169"/>
                    <a:pt x="5178" y="12887"/>
                    <a:pt x="1229" y="18511"/>
                  </a:cubicBezTo>
                  <a:cubicBezTo>
                    <a:pt x="0" y="19697"/>
                    <a:pt x="0" y="20422"/>
                    <a:pt x="0" y="21600"/>
                  </a:cubicBezTo>
                  <a:cubicBezTo>
                    <a:pt x="2432" y="19697"/>
                    <a:pt x="6407" y="17785"/>
                    <a:pt x="8839" y="15882"/>
                  </a:cubicBezTo>
                  <a:cubicBezTo>
                    <a:pt x="15219" y="11709"/>
                    <a:pt x="19168" y="7535"/>
                    <a:pt x="21600" y="2637"/>
                  </a:cubicBezTo>
                  <a:lnTo>
                    <a:pt x="21600" y="2270"/>
                  </a:lnTo>
                  <a:cubicBezTo>
                    <a:pt x="21600" y="733"/>
                    <a:pt x="21600" y="367"/>
                    <a:pt x="191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736;p7"/>
            <p:cNvSpPr/>
            <p:nvPr/>
          </p:nvSpPr>
          <p:spPr>
            <a:xfrm>
              <a:off x="5477297" y="4027841"/>
              <a:ext cx="162686" cy="4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03"/>
                  </a:lnTo>
                  <a:lnTo>
                    <a:pt x="380" y="3877"/>
                  </a:lnTo>
                  <a:cubicBezTo>
                    <a:pt x="1147" y="6785"/>
                    <a:pt x="2014" y="10634"/>
                    <a:pt x="2782" y="11935"/>
                  </a:cubicBezTo>
                  <a:cubicBezTo>
                    <a:pt x="6430" y="18692"/>
                    <a:pt x="10367" y="21600"/>
                    <a:pt x="14015" y="21600"/>
                  </a:cubicBezTo>
                  <a:cubicBezTo>
                    <a:pt x="16417" y="21600"/>
                    <a:pt x="18818" y="19994"/>
                    <a:pt x="21600" y="17418"/>
                  </a:cubicBezTo>
                  <a:cubicBezTo>
                    <a:pt x="20832" y="17418"/>
                    <a:pt x="19966" y="16117"/>
                    <a:pt x="19198" y="16117"/>
                  </a:cubicBezTo>
                  <a:cubicBezTo>
                    <a:pt x="17564" y="14815"/>
                    <a:pt x="16029" y="14815"/>
                    <a:pt x="14394" y="13542"/>
                  </a:cubicBezTo>
                  <a:cubicBezTo>
                    <a:pt x="9599" y="11935"/>
                    <a:pt x="4795" y="936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737;p7"/>
            <p:cNvSpPr/>
            <p:nvPr/>
          </p:nvSpPr>
          <p:spPr>
            <a:xfrm>
              <a:off x="5588634" y="2726460"/>
              <a:ext cx="45568" cy="1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06" y="0"/>
                  </a:moveTo>
                  <a:cubicBezTo>
                    <a:pt x="17150" y="0"/>
                    <a:pt x="15765" y="360"/>
                    <a:pt x="14410" y="360"/>
                  </a:cubicBezTo>
                  <a:cubicBezTo>
                    <a:pt x="13025" y="1551"/>
                    <a:pt x="11316" y="2280"/>
                    <a:pt x="9931" y="3008"/>
                  </a:cubicBezTo>
                  <a:cubicBezTo>
                    <a:pt x="7190" y="8751"/>
                    <a:pt x="4450" y="14400"/>
                    <a:pt x="0" y="19775"/>
                  </a:cubicBezTo>
                  <a:lnTo>
                    <a:pt x="0" y="21600"/>
                  </a:lnTo>
                  <a:cubicBezTo>
                    <a:pt x="9931" y="16680"/>
                    <a:pt x="15765" y="12120"/>
                    <a:pt x="18506" y="7560"/>
                  </a:cubicBezTo>
                  <a:cubicBezTo>
                    <a:pt x="19891" y="5649"/>
                    <a:pt x="21600" y="3369"/>
                    <a:pt x="21600" y="729"/>
                  </a:cubicBezTo>
                  <a:cubicBezTo>
                    <a:pt x="21600" y="360"/>
                    <a:pt x="18506" y="0"/>
                    <a:pt x="185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738;p7"/>
            <p:cNvSpPr/>
            <p:nvPr/>
          </p:nvSpPr>
          <p:spPr>
            <a:xfrm>
              <a:off x="5552454" y="3870949"/>
              <a:ext cx="69439" cy="7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3" y="0"/>
                  </a:moveTo>
                  <a:cubicBezTo>
                    <a:pt x="12163" y="1948"/>
                    <a:pt x="11254" y="4546"/>
                    <a:pt x="9456" y="6272"/>
                  </a:cubicBezTo>
                  <a:cubicBezTo>
                    <a:pt x="9456" y="7348"/>
                    <a:pt x="8547" y="8202"/>
                    <a:pt x="8547" y="9074"/>
                  </a:cubicBezTo>
                  <a:lnTo>
                    <a:pt x="7426" y="9928"/>
                  </a:lnTo>
                  <a:lnTo>
                    <a:pt x="6536" y="9928"/>
                  </a:lnTo>
                  <a:cubicBezTo>
                    <a:pt x="0" y="9928"/>
                    <a:pt x="0" y="13602"/>
                    <a:pt x="0" y="16200"/>
                  </a:cubicBezTo>
                  <a:cubicBezTo>
                    <a:pt x="0" y="19002"/>
                    <a:pt x="1798" y="20728"/>
                    <a:pt x="4738" y="21600"/>
                  </a:cubicBezTo>
                  <a:lnTo>
                    <a:pt x="5627" y="21600"/>
                  </a:lnTo>
                  <a:cubicBezTo>
                    <a:pt x="7426" y="21600"/>
                    <a:pt x="10346" y="20728"/>
                    <a:pt x="11254" y="14474"/>
                  </a:cubicBezTo>
                  <a:lnTo>
                    <a:pt x="12163" y="12748"/>
                  </a:lnTo>
                  <a:lnTo>
                    <a:pt x="13053" y="12748"/>
                  </a:lnTo>
                  <a:cubicBezTo>
                    <a:pt x="20710" y="12748"/>
                    <a:pt x="21600" y="9928"/>
                    <a:pt x="21600" y="7348"/>
                  </a:cubicBezTo>
                  <a:cubicBezTo>
                    <a:pt x="21600" y="4546"/>
                    <a:pt x="18680" y="872"/>
                    <a:pt x="150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739;p7"/>
            <p:cNvSpPr/>
            <p:nvPr/>
          </p:nvSpPr>
          <p:spPr>
            <a:xfrm>
              <a:off x="5522117" y="3973638"/>
              <a:ext cx="75905" cy="2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8" y="7875"/>
                    <a:pt x="15426" y="18956"/>
                    <a:pt x="21600" y="21600"/>
                  </a:cubicBezTo>
                  <a:cubicBezTo>
                    <a:pt x="16452" y="11138"/>
                    <a:pt x="698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740;p7"/>
            <p:cNvSpPr/>
            <p:nvPr/>
          </p:nvSpPr>
          <p:spPr>
            <a:xfrm>
              <a:off x="5525723" y="3831913"/>
              <a:ext cx="29654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23" y="0"/>
                  </a:moveTo>
                  <a:cubicBezTo>
                    <a:pt x="4211" y="0"/>
                    <a:pt x="0" y="5641"/>
                    <a:pt x="0" y="10800"/>
                  </a:cubicBezTo>
                  <a:cubicBezTo>
                    <a:pt x="0" y="16404"/>
                    <a:pt x="4211" y="21600"/>
                    <a:pt x="10551" y="21600"/>
                  </a:cubicBezTo>
                  <a:cubicBezTo>
                    <a:pt x="17389" y="21600"/>
                    <a:pt x="21600" y="18148"/>
                    <a:pt x="21600" y="12544"/>
                  </a:cubicBezTo>
                  <a:cubicBezTo>
                    <a:pt x="21600" y="7348"/>
                    <a:pt x="13177" y="0"/>
                    <a:pt x="84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741;p7"/>
            <p:cNvSpPr/>
            <p:nvPr/>
          </p:nvSpPr>
          <p:spPr>
            <a:xfrm>
              <a:off x="4918589" y="464894"/>
              <a:ext cx="155195" cy="56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1708" y="0"/>
                  </a:moveTo>
                  <a:cubicBezTo>
                    <a:pt x="1186" y="0"/>
                    <a:pt x="766" y="28"/>
                    <a:pt x="561" y="83"/>
                  </a:cubicBezTo>
                  <a:cubicBezTo>
                    <a:pt x="167" y="192"/>
                    <a:pt x="-235" y="413"/>
                    <a:pt x="167" y="774"/>
                  </a:cubicBezTo>
                  <a:lnTo>
                    <a:pt x="167" y="1463"/>
                  </a:lnTo>
                  <a:cubicBezTo>
                    <a:pt x="1459" y="2624"/>
                    <a:pt x="2255" y="3757"/>
                    <a:pt x="3453" y="4916"/>
                  </a:cubicBezTo>
                  <a:lnTo>
                    <a:pt x="4746" y="6298"/>
                  </a:lnTo>
                  <a:lnTo>
                    <a:pt x="5139" y="6298"/>
                  </a:lnTo>
                  <a:lnTo>
                    <a:pt x="4746" y="6407"/>
                  </a:lnTo>
                  <a:cubicBezTo>
                    <a:pt x="4746" y="6518"/>
                    <a:pt x="4746" y="6630"/>
                    <a:pt x="5139" y="6630"/>
                  </a:cubicBezTo>
                  <a:lnTo>
                    <a:pt x="5139" y="6877"/>
                  </a:lnTo>
                  <a:lnTo>
                    <a:pt x="8032" y="9639"/>
                  </a:lnTo>
                  <a:cubicBezTo>
                    <a:pt x="10522" y="12154"/>
                    <a:pt x="12610" y="14694"/>
                    <a:pt x="15101" y="17235"/>
                  </a:cubicBezTo>
                  <a:cubicBezTo>
                    <a:pt x="16393" y="18256"/>
                    <a:pt x="17189" y="19306"/>
                    <a:pt x="17985" y="20439"/>
                  </a:cubicBezTo>
                  <a:cubicBezTo>
                    <a:pt x="18378" y="20797"/>
                    <a:pt x="18883" y="21268"/>
                    <a:pt x="19277" y="21600"/>
                  </a:cubicBezTo>
                  <a:lnTo>
                    <a:pt x="21365" y="21600"/>
                  </a:lnTo>
                  <a:cubicBezTo>
                    <a:pt x="20869" y="19306"/>
                    <a:pt x="18883" y="17124"/>
                    <a:pt x="16787" y="15165"/>
                  </a:cubicBezTo>
                  <a:cubicBezTo>
                    <a:pt x="14305" y="12733"/>
                    <a:pt x="12208" y="10330"/>
                    <a:pt x="9726" y="7901"/>
                  </a:cubicBezTo>
                  <a:cubicBezTo>
                    <a:pt x="8922" y="6768"/>
                    <a:pt x="7630" y="5497"/>
                    <a:pt x="6440" y="4227"/>
                  </a:cubicBezTo>
                  <a:cubicBezTo>
                    <a:pt x="5542" y="3536"/>
                    <a:pt x="4746" y="2845"/>
                    <a:pt x="3950" y="2045"/>
                  </a:cubicBezTo>
                  <a:cubicBezTo>
                    <a:pt x="3950" y="1795"/>
                    <a:pt x="3453" y="1463"/>
                    <a:pt x="3051" y="1104"/>
                  </a:cubicBezTo>
                  <a:lnTo>
                    <a:pt x="2658" y="995"/>
                  </a:lnTo>
                  <a:lnTo>
                    <a:pt x="3950" y="304"/>
                  </a:lnTo>
                  <a:lnTo>
                    <a:pt x="4343" y="83"/>
                  </a:lnTo>
                  <a:lnTo>
                    <a:pt x="3453" y="83"/>
                  </a:lnTo>
                  <a:cubicBezTo>
                    <a:pt x="2854" y="28"/>
                    <a:pt x="2230" y="0"/>
                    <a:pt x="17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742;p7"/>
            <p:cNvSpPr/>
            <p:nvPr/>
          </p:nvSpPr>
          <p:spPr>
            <a:xfrm>
              <a:off x="4936171" y="472850"/>
              <a:ext cx="12827" cy="2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652"/>
                  </a:lnTo>
                  <a:lnTo>
                    <a:pt x="6580" y="21600"/>
                  </a:lnTo>
                  <a:lnTo>
                    <a:pt x="6580" y="15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743;p7"/>
            <p:cNvSpPr/>
            <p:nvPr/>
          </p:nvSpPr>
          <p:spPr>
            <a:xfrm>
              <a:off x="6089998" y="942780"/>
              <a:ext cx="56133" cy="11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3995" y="0"/>
                  </a:moveTo>
                  <a:cubicBezTo>
                    <a:pt x="2914" y="0"/>
                    <a:pt x="2914" y="535"/>
                    <a:pt x="1809" y="535"/>
                  </a:cubicBezTo>
                  <a:cubicBezTo>
                    <a:pt x="-377" y="1196"/>
                    <a:pt x="-377" y="1732"/>
                    <a:pt x="728" y="3851"/>
                  </a:cubicBezTo>
                  <a:lnTo>
                    <a:pt x="1809" y="6095"/>
                  </a:lnTo>
                  <a:cubicBezTo>
                    <a:pt x="3995" y="9410"/>
                    <a:pt x="6463" y="13249"/>
                    <a:pt x="8648" y="16565"/>
                  </a:cubicBezTo>
                  <a:cubicBezTo>
                    <a:pt x="9730" y="18285"/>
                    <a:pt x="12198" y="19356"/>
                    <a:pt x="13302" y="20415"/>
                  </a:cubicBezTo>
                  <a:cubicBezTo>
                    <a:pt x="14383" y="21076"/>
                    <a:pt x="16569" y="21600"/>
                    <a:pt x="17674" y="21600"/>
                  </a:cubicBezTo>
                  <a:cubicBezTo>
                    <a:pt x="19037" y="21600"/>
                    <a:pt x="19037" y="20415"/>
                    <a:pt x="20118" y="19880"/>
                  </a:cubicBezTo>
                  <a:lnTo>
                    <a:pt x="21223" y="19356"/>
                  </a:lnTo>
                  <a:lnTo>
                    <a:pt x="21223" y="17100"/>
                  </a:lnTo>
                  <a:cubicBezTo>
                    <a:pt x="19037" y="11130"/>
                    <a:pt x="14383" y="6095"/>
                    <a:pt x="8648" y="1732"/>
                  </a:cubicBezTo>
                  <a:cubicBezTo>
                    <a:pt x="8648" y="1196"/>
                    <a:pt x="6463" y="0"/>
                    <a:pt x="39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744;p7"/>
            <p:cNvSpPr/>
            <p:nvPr/>
          </p:nvSpPr>
          <p:spPr>
            <a:xfrm>
              <a:off x="5817836" y="804722"/>
              <a:ext cx="129429" cy="4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2" y="0"/>
                  </a:moveTo>
                  <a:cubicBezTo>
                    <a:pt x="965" y="0"/>
                    <a:pt x="488" y="1474"/>
                    <a:pt x="0" y="2980"/>
                  </a:cubicBezTo>
                  <a:cubicBezTo>
                    <a:pt x="0" y="4455"/>
                    <a:pt x="488" y="7435"/>
                    <a:pt x="488" y="7435"/>
                  </a:cubicBezTo>
                  <a:cubicBezTo>
                    <a:pt x="2531" y="10800"/>
                    <a:pt x="4471" y="13780"/>
                    <a:pt x="6515" y="15287"/>
                  </a:cubicBezTo>
                  <a:cubicBezTo>
                    <a:pt x="9057" y="18620"/>
                    <a:pt x="12066" y="18620"/>
                    <a:pt x="14607" y="20126"/>
                  </a:cubicBezTo>
                  <a:cubicBezTo>
                    <a:pt x="15572" y="20126"/>
                    <a:pt x="16050" y="21600"/>
                    <a:pt x="17014" y="21600"/>
                  </a:cubicBezTo>
                  <a:lnTo>
                    <a:pt x="20033" y="21600"/>
                  </a:lnTo>
                  <a:cubicBezTo>
                    <a:pt x="21123" y="20126"/>
                    <a:pt x="21123" y="20126"/>
                    <a:pt x="21600" y="20126"/>
                  </a:cubicBezTo>
                  <a:cubicBezTo>
                    <a:pt x="21123" y="18620"/>
                    <a:pt x="21123" y="16761"/>
                    <a:pt x="20635" y="16761"/>
                  </a:cubicBezTo>
                  <a:lnTo>
                    <a:pt x="20635" y="15287"/>
                  </a:lnTo>
                  <a:lnTo>
                    <a:pt x="20033" y="15287"/>
                  </a:lnTo>
                  <a:lnTo>
                    <a:pt x="19546" y="13780"/>
                  </a:lnTo>
                  <a:cubicBezTo>
                    <a:pt x="14607" y="4455"/>
                    <a:pt x="9534" y="2980"/>
                    <a:pt x="34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745;p7"/>
            <p:cNvSpPr/>
            <p:nvPr/>
          </p:nvSpPr>
          <p:spPr>
            <a:xfrm>
              <a:off x="5856876" y="1521178"/>
              <a:ext cx="51349" cy="10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2" y="0"/>
                  </a:moveTo>
                  <a:cubicBezTo>
                    <a:pt x="15219" y="0"/>
                    <a:pt x="12787" y="1373"/>
                    <a:pt x="12787" y="1373"/>
                  </a:cubicBezTo>
                  <a:cubicBezTo>
                    <a:pt x="7610" y="6995"/>
                    <a:pt x="3661" y="12774"/>
                    <a:pt x="0" y="19626"/>
                  </a:cubicBezTo>
                  <a:lnTo>
                    <a:pt x="0" y="21600"/>
                  </a:lnTo>
                  <a:cubicBezTo>
                    <a:pt x="2432" y="21600"/>
                    <a:pt x="3661" y="20999"/>
                    <a:pt x="5178" y="20999"/>
                  </a:cubicBezTo>
                  <a:cubicBezTo>
                    <a:pt x="6407" y="20384"/>
                    <a:pt x="8839" y="19626"/>
                    <a:pt x="10042" y="19011"/>
                  </a:cubicBezTo>
                  <a:cubicBezTo>
                    <a:pt x="15219" y="15219"/>
                    <a:pt x="18854" y="10800"/>
                    <a:pt x="21600" y="5178"/>
                  </a:cubicBezTo>
                  <a:lnTo>
                    <a:pt x="21600" y="2589"/>
                  </a:lnTo>
                  <a:cubicBezTo>
                    <a:pt x="20397" y="1987"/>
                    <a:pt x="17651" y="615"/>
                    <a:pt x="164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746;p7"/>
            <p:cNvSpPr/>
            <p:nvPr/>
          </p:nvSpPr>
          <p:spPr>
            <a:xfrm>
              <a:off x="5658072" y="1714247"/>
              <a:ext cx="96171" cy="9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5" y="0"/>
                  </a:moveTo>
                  <a:cubicBezTo>
                    <a:pt x="19003" y="0"/>
                    <a:pt x="18179" y="656"/>
                    <a:pt x="16881" y="1299"/>
                  </a:cubicBezTo>
                  <a:cubicBezTo>
                    <a:pt x="16238" y="2765"/>
                    <a:pt x="14940" y="4063"/>
                    <a:pt x="13474" y="4705"/>
                  </a:cubicBezTo>
                  <a:cubicBezTo>
                    <a:pt x="11519" y="7470"/>
                    <a:pt x="8768" y="9425"/>
                    <a:pt x="6814" y="12175"/>
                  </a:cubicBezTo>
                  <a:cubicBezTo>
                    <a:pt x="4705" y="14130"/>
                    <a:pt x="2751" y="16895"/>
                    <a:pt x="1299" y="19645"/>
                  </a:cubicBezTo>
                  <a:cubicBezTo>
                    <a:pt x="1299" y="20301"/>
                    <a:pt x="642" y="20944"/>
                    <a:pt x="0" y="21600"/>
                  </a:cubicBezTo>
                  <a:cubicBezTo>
                    <a:pt x="8768" y="19003"/>
                    <a:pt x="15582" y="14130"/>
                    <a:pt x="20944" y="5362"/>
                  </a:cubicBezTo>
                  <a:cubicBezTo>
                    <a:pt x="21600" y="5362"/>
                    <a:pt x="21600" y="4705"/>
                    <a:pt x="21600" y="4705"/>
                  </a:cubicBezTo>
                  <a:lnTo>
                    <a:pt x="21600" y="3407"/>
                  </a:lnTo>
                  <a:cubicBezTo>
                    <a:pt x="20944" y="1955"/>
                    <a:pt x="20944" y="656"/>
                    <a:pt x="20301" y="656"/>
                  </a:cubicBezTo>
                  <a:cubicBezTo>
                    <a:pt x="20301" y="0"/>
                    <a:pt x="20301" y="0"/>
                    <a:pt x="196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747;p7"/>
            <p:cNvSpPr/>
            <p:nvPr/>
          </p:nvSpPr>
          <p:spPr>
            <a:xfrm>
              <a:off x="5522117" y="1861753"/>
              <a:ext cx="70842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9" h="21600" fill="norm" stroke="1" extrusionOk="0">
                  <a:moveTo>
                    <a:pt x="16452" y="0"/>
                  </a:moveTo>
                  <a:cubicBezTo>
                    <a:pt x="15426" y="0"/>
                    <a:pt x="13781" y="0"/>
                    <a:pt x="12967" y="971"/>
                  </a:cubicBezTo>
                  <a:cubicBezTo>
                    <a:pt x="6988" y="5152"/>
                    <a:pt x="2671" y="11296"/>
                    <a:pt x="0" y="21600"/>
                  </a:cubicBezTo>
                  <a:cubicBezTo>
                    <a:pt x="1857" y="20375"/>
                    <a:pt x="3503" y="20375"/>
                    <a:pt x="4316" y="20375"/>
                  </a:cubicBezTo>
                  <a:cubicBezTo>
                    <a:pt x="8633" y="16448"/>
                    <a:pt x="12967" y="12267"/>
                    <a:pt x="18097" y="8108"/>
                  </a:cubicBezTo>
                  <a:cubicBezTo>
                    <a:pt x="21600" y="5152"/>
                    <a:pt x="19760" y="3188"/>
                    <a:pt x="18929" y="1964"/>
                  </a:cubicBezTo>
                  <a:cubicBezTo>
                    <a:pt x="18097" y="0"/>
                    <a:pt x="17284" y="0"/>
                    <a:pt x="164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748;p7"/>
            <p:cNvSpPr/>
            <p:nvPr/>
          </p:nvSpPr>
          <p:spPr>
            <a:xfrm>
              <a:off x="4721530" y="813363"/>
              <a:ext cx="146924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1683" y="0"/>
                  </a:moveTo>
                  <a:cubicBezTo>
                    <a:pt x="1263" y="0"/>
                    <a:pt x="745" y="949"/>
                    <a:pt x="334" y="1877"/>
                  </a:cubicBezTo>
                  <a:cubicBezTo>
                    <a:pt x="-85" y="3068"/>
                    <a:pt x="-496" y="5874"/>
                    <a:pt x="1683" y="7752"/>
                  </a:cubicBezTo>
                  <a:cubicBezTo>
                    <a:pt x="4692" y="11749"/>
                    <a:pt x="8540" y="15746"/>
                    <a:pt x="12487" y="19501"/>
                  </a:cubicBezTo>
                  <a:cubicBezTo>
                    <a:pt x="13318" y="20671"/>
                    <a:pt x="14666" y="21600"/>
                    <a:pt x="15496" y="21600"/>
                  </a:cubicBezTo>
                  <a:lnTo>
                    <a:pt x="18095" y="21600"/>
                  </a:lnTo>
                  <a:cubicBezTo>
                    <a:pt x="18925" y="21600"/>
                    <a:pt x="19854" y="21600"/>
                    <a:pt x="20274" y="20671"/>
                  </a:cubicBezTo>
                  <a:lnTo>
                    <a:pt x="21104" y="20671"/>
                  </a:lnTo>
                  <a:cubicBezTo>
                    <a:pt x="21104" y="19501"/>
                    <a:pt x="20693" y="19501"/>
                    <a:pt x="20693" y="18552"/>
                  </a:cubicBezTo>
                  <a:lnTo>
                    <a:pt x="20274" y="18552"/>
                  </a:lnTo>
                  <a:lnTo>
                    <a:pt x="16327" y="12677"/>
                  </a:lnTo>
                  <a:cubicBezTo>
                    <a:pt x="12068" y="8923"/>
                    <a:pt x="7710" y="4946"/>
                    <a:pt x="2933" y="949"/>
                  </a:cubicBezTo>
                  <a:cubicBezTo>
                    <a:pt x="2513" y="0"/>
                    <a:pt x="2102" y="0"/>
                    <a:pt x="1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749;p7"/>
            <p:cNvSpPr/>
            <p:nvPr/>
          </p:nvSpPr>
          <p:spPr>
            <a:xfrm>
              <a:off x="4483091" y="638445"/>
              <a:ext cx="111339" cy="7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" y="0"/>
                  </a:moveTo>
                  <a:cubicBezTo>
                    <a:pt x="1122" y="0"/>
                    <a:pt x="1122" y="1077"/>
                    <a:pt x="555" y="1077"/>
                  </a:cubicBezTo>
                  <a:cubicBezTo>
                    <a:pt x="0" y="1932"/>
                    <a:pt x="0" y="2804"/>
                    <a:pt x="0" y="3659"/>
                  </a:cubicBezTo>
                  <a:cubicBezTo>
                    <a:pt x="0" y="5386"/>
                    <a:pt x="555" y="7336"/>
                    <a:pt x="1122" y="8209"/>
                  </a:cubicBezTo>
                  <a:cubicBezTo>
                    <a:pt x="7007" y="17273"/>
                    <a:pt x="12905" y="21600"/>
                    <a:pt x="20478" y="21600"/>
                  </a:cubicBezTo>
                  <a:lnTo>
                    <a:pt x="21600" y="21600"/>
                  </a:lnTo>
                  <a:lnTo>
                    <a:pt x="21033" y="20727"/>
                  </a:lnTo>
                  <a:cubicBezTo>
                    <a:pt x="19912" y="18145"/>
                    <a:pt x="18645" y="16195"/>
                    <a:pt x="17524" y="15322"/>
                  </a:cubicBezTo>
                  <a:cubicBezTo>
                    <a:pt x="13459" y="9936"/>
                    <a:pt x="8695" y="6463"/>
                    <a:pt x="4064" y="1932"/>
                  </a:cubicBezTo>
                  <a:lnTo>
                    <a:pt x="2943" y="1077"/>
                  </a:lnTo>
                  <a:cubicBezTo>
                    <a:pt x="2376" y="1077"/>
                    <a:pt x="1676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750;p7"/>
            <p:cNvSpPr/>
            <p:nvPr/>
          </p:nvSpPr>
          <p:spPr>
            <a:xfrm>
              <a:off x="4248046" y="418647"/>
              <a:ext cx="105557" cy="8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cubicBezTo>
                    <a:pt x="598" y="0"/>
                    <a:pt x="0" y="1597"/>
                    <a:pt x="0" y="3024"/>
                  </a:cubicBezTo>
                  <a:cubicBezTo>
                    <a:pt x="0" y="5174"/>
                    <a:pt x="1781" y="7492"/>
                    <a:pt x="3702" y="9641"/>
                  </a:cubicBezTo>
                  <a:lnTo>
                    <a:pt x="5483" y="11238"/>
                  </a:lnTo>
                  <a:cubicBezTo>
                    <a:pt x="9922" y="14093"/>
                    <a:pt x="14209" y="17133"/>
                    <a:pt x="17911" y="20172"/>
                  </a:cubicBezTo>
                  <a:cubicBezTo>
                    <a:pt x="19094" y="20878"/>
                    <a:pt x="20277" y="21600"/>
                    <a:pt x="21600" y="21600"/>
                  </a:cubicBezTo>
                  <a:cubicBezTo>
                    <a:pt x="21600" y="20172"/>
                    <a:pt x="21600" y="18560"/>
                    <a:pt x="21015" y="17133"/>
                  </a:cubicBezTo>
                  <a:cubicBezTo>
                    <a:pt x="17911" y="8919"/>
                    <a:pt x="12288" y="6064"/>
                    <a:pt x="5483" y="2318"/>
                  </a:cubicBezTo>
                  <a:cubicBezTo>
                    <a:pt x="4300" y="2318"/>
                    <a:pt x="3117" y="1597"/>
                    <a:pt x="1781" y="706"/>
                  </a:cubicBezTo>
                  <a:cubicBezTo>
                    <a:pt x="1781" y="0"/>
                    <a:pt x="1781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751;p7"/>
            <p:cNvSpPr/>
            <p:nvPr/>
          </p:nvSpPr>
          <p:spPr>
            <a:xfrm>
              <a:off x="4036933" y="301475"/>
              <a:ext cx="114944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13" y="0"/>
                  </a:moveTo>
                  <a:cubicBezTo>
                    <a:pt x="0" y="1003"/>
                    <a:pt x="0" y="1985"/>
                    <a:pt x="0" y="1985"/>
                  </a:cubicBezTo>
                  <a:cubicBezTo>
                    <a:pt x="0" y="2988"/>
                    <a:pt x="0" y="3970"/>
                    <a:pt x="537" y="6211"/>
                  </a:cubicBezTo>
                  <a:cubicBezTo>
                    <a:pt x="537" y="7214"/>
                    <a:pt x="1764" y="8196"/>
                    <a:pt x="2850" y="9199"/>
                  </a:cubicBezTo>
                  <a:cubicBezTo>
                    <a:pt x="4614" y="10181"/>
                    <a:pt x="6250" y="12422"/>
                    <a:pt x="7336" y="14407"/>
                  </a:cubicBezTo>
                  <a:cubicBezTo>
                    <a:pt x="9100" y="15389"/>
                    <a:pt x="10736" y="17630"/>
                    <a:pt x="12500" y="18633"/>
                  </a:cubicBezTo>
                  <a:cubicBezTo>
                    <a:pt x="14813" y="20618"/>
                    <a:pt x="16437" y="21600"/>
                    <a:pt x="17523" y="21600"/>
                  </a:cubicBezTo>
                  <a:cubicBezTo>
                    <a:pt x="19299" y="21600"/>
                    <a:pt x="20385" y="21600"/>
                    <a:pt x="21600" y="19615"/>
                  </a:cubicBezTo>
                  <a:lnTo>
                    <a:pt x="20922" y="18633"/>
                  </a:lnTo>
                  <a:cubicBezTo>
                    <a:pt x="19836" y="16392"/>
                    <a:pt x="18750" y="14407"/>
                    <a:pt x="17523" y="12422"/>
                  </a:cubicBezTo>
                  <a:cubicBezTo>
                    <a:pt x="14135" y="9199"/>
                    <a:pt x="10187" y="6211"/>
                    <a:pt x="6787" y="2988"/>
                  </a:cubicBezTo>
                  <a:lnTo>
                    <a:pt x="3399" y="1003"/>
                  </a:lnTo>
                  <a:cubicBezTo>
                    <a:pt x="3399" y="0"/>
                    <a:pt x="2850" y="0"/>
                    <a:pt x="2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752;p7"/>
            <p:cNvSpPr/>
            <p:nvPr/>
          </p:nvSpPr>
          <p:spPr>
            <a:xfrm>
              <a:off x="2780951" y="232105"/>
              <a:ext cx="129429" cy="3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" y="0"/>
                  </a:moveTo>
                  <a:cubicBezTo>
                    <a:pt x="488" y="0"/>
                    <a:pt x="0" y="1710"/>
                    <a:pt x="0" y="5168"/>
                  </a:cubicBezTo>
                  <a:cubicBezTo>
                    <a:pt x="0" y="7324"/>
                    <a:pt x="0" y="10781"/>
                    <a:pt x="1930" y="12529"/>
                  </a:cubicBezTo>
                  <a:lnTo>
                    <a:pt x="3019" y="12529"/>
                  </a:lnTo>
                  <a:lnTo>
                    <a:pt x="7003" y="15986"/>
                  </a:lnTo>
                  <a:cubicBezTo>
                    <a:pt x="10499" y="18143"/>
                    <a:pt x="13995" y="19890"/>
                    <a:pt x="17616" y="21600"/>
                  </a:cubicBezTo>
                  <a:lnTo>
                    <a:pt x="20635" y="21600"/>
                  </a:lnTo>
                  <a:cubicBezTo>
                    <a:pt x="21123" y="19890"/>
                    <a:pt x="21600" y="19890"/>
                    <a:pt x="21600" y="18143"/>
                  </a:cubicBezTo>
                  <a:cubicBezTo>
                    <a:pt x="21600" y="18143"/>
                    <a:pt x="21600" y="15986"/>
                    <a:pt x="21123" y="15986"/>
                  </a:cubicBezTo>
                  <a:cubicBezTo>
                    <a:pt x="19546" y="10781"/>
                    <a:pt x="18104" y="9071"/>
                    <a:pt x="16537" y="7324"/>
                  </a:cubicBezTo>
                  <a:lnTo>
                    <a:pt x="7480" y="1710"/>
                  </a:lnTo>
                  <a:cubicBezTo>
                    <a:pt x="6515" y="0"/>
                    <a:pt x="5550" y="0"/>
                    <a:pt x="44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753;p7"/>
            <p:cNvSpPr/>
            <p:nvPr/>
          </p:nvSpPr>
          <p:spPr>
            <a:xfrm>
              <a:off x="3013075" y="255974"/>
              <a:ext cx="132288" cy="2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65" y="0"/>
                  </a:moveTo>
                  <a:lnTo>
                    <a:pt x="3421" y="2515"/>
                  </a:lnTo>
                  <a:lnTo>
                    <a:pt x="1888" y="2515"/>
                  </a:lnTo>
                  <a:cubicBezTo>
                    <a:pt x="467" y="2515"/>
                    <a:pt x="0" y="5687"/>
                    <a:pt x="0" y="10773"/>
                  </a:cubicBezTo>
                  <a:cubicBezTo>
                    <a:pt x="0" y="15858"/>
                    <a:pt x="467" y="18428"/>
                    <a:pt x="2355" y="21600"/>
                  </a:cubicBezTo>
                  <a:lnTo>
                    <a:pt x="17702" y="21600"/>
                  </a:lnTo>
                  <a:cubicBezTo>
                    <a:pt x="18656" y="21600"/>
                    <a:pt x="20067" y="21600"/>
                    <a:pt x="20656" y="18428"/>
                  </a:cubicBezTo>
                  <a:cubicBezTo>
                    <a:pt x="21133" y="15858"/>
                    <a:pt x="21600" y="15858"/>
                    <a:pt x="21600" y="13343"/>
                  </a:cubicBezTo>
                  <a:lnTo>
                    <a:pt x="21133" y="10773"/>
                  </a:lnTo>
                  <a:cubicBezTo>
                    <a:pt x="19123" y="5687"/>
                    <a:pt x="17702" y="2515"/>
                    <a:pt x="161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754;p7"/>
            <p:cNvSpPr/>
            <p:nvPr/>
          </p:nvSpPr>
          <p:spPr>
            <a:xfrm>
              <a:off x="3232891" y="265360"/>
              <a:ext cx="12942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0" y="0"/>
                  </a:moveTo>
                  <a:cubicBezTo>
                    <a:pt x="13031" y="0"/>
                    <a:pt x="10012" y="1857"/>
                    <a:pt x="6993" y="3755"/>
                  </a:cubicBezTo>
                  <a:cubicBezTo>
                    <a:pt x="6028" y="5612"/>
                    <a:pt x="4949" y="5612"/>
                    <a:pt x="3984" y="5612"/>
                  </a:cubicBezTo>
                  <a:lnTo>
                    <a:pt x="3496" y="7510"/>
                  </a:lnTo>
                  <a:lnTo>
                    <a:pt x="2531" y="7510"/>
                  </a:lnTo>
                  <a:lnTo>
                    <a:pt x="1930" y="9851"/>
                  </a:lnTo>
                  <a:cubicBezTo>
                    <a:pt x="0" y="11749"/>
                    <a:pt x="0" y="13606"/>
                    <a:pt x="0" y="15504"/>
                  </a:cubicBezTo>
                  <a:cubicBezTo>
                    <a:pt x="477" y="19258"/>
                    <a:pt x="965" y="21600"/>
                    <a:pt x="3019" y="21600"/>
                  </a:cubicBezTo>
                  <a:lnTo>
                    <a:pt x="3984" y="21600"/>
                  </a:lnTo>
                  <a:lnTo>
                    <a:pt x="7957" y="19258"/>
                  </a:lnTo>
                  <a:cubicBezTo>
                    <a:pt x="11578" y="17361"/>
                    <a:pt x="15085" y="15504"/>
                    <a:pt x="18581" y="13606"/>
                  </a:cubicBezTo>
                  <a:cubicBezTo>
                    <a:pt x="19058" y="13606"/>
                    <a:pt x="20635" y="11749"/>
                    <a:pt x="21112" y="9851"/>
                  </a:cubicBezTo>
                  <a:cubicBezTo>
                    <a:pt x="21600" y="7510"/>
                    <a:pt x="21600" y="5612"/>
                    <a:pt x="21600" y="5612"/>
                  </a:cubicBezTo>
                  <a:cubicBezTo>
                    <a:pt x="21600" y="5612"/>
                    <a:pt x="21600" y="3755"/>
                    <a:pt x="21112" y="3755"/>
                  </a:cubicBezTo>
                  <a:cubicBezTo>
                    <a:pt x="19058" y="0"/>
                    <a:pt x="17616" y="0"/>
                    <a:pt x="160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755;p7"/>
            <p:cNvSpPr/>
            <p:nvPr/>
          </p:nvSpPr>
          <p:spPr>
            <a:xfrm>
              <a:off x="3437476" y="251934"/>
              <a:ext cx="130640" cy="3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6923" y="0"/>
                  </a:moveTo>
                  <a:cubicBezTo>
                    <a:pt x="16517" y="0"/>
                    <a:pt x="16111" y="234"/>
                    <a:pt x="15695" y="703"/>
                  </a:cubicBezTo>
                  <a:cubicBezTo>
                    <a:pt x="12753" y="703"/>
                    <a:pt x="9801" y="2539"/>
                    <a:pt x="6848" y="4336"/>
                  </a:cubicBezTo>
                  <a:cubicBezTo>
                    <a:pt x="5905" y="4336"/>
                    <a:pt x="4961" y="6601"/>
                    <a:pt x="3896" y="6601"/>
                  </a:cubicBezTo>
                  <a:lnTo>
                    <a:pt x="3429" y="8437"/>
                  </a:lnTo>
                  <a:lnTo>
                    <a:pt x="2009" y="8437"/>
                  </a:lnTo>
                  <a:cubicBezTo>
                    <a:pt x="0" y="10234"/>
                    <a:pt x="0" y="12069"/>
                    <a:pt x="0" y="15702"/>
                  </a:cubicBezTo>
                  <a:cubicBezTo>
                    <a:pt x="477" y="19803"/>
                    <a:pt x="944" y="21600"/>
                    <a:pt x="2952" y="21600"/>
                  </a:cubicBezTo>
                  <a:lnTo>
                    <a:pt x="3896" y="21600"/>
                  </a:lnTo>
                  <a:lnTo>
                    <a:pt x="7914" y="19803"/>
                  </a:lnTo>
                  <a:cubicBezTo>
                    <a:pt x="11333" y="17967"/>
                    <a:pt x="14752" y="15702"/>
                    <a:pt x="18181" y="13866"/>
                  </a:cubicBezTo>
                  <a:cubicBezTo>
                    <a:pt x="18648" y="12069"/>
                    <a:pt x="20180" y="12069"/>
                    <a:pt x="20656" y="8437"/>
                  </a:cubicBezTo>
                  <a:cubicBezTo>
                    <a:pt x="21123" y="8437"/>
                    <a:pt x="21600" y="6601"/>
                    <a:pt x="21123" y="6601"/>
                  </a:cubicBezTo>
                  <a:cubicBezTo>
                    <a:pt x="21123" y="4336"/>
                    <a:pt x="21123" y="4336"/>
                    <a:pt x="20656" y="4336"/>
                  </a:cubicBezTo>
                  <a:cubicBezTo>
                    <a:pt x="19185" y="1680"/>
                    <a:pt x="18039" y="0"/>
                    <a:pt x="169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756;p7"/>
            <p:cNvSpPr/>
            <p:nvPr/>
          </p:nvSpPr>
          <p:spPr>
            <a:xfrm>
              <a:off x="3645729" y="234964"/>
              <a:ext cx="12942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0" y="0"/>
                  </a:moveTo>
                  <a:cubicBezTo>
                    <a:pt x="13031" y="1898"/>
                    <a:pt x="9534" y="1898"/>
                    <a:pt x="6515" y="3755"/>
                  </a:cubicBezTo>
                  <a:cubicBezTo>
                    <a:pt x="5436" y="3755"/>
                    <a:pt x="4949" y="3755"/>
                    <a:pt x="3984" y="6096"/>
                  </a:cubicBezTo>
                  <a:lnTo>
                    <a:pt x="3019" y="6096"/>
                  </a:lnTo>
                  <a:cubicBezTo>
                    <a:pt x="2417" y="6096"/>
                    <a:pt x="2417" y="7994"/>
                    <a:pt x="1930" y="7994"/>
                  </a:cubicBezTo>
                  <a:lnTo>
                    <a:pt x="1452" y="7994"/>
                  </a:lnTo>
                  <a:cubicBezTo>
                    <a:pt x="0" y="9851"/>
                    <a:pt x="0" y="11749"/>
                    <a:pt x="0" y="15504"/>
                  </a:cubicBezTo>
                  <a:cubicBezTo>
                    <a:pt x="0" y="17845"/>
                    <a:pt x="488" y="19743"/>
                    <a:pt x="2417" y="21600"/>
                  </a:cubicBezTo>
                  <a:lnTo>
                    <a:pt x="3507" y="21600"/>
                  </a:lnTo>
                  <a:lnTo>
                    <a:pt x="7480" y="19743"/>
                  </a:lnTo>
                  <a:cubicBezTo>
                    <a:pt x="10987" y="17845"/>
                    <a:pt x="14483" y="17845"/>
                    <a:pt x="18104" y="15504"/>
                  </a:cubicBezTo>
                  <a:cubicBezTo>
                    <a:pt x="19069" y="15504"/>
                    <a:pt x="20033" y="13646"/>
                    <a:pt x="21123" y="11749"/>
                  </a:cubicBezTo>
                  <a:cubicBezTo>
                    <a:pt x="21600" y="9851"/>
                    <a:pt x="21600" y="7994"/>
                    <a:pt x="21600" y="7994"/>
                  </a:cubicBezTo>
                  <a:cubicBezTo>
                    <a:pt x="21600" y="7994"/>
                    <a:pt x="21600" y="6096"/>
                    <a:pt x="21123" y="6096"/>
                  </a:cubicBezTo>
                  <a:cubicBezTo>
                    <a:pt x="19069" y="1898"/>
                    <a:pt x="17502" y="0"/>
                    <a:pt x="160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757;p7"/>
            <p:cNvSpPr/>
            <p:nvPr/>
          </p:nvSpPr>
          <p:spPr>
            <a:xfrm>
              <a:off x="3850376" y="253053"/>
              <a:ext cx="129429" cy="3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" y="0"/>
                  </a:moveTo>
                  <a:cubicBezTo>
                    <a:pt x="488" y="0"/>
                    <a:pt x="488" y="1898"/>
                    <a:pt x="0" y="6096"/>
                  </a:cubicBezTo>
                  <a:cubicBezTo>
                    <a:pt x="0" y="9851"/>
                    <a:pt x="488" y="11749"/>
                    <a:pt x="2531" y="13606"/>
                  </a:cubicBezTo>
                  <a:lnTo>
                    <a:pt x="3496" y="13606"/>
                  </a:lnTo>
                  <a:lnTo>
                    <a:pt x="7480" y="15504"/>
                  </a:lnTo>
                  <a:lnTo>
                    <a:pt x="18104" y="21600"/>
                  </a:lnTo>
                  <a:cubicBezTo>
                    <a:pt x="19069" y="21600"/>
                    <a:pt x="20148" y="21600"/>
                    <a:pt x="21112" y="19743"/>
                  </a:cubicBezTo>
                  <a:cubicBezTo>
                    <a:pt x="21600" y="19743"/>
                    <a:pt x="21600" y="17845"/>
                    <a:pt x="21600" y="17845"/>
                  </a:cubicBezTo>
                  <a:cubicBezTo>
                    <a:pt x="21600" y="15504"/>
                    <a:pt x="21600" y="15504"/>
                    <a:pt x="21112" y="13606"/>
                  </a:cubicBezTo>
                  <a:cubicBezTo>
                    <a:pt x="19546" y="9851"/>
                    <a:pt x="18104" y="6096"/>
                    <a:pt x="16527" y="6096"/>
                  </a:cubicBezTo>
                  <a:lnTo>
                    <a:pt x="748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758;p7"/>
            <p:cNvSpPr/>
            <p:nvPr/>
          </p:nvSpPr>
          <p:spPr>
            <a:xfrm>
              <a:off x="2551749" y="186542"/>
              <a:ext cx="102697" cy="2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0" y="0"/>
                  </a:moveTo>
                  <a:cubicBezTo>
                    <a:pt x="601" y="0"/>
                    <a:pt x="0" y="7379"/>
                    <a:pt x="0" y="7379"/>
                  </a:cubicBezTo>
                  <a:cubicBezTo>
                    <a:pt x="0" y="11924"/>
                    <a:pt x="0" y="14221"/>
                    <a:pt x="601" y="17055"/>
                  </a:cubicBezTo>
                  <a:cubicBezTo>
                    <a:pt x="601" y="19303"/>
                    <a:pt x="1216" y="19303"/>
                    <a:pt x="2589" y="19303"/>
                  </a:cubicBezTo>
                  <a:cubicBezTo>
                    <a:pt x="5779" y="21600"/>
                    <a:pt x="8211" y="21600"/>
                    <a:pt x="10800" y="21600"/>
                  </a:cubicBezTo>
                  <a:lnTo>
                    <a:pt x="16422" y="21600"/>
                  </a:lnTo>
                  <a:cubicBezTo>
                    <a:pt x="17795" y="21600"/>
                    <a:pt x="19011" y="17055"/>
                    <a:pt x="20227" y="14221"/>
                  </a:cubicBezTo>
                  <a:cubicBezTo>
                    <a:pt x="20985" y="14221"/>
                    <a:pt x="20985" y="14221"/>
                    <a:pt x="21600" y="11924"/>
                  </a:cubicBezTo>
                  <a:lnTo>
                    <a:pt x="20227" y="11924"/>
                  </a:lnTo>
                  <a:cubicBezTo>
                    <a:pt x="19011" y="7379"/>
                    <a:pt x="17795" y="5131"/>
                    <a:pt x="16422" y="5131"/>
                  </a:cubicBezTo>
                  <a:cubicBezTo>
                    <a:pt x="12617" y="2834"/>
                    <a:pt x="8211" y="0"/>
                    <a:pt x="38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759;p7"/>
            <p:cNvSpPr/>
            <p:nvPr/>
          </p:nvSpPr>
          <p:spPr>
            <a:xfrm>
              <a:off x="2280585" y="177839"/>
              <a:ext cx="12078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29" y="0"/>
                  </a:moveTo>
                  <a:cubicBezTo>
                    <a:pt x="9694" y="0"/>
                    <a:pt x="6470" y="1898"/>
                    <a:pt x="2201" y="3755"/>
                  </a:cubicBezTo>
                  <a:cubicBezTo>
                    <a:pt x="1679" y="3755"/>
                    <a:pt x="0" y="9892"/>
                    <a:pt x="0" y="11749"/>
                  </a:cubicBezTo>
                  <a:cubicBezTo>
                    <a:pt x="0" y="13646"/>
                    <a:pt x="522" y="17401"/>
                    <a:pt x="1679" y="19743"/>
                  </a:cubicBezTo>
                  <a:cubicBezTo>
                    <a:pt x="2201" y="21600"/>
                    <a:pt x="3235" y="21600"/>
                    <a:pt x="3746" y="21600"/>
                  </a:cubicBezTo>
                  <a:lnTo>
                    <a:pt x="5436" y="21600"/>
                  </a:lnTo>
                  <a:cubicBezTo>
                    <a:pt x="10739" y="21600"/>
                    <a:pt x="15641" y="15504"/>
                    <a:pt x="21600" y="3755"/>
                  </a:cubicBezTo>
                  <a:cubicBezTo>
                    <a:pt x="18876" y="1898"/>
                    <a:pt x="16164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760;p7"/>
            <p:cNvSpPr/>
            <p:nvPr/>
          </p:nvSpPr>
          <p:spPr>
            <a:xfrm>
              <a:off x="2065782" y="216876"/>
              <a:ext cx="112107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6148" y="0"/>
                  </a:moveTo>
                  <a:cubicBezTo>
                    <a:pt x="10951" y="0"/>
                    <a:pt x="5895" y="1744"/>
                    <a:pt x="1380" y="9093"/>
                  </a:cubicBezTo>
                  <a:cubicBezTo>
                    <a:pt x="698" y="9093"/>
                    <a:pt x="-396" y="14252"/>
                    <a:pt x="145" y="16404"/>
                  </a:cubicBezTo>
                  <a:cubicBezTo>
                    <a:pt x="145" y="19856"/>
                    <a:pt x="1380" y="21600"/>
                    <a:pt x="2473" y="21600"/>
                  </a:cubicBezTo>
                  <a:lnTo>
                    <a:pt x="3014" y="21600"/>
                  </a:lnTo>
                  <a:lnTo>
                    <a:pt x="4107" y="19856"/>
                  </a:lnTo>
                  <a:cubicBezTo>
                    <a:pt x="7529" y="18148"/>
                    <a:pt x="11633" y="16404"/>
                    <a:pt x="15054" y="12544"/>
                  </a:cubicBezTo>
                  <a:cubicBezTo>
                    <a:pt x="16701" y="10800"/>
                    <a:pt x="18476" y="7348"/>
                    <a:pt x="20110" y="3452"/>
                  </a:cubicBezTo>
                  <a:cubicBezTo>
                    <a:pt x="20663" y="1744"/>
                    <a:pt x="21204" y="1744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761;p7"/>
            <p:cNvSpPr/>
            <p:nvPr/>
          </p:nvSpPr>
          <p:spPr>
            <a:xfrm>
              <a:off x="2376754" y="702034"/>
              <a:ext cx="162687" cy="20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64" y="0"/>
                  </a:moveTo>
                  <a:cubicBezTo>
                    <a:pt x="7684" y="0"/>
                    <a:pt x="7197" y="304"/>
                    <a:pt x="7197" y="602"/>
                  </a:cubicBezTo>
                  <a:lnTo>
                    <a:pt x="7197" y="8432"/>
                  </a:lnTo>
                  <a:lnTo>
                    <a:pt x="6050" y="7830"/>
                  </a:lnTo>
                  <a:cubicBezTo>
                    <a:pt x="5662" y="7830"/>
                    <a:pt x="5282" y="7526"/>
                    <a:pt x="4804" y="7228"/>
                  </a:cubicBezTo>
                  <a:cubicBezTo>
                    <a:pt x="4036" y="6924"/>
                    <a:pt x="3268" y="6549"/>
                    <a:pt x="2402" y="6244"/>
                  </a:cubicBezTo>
                  <a:cubicBezTo>
                    <a:pt x="2014" y="6244"/>
                    <a:pt x="1246" y="6244"/>
                    <a:pt x="867" y="6549"/>
                  </a:cubicBezTo>
                  <a:cubicBezTo>
                    <a:pt x="867" y="6549"/>
                    <a:pt x="1246" y="7228"/>
                    <a:pt x="1246" y="7526"/>
                  </a:cubicBezTo>
                  <a:cubicBezTo>
                    <a:pt x="1634" y="7830"/>
                    <a:pt x="2014" y="8128"/>
                    <a:pt x="2402" y="8432"/>
                  </a:cubicBezTo>
                  <a:lnTo>
                    <a:pt x="2881" y="8807"/>
                  </a:lnTo>
                  <a:cubicBezTo>
                    <a:pt x="3268" y="9105"/>
                    <a:pt x="4036" y="9409"/>
                    <a:pt x="4416" y="9713"/>
                  </a:cubicBezTo>
                  <a:cubicBezTo>
                    <a:pt x="4804" y="10011"/>
                    <a:pt x="5282" y="10315"/>
                    <a:pt x="5662" y="10690"/>
                  </a:cubicBezTo>
                  <a:lnTo>
                    <a:pt x="6818" y="11292"/>
                  </a:lnTo>
                  <a:lnTo>
                    <a:pt x="5662" y="11589"/>
                  </a:lnTo>
                  <a:cubicBezTo>
                    <a:pt x="4804" y="11894"/>
                    <a:pt x="4416" y="11894"/>
                    <a:pt x="4036" y="11894"/>
                  </a:cubicBezTo>
                  <a:lnTo>
                    <a:pt x="479" y="12871"/>
                  </a:lnTo>
                  <a:cubicBezTo>
                    <a:pt x="479" y="13175"/>
                    <a:pt x="0" y="13472"/>
                    <a:pt x="0" y="13777"/>
                  </a:cubicBezTo>
                  <a:cubicBezTo>
                    <a:pt x="479" y="14074"/>
                    <a:pt x="867" y="14450"/>
                    <a:pt x="1246" y="14450"/>
                  </a:cubicBezTo>
                  <a:lnTo>
                    <a:pt x="4036" y="14450"/>
                  </a:lnTo>
                  <a:lnTo>
                    <a:pt x="5282" y="14074"/>
                  </a:lnTo>
                  <a:lnTo>
                    <a:pt x="4804" y="15051"/>
                  </a:lnTo>
                  <a:cubicBezTo>
                    <a:pt x="4804" y="15653"/>
                    <a:pt x="4416" y="16333"/>
                    <a:pt x="4036" y="16637"/>
                  </a:cubicBezTo>
                  <a:cubicBezTo>
                    <a:pt x="3648" y="17840"/>
                    <a:pt x="3268" y="19115"/>
                    <a:pt x="2881" y="20099"/>
                  </a:cubicBezTo>
                  <a:cubicBezTo>
                    <a:pt x="2402" y="20396"/>
                    <a:pt x="2881" y="20998"/>
                    <a:pt x="3268" y="21302"/>
                  </a:cubicBezTo>
                  <a:cubicBezTo>
                    <a:pt x="3648" y="21302"/>
                    <a:pt x="4416" y="20998"/>
                    <a:pt x="4416" y="20701"/>
                  </a:cubicBezTo>
                  <a:cubicBezTo>
                    <a:pt x="5282" y="20396"/>
                    <a:pt x="5662" y="19419"/>
                    <a:pt x="6430" y="18817"/>
                  </a:cubicBezTo>
                  <a:cubicBezTo>
                    <a:pt x="6430" y="18513"/>
                    <a:pt x="6818" y="18216"/>
                    <a:pt x="7197" y="17840"/>
                  </a:cubicBezTo>
                  <a:lnTo>
                    <a:pt x="8064" y="16637"/>
                  </a:lnTo>
                  <a:lnTo>
                    <a:pt x="8452" y="17840"/>
                  </a:lnTo>
                  <a:cubicBezTo>
                    <a:pt x="8831" y="18216"/>
                    <a:pt x="8831" y="18513"/>
                    <a:pt x="8831" y="18817"/>
                  </a:cubicBezTo>
                  <a:cubicBezTo>
                    <a:pt x="9219" y="19419"/>
                    <a:pt x="9219" y="20099"/>
                    <a:pt x="9599" y="20396"/>
                  </a:cubicBezTo>
                  <a:cubicBezTo>
                    <a:pt x="10078" y="21600"/>
                    <a:pt x="10845" y="21600"/>
                    <a:pt x="11233" y="21600"/>
                  </a:cubicBezTo>
                  <a:lnTo>
                    <a:pt x="11613" y="21600"/>
                  </a:lnTo>
                  <a:cubicBezTo>
                    <a:pt x="12001" y="21600"/>
                    <a:pt x="12868" y="21302"/>
                    <a:pt x="12480" y="20099"/>
                  </a:cubicBezTo>
                  <a:cubicBezTo>
                    <a:pt x="12480" y="18817"/>
                    <a:pt x="12480" y="17840"/>
                    <a:pt x="12001" y="16637"/>
                  </a:cubicBezTo>
                  <a:lnTo>
                    <a:pt x="11613" y="14074"/>
                  </a:lnTo>
                  <a:lnTo>
                    <a:pt x="12868" y="14754"/>
                  </a:lnTo>
                  <a:cubicBezTo>
                    <a:pt x="13247" y="14754"/>
                    <a:pt x="13635" y="15051"/>
                    <a:pt x="13635" y="15051"/>
                  </a:cubicBezTo>
                  <a:cubicBezTo>
                    <a:pt x="14403" y="15356"/>
                    <a:pt x="14881" y="15356"/>
                    <a:pt x="15261" y="15653"/>
                  </a:cubicBezTo>
                  <a:lnTo>
                    <a:pt x="15649" y="15653"/>
                  </a:lnTo>
                  <a:cubicBezTo>
                    <a:pt x="16417" y="15957"/>
                    <a:pt x="17663" y="16333"/>
                    <a:pt x="18818" y="16333"/>
                  </a:cubicBezTo>
                  <a:cubicBezTo>
                    <a:pt x="19198" y="16333"/>
                    <a:pt x="19685" y="15957"/>
                    <a:pt x="19685" y="15957"/>
                  </a:cubicBezTo>
                  <a:cubicBezTo>
                    <a:pt x="19685" y="15957"/>
                    <a:pt x="19685" y="15356"/>
                    <a:pt x="19198" y="15051"/>
                  </a:cubicBezTo>
                  <a:cubicBezTo>
                    <a:pt x="18818" y="14754"/>
                    <a:pt x="18431" y="14450"/>
                    <a:pt x="18051" y="14074"/>
                  </a:cubicBezTo>
                  <a:cubicBezTo>
                    <a:pt x="17663" y="14074"/>
                    <a:pt x="17663" y="13777"/>
                    <a:pt x="17283" y="13777"/>
                  </a:cubicBezTo>
                  <a:lnTo>
                    <a:pt x="16037" y="12871"/>
                  </a:lnTo>
                  <a:lnTo>
                    <a:pt x="18818" y="12573"/>
                  </a:lnTo>
                  <a:cubicBezTo>
                    <a:pt x="19198" y="12191"/>
                    <a:pt x="19685" y="12191"/>
                    <a:pt x="20065" y="12191"/>
                  </a:cubicBezTo>
                  <a:cubicBezTo>
                    <a:pt x="21600" y="11894"/>
                    <a:pt x="21600" y="11292"/>
                    <a:pt x="21600" y="10988"/>
                  </a:cubicBezTo>
                  <a:cubicBezTo>
                    <a:pt x="21600" y="10690"/>
                    <a:pt x="21600" y="10011"/>
                    <a:pt x="20065" y="10011"/>
                  </a:cubicBezTo>
                  <a:lnTo>
                    <a:pt x="19685" y="10011"/>
                  </a:lnTo>
                  <a:cubicBezTo>
                    <a:pt x="18431" y="10011"/>
                    <a:pt x="16805" y="10315"/>
                    <a:pt x="15649" y="10315"/>
                  </a:cubicBezTo>
                  <a:lnTo>
                    <a:pt x="11613" y="10690"/>
                  </a:lnTo>
                  <a:lnTo>
                    <a:pt x="14015" y="7830"/>
                  </a:lnTo>
                  <a:cubicBezTo>
                    <a:pt x="14403" y="6924"/>
                    <a:pt x="15261" y="5947"/>
                    <a:pt x="16037" y="5041"/>
                  </a:cubicBezTo>
                  <a:cubicBezTo>
                    <a:pt x="16417" y="4368"/>
                    <a:pt x="16417" y="4064"/>
                    <a:pt x="16417" y="3766"/>
                  </a:cubicBezTo>
                  <a:lnTo>
                    <a:pt x="16037" y="3462"/>
                  </a:lnTo>
                  <a:cubicBezTo>
                    <a:pt x="15649" y="3462"/>
                    <a:pt x="14881" y="3766"/>
                    <a:pt x="14015" y="4064"/>
                  </a:cubicBezTo>
                  <a:cubicBezTo>
                    <a:pt x="13635" y="4368"/>
                    <a:pt x="13247" y="4666"/>
                    <a:pt x="12480" y="5345"/>
                  </a:cubicBezTo>
                  <a:cubicBezTo>
                    <a:pt x="12480" y="5643"/>
                    <a:pt x="12001" y="5947"/>
                    <a:pt x="11613" y="6244"/>
                  </a:cubicBezTo>
                  <a:lnTo>
                    <a:pt x="10845" y="7228"/>
                  </a:lnTo>
                  <a:lnTo>
                    <a:pt x="10466" y="5947"/>
                  </a:lnTo>
                  <a:cubicBezTo>
                    <a:pt x="10078" y="5345"/>
                    <a:pt x="10078" y="4666"/>
                    <a:pt x="10078" y="4368"/>
                  </a:cubicBezTo>
                  <a:cubicBezTo>
                    <a:pt x="9599" y="2783"/>
                    <a:pt x="9219" y="1579"/>
                    <a:pt x="8831" y="304"/>
                  </a:cubicBezTo>
                  <a:cubicBezTo>
                    <a:pt x="8831" y="304"/>
                    <a:pt x="8452" y="0"/>
                    <a:pt x="8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762;p7"/>
            <p:cNvSpPr/>
            <p:nvPr/>
          </p:nvSpPr>
          <p:spPr>
            <a:xfrm>
              <a:off x="2341818" y="488017"/>
              <a:ext cx="114275" cy="9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0919" y="2665"/>
                  </a:moveTo>
                  <a:lnTo>
                    <a:pt x="11444" y="3916"/>
                  </a:lnTo>
                  <a:cubicBezTo>
                    <a:pt x="12504" y="5168"/>
                    <a:pt x="13700" y="7200"/>
                    <a:pt x="14761" y="8452"/>
                  </a:cubicBezTo>
                  <a:cubicBezTo>
                    <a:pt x="15285" y="9865"/>
                    <a:pt x="15821" y="11116"/>
                    <a:pt x="15285" y="12368"/>
                  </a:cubicBezTo>
                  <a:cubicBezTo>
                    <a:pt x="14761" y="13781"/>
                    <a:pt x="14225" y="14400"/>
                    <a:pt x="13039" y="15033"/>
                  </a:cubicBezTo>
                  <a:lnTo>
                    <a:pt x="11444" y="15033"/>
                  </a:lnTo>
                  <a:cubicBezTo>
                    <a:pt x="9187" y="15033"/>
                    <a:pt x="6405" y="13781"/>
                    <a:pt x="5345" y="11749"/>
                  </a:cubicBezTo>
                  <a:cubicBezTo>
                    <a:pt x="4810" y="10484"/>
                    <a:pt x="5345" y="9084"/>
                    <a:pt x="5881" y="7833"/>
                  </a:cubicBezTo>
                  <a:cubicBezTo>
                    <a:pt x="6405" y="7200"/>
                    <a:pt x="7067" y="6581"/>
                    <a:pt x="7602" y="5168"/>
                  </a:cubicBezTo>
                  <a:cubicBezTo>
                    <a:pt x="8127" y="5168"/>
                    <a:pt x="8127" y="4535"/>
                    <a:pt x="8662" y="4535"/>
                  </a:cubicBezTo>
                  <a:lnTo>
                    <a:pt x="8662" y="3916"/>
                  </a:lnTo>
                  <a:lnTo>
                    <a:pt x="10919" y="2665"/>
                  </a:lnTo>
                  <a:close/>
                  <a:moveTo>
                    <a:pt x="10919" y="0"/>
                  </a:moveTo>
                  <a:cubicBezTo>
                    <a:pt x="5881" y="0"/>
                    <a:pt x="2564" y="2665"/>
                    <a:pt x="444" y="7833"/>
                  </a:cubicBezTo>
                  <a:cubicBezTo>
                    <a:pt x="-217" y="9084"/>
                    <a:pt x="-217" y="11749"/>
                    <a:pt x="968" y="13781"/>
                  </a:cubicBezTo>
                  <a:cubicBezTo>
                    <a:pt x="2564" y="19568"/>
                    <a:pt x="7602" y="21600"/>
                    <a:pt x="10919" y="21600"/>
                  </a:cubicBezTo>
                  <a:cubicBezTo>
                    <a:pt x="14761" y="21600"/>
                    <a:pt x="18077" y="19568"/>
                    <a:pt x="19662" y="16284"/>
                  </a:cubicBezTo>
                  <a:cubicBezTo>
                    <a:pt x="21383" y="13781"/>
                    <a:pt x="21383" y="9865"/>
                    <a:pt x="19662" y="6581"/>
                  </a:cubicBezTo>
                  <a:cubicBezTo>
                    <a:pt x="18077" y="2665"/>
                    <a:pt x="15285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763;p7"/>
            <p:cNvSpPr/>
            <p:nvPr/>
          </p:nvSpPr>
          <p:spPr>
            <a:xfrm>
              <a:off x="1775436" y="500325"/>
              <a:ext cx="554323" cy="50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2457" y="1414"/>
                  </a:moveTo>
                  <a:lnTo>
                    <a:pt x="12681" y="2952"/>
                  </a:lnTo>
                  <a:cubicBezTo>
                    <a:pt x="12791" y="4211"/>
                    <a:pt x="12931" y="5379"/>
                    <a:pt x="13044" y="6640"/>
                  </a:cubicBezTo>
                  <a:cubicBezTo>
                    <a:pt x="13155" y="7287"/>
                    <a:pt x="13268" y="7932"/>
                    <a:pt x="13382" y="8456"/>
                  </a:cubicBezTo>
                  <a:cubicBezTo>
                    <a:pt x="13492" y="8823"/>
                    <a:pt x="13632" y="8823"/>
                    <a:pt x="13745" y="8823"/>
                  </a:cubicBezTo>
                  <a:cubicBezTo>
                    <a:pt x="13856" y="8823"/>
                    <a:pt x="13969" y="8823"/>
                    <a:pt x="14080" y="8701"/>
                  </a:cubicBezTo>
                  <a:cubicBezTo>
                    <a:pt x="14193" y="8701"/>
                    <a:pt x="14333" y="8577"/>
                    <a:pt x="14446" y="8577"/>
                  </a:cubicBezTo>
                  <a:cubicBezTo>
                    <a:pt x="16069" y="8701"/>
                    <a:pt x="17582" y="8823"/>
                    <a:pt x="19095" y="8823"/>
                  </a:cubicBezTo>
                  <a:lnTo>
                    <a:pt x="19237" y="8823"/>
                  </a:lnTo>
                  <a:cubicBezTo>
                    <a:pt x="19348" y="8823"/>
                    <a:pt x="19348" y="8947"/>
                    <a:pt x="19461" y="8947"/>
                  </a:cubicBezTo>
                  <a:lnTo>
                    <a:pt x="20048" y="9100"/>
                  </a:lnTo>
                  <a:lnTo>
                    <a:pt x="19685" y="9468"/>
                  </a:lnTo>
                  <a:cubicBezTo>
                    <a:pt x="19461" y="9592"/>
                    <a:pt x="19237" y="9870"/>
                    <a:pt x="18984" y="9991"/>
                  </a:cubicBezTo>
                  <a:cubicBezTo>
                    <a:pt x="18396" y="10483"/>
                    <a:pt x="17946" y="10882"/>
                    <a:pt x="17471" y="11252"/>
                  </a:cubicBezTo>
                  <a:cubicBezTo>
                    <a:pt x="16546" y="12021"/>
                    <a:pt x="15735" y="12666"/>
                    <a:pt x="14781" y="13311"/>
                  </a:cubicBezTo>
                  <a:cubicBezTo>
                    <a:pt x="14670" y="13435"/>
                    <a:pt x="14446" y="13435"/>
                    <a:pt x="14333" y="13435"/>
                  </a:cubicBezTo>
                  <a:cubicBezTo>
                    <a:pt x="14333" y="13435"/>
                    <a:pt x="14193" y="13557"/>
                    <a:pt x="14080" y="13557"/>
                  </a:cubicBezTo>
                  <a:cubicBezTo>
                    <a:pt x="13856" y="13834"/>
                    <a:pt x="13745" y="13959"/>
                    <a:pt x="13745" y="14080"/>
                  </a:cubicBezTo>
                  <a:cubicBezTo>
                    <a:pt x="13745" y="14479"/>
                    <a:pt x="13856" y="14725"/>
                    <a:pt x="13969" y="15248"/>
                  </a:cubicBezTo>
                  <a:lnTo>
                    <a:pt x="13969" y="15494"/>
                  </a:lnTo>
                  <a:cubicBezTo>
                    <a:pt x="14193" y="16385"/>
                    <a:pt x="14446" y="17278"/>
                    <a:pt x="14557" y="18169"/>
                  </a:cubicBezTo>
                  <a:lnTo>
                    <a:pt x="14894" y="19707"/>
                  </a:lnTo>
                  <a:lnTo>
                    <a:pt x="14446" y="20107"/>
                  </a:lnTo>
                  <a:lnTo>
                    <a:pt x="14193" y="19982"/>
                  </a:lnTo>
                  <a:cubicBezTo>
                    <a:pt x="13969" y="19707"/>
                    <a:pt x="13745" y="19462"/>
                    <a:pt x="13382" y="19216"/>
                  </a:cubicBezTo>
                  <a:cubicBezTo>
                    <a:pt x="12791" y="18693"/>
                    <a:pt x="12091" y="18048"/>
                    <a:pt x="11532" y="17553"/>
                  </a:cubicBezTo>
                  <a:cubicBezTo>
                    <a:pt x="10831" y="17033"/>
                    <a:pt x="10354" y="16633"/>
                    <a:pt x="9879" y="16385"/>
                  </a:cubicBezTo>
                  <a:cubicBezTo>
                    <a:pt x="9805" y="16345"/>
                    <a:pt x="9713" y="16332"/>
                    <a:pt x="9622" y="16332"/>
                  </a:cubicBezTo>
                  <a:cubicBezTo>
                    <a:pt x="9439" y="16332"/>
                    <a:pt x="9253" y="16385"/>
                    <a:pt x="9179" y="16385"/>
                  </a:cubicBezTo>
                  <a:cubicBezTo>
                    <a:pt x="8030" y="17154"/>
                    <a:pt x="6965" y="17923"/>
                    <a:pt x="5929" y="18693"/>
                  </a:cubicBezTo>
                  <a:lnTo>
                    <a:pt x="4752" y="19462"/>
                  </a:lnTo>
                  <a:cubicBezTo>
                    <a:pt x="4641" y="19583"/>
                    <a:pt x="4528" y="19583"/>
                    <a:pt x="4388" y="19707"/>
                  </a:cubicBezTo>
                  <a:lnTo>
                    <a:pt x="3687" y="20228"/>
                  </a:lnTo>
                  <a:lnTo>
                    <a:pt x="3827" y="19583"/>
                  </a:lnTo>
                  <a:cubicBezTo>
                    <a:pt x="3940" y="19216"/>
                    <a:pt x="4051" y="18814"/>
                    <a:pt x="4051" y="18568"/>
                  </a:cubicBezTo>
                  <a:cubicBezTo>
                    <a:pt x="4164" y="17678"/>
                    <a:pt x="4275" y="16908"/>
                    <a:pt x="4528" y="16139"/>
                  </a:cubicBezTo>
                  <a:cubicBezTo>
                    <a:pt x="4528" y="16018"/>
                    <a:pt x="4641" y="15740"/>
                    <a:pt x="4641" y="15619"/>
                  </a:cubicBezTo>
                  <a:cubicBezTo>
                    <a:pt x="4641" y="14971"/>
                    <a:pt x="4752" y="14479"/>
                    <a:pt x="5229" y="13959"/>
                  </a:cubicBezTo>
                  <a:cubicBezTo>
                    <a:pt x="5229" y="13834"/>
                    <a:pt x="5229" y="13557"/>
                    <a:pt x="5089" y="13435"/>
                  </a:cubicBezTo>
                  <a:cubicBezTo>
                    <a:pt x="4976" y="13189"/>
                    <a:pt x="4641" y="12790"/>
                    <a:pt x="4388" y="12544"/>
                  </a:cubicBezTo>
                  <a:lnTo>
                    <a:pt x="4164" y="12296"/>
                  </a:lnTo>
                  <a:cubicBezTo>
                    <a:pt x="3827" y="11775"/>
                    <a:pt x="3350" y="11405"/>
                    <a:pt x="2986" y="10882"/>
                  </a:cubicBezTo>
                  <a:cubicBezTo>
                    <a:pt x="2538" y="10361"/>
                    <a:pt x="2061" y="9870"/>
                    <a:pt x="1726" y="9346"/>
                  </a:cubicBezTo>
                  <a:cubicBezTo>
                    <a:pt x="1587" y="9346"/>
                    <a:pt x="1587" y="9222"/>
                    <a:pt x="1474" y="9100"/>
                  </a:cubicBezTo>
                  <a:cubicBezTo>
                    <a:pt x="1474" y="8947"/>
                    <a:pt x="1474" y="8947"/>
                    <a:pt x="1363" y="8823"/>
                  </a:cubicBezTo>
                  <a:lnTo>
                    <a:pt x="1139" y="8456"/>
                  </a:lnTo>
                  <a:lnTo>
                    <a:pt x="3576" y="8456"/>
                  </a:lnTo>
                  <a:cubicBezTo>
                    <a:pt x="4528" y="8456"/>
                    <a:pt x="5453" y="8456"/>
                    <a:pt x="6488" y="8577"/>
                  </a:cubicBezTo>
                  <a:cubicBezTo>
                    <a:pt x="6741" y="8577"/>
                    <a:pt x="6852" y="8577"/>
                    <a:pt x="7076" y="8701"/>
                  </a:cubicBezTo>
                  <a:cubicBezTo>
                    <a:pt x="7199" y="8783"/>
                    <a:pt x="7293" y="8823"/>
                    <a:pt x="7375" y="8823"/>
                  </a:cubicBezTo>
                  <a:cubicBezTo>
                    <a:pt x="7541" y="8823"/>
                    <a:pt x="7666" y="8659"/>
                    <a:pt x="7890" y="8331"/>
                  </a:cubicBezTo>
                  <a:cubicBezTo>
                    <a:pt x="8841" y="6917"/>
                    <a:pt x="9655" y="5503"/>
                    <a:pt x="10578" y="4089"/>
                  </a:cubicBezTo>
                  <a:lnTo>
                    <a:pt x="11643" y="2183"/>
                  </a:lnTo>
                  <a:cubicBezTo>
                    <a:pt x="11756" y="2030"/>
                    <a:pt x="11867" y="1784"/>
                    <a:pt x="12091" y="1660"/>
                  </a:cubicBezTo>
                  <a:lnTo>
                    <a:pt x="12457" y="1414"/>
                  </a:lnTo>
                  <a:close/>
                  <a:moveTo>
                    <a:pt x="12343" y="0"/>
                  </a:moveTo>
                  <a:cubicBezTo>
                    <a:pt x="12233" y="0"/>
                    <a:pt x="11980" y="122"/>
                    <a:pt x="11756" y="367"/>
                  </a:cubicBezTo>
                  <a:cubicBezTo>
                    <a:pt x="11643" y="645"/>
                    <a:pt x="11392" y="891"/>
                    <a:pt x="11279" y="1137"/>
                  </a:cubicBezTo>
                  <a:lnTo>
                    <a:pt x="10691" y="2030"/>
                  </a:lnTo>
                  <a:cubicBezTo>
                    <a:pt x="9766" y="3719"/>
                    <a:pt x="8731" y="5379"/>
                    <a:pt x="7666" y="7041"/>
                  </a:cubicBezTo>
                  <a:cubicBezTo>
                    <a:pt x="7442" y="7409"/>
                    <a:pt x="7076" y="7686"/>
                    <a:pt x="6628" y="7686"/>
                  </a:cubicBezTo>
                  <a:cubicBezTo>
                    <a:pt x="4752" y="7562"/>
                    <a:pt x="2762" y="7562"/>
                    <a:pt x="662" y="7562"/>
                  </a:cubicBezTo>
                  <a:cubicBezTo>
                    <a:pt x="325" y="7562"/>
                    <a:pt x="74" y="7686"/>
                    <a:pt x="74" y="7808"/>
                  </a:cubicBezTo>
                  <a:cubicBezTo>
                    <a:pt x="-39" y="7932"/>
                    <a:pt x="-39" y="8178"/>
                    <a:pt x="185" y="8456"/>
                  </a:cubicBezTo>
                  <a:cubicBezTo>
                    <a:pt x="1250" y="10483"/>
                    <a:pt x="2285" y="11897"/>
                    <a:pt x="3687" y="13065"/>
                  </a:cubicBezTo>
                  <a:cubicBezTo>
                    <a:pt x="4051" y="13311"/>
                    <a:pt x="4275" y="13713"/>
                    <a:pt x="4051" y="14479"/>
                  </a:cubicBezTo>
                  <a:cubicBezTo>
                    <a:pt x="3827" y="14849"/>
                    <a:pt x="3687" y="15373"/>
                    <a:pt x="3576" y="15864"/>
                  </a:cubicBezTo>
                  <a:lnTo>
                    <a:pt x="3463" y="16509"/>
                  </a:lnTo>
                  <a:cubicBezTo>
                    <a:pt x="3239" y="17799"/>
                    <a:pt x="2986" y="19216"/>
                    <a:pt x="2762" y="20630"/>
                  </a:cubicBezTo>
                  <a:cubicBezTo>
                    <a:pt x="2762" y="20997"/>
                    <a:pt x="2762" y="21243"/>
                    <a:pt x="2875" y="21396"/>
                  </a:cubicBezTo>
                  <a:cubicBezTo>
                    <a:pt x="3022" y="21542"/>
                    <a:pt x="3198" y="21600"/>
                    <a:pt x="3393" y="21600"/>
                  </a:cubicBezTo>
                  <a:cubicBezTo>
                    <a:pt x="3530" y="21600"/>
                    <a:pt x="3677" y="21571"/>
                    <a:pt x="3827" y="21521"/>
                  </a:cubicBezTo>
                  <a:cubicBezTo>
                    <a:pt x="4164" y="21396"/>
                    <a:pt x="4388" y="21243"/>
                    <a:pt x="4641" y="20997"/>
                  </a:cubicBezTo>
                  <a:cubicBezTo>
                    <a:pt x="5787" y="20107"/>
                    <a:pt x="6852" y="19337"/>
                    <a:pt x="8030" y="18447"/>
                  </a:cubicBezTo>
                  <a:lnTo>
                    <a:pt x="8731" y="17923"/>
                  </a:lnTo>
                  <a:cubicBezTo>
                    <a:pt x="9065" y="17553"/>
                    <a:pt x="9289" y="17400"/>
                    <a:pt x="9542" y="17400"/>
                  </a:cubicBezTo>
                  <a:cubicBezTo>
                    <a:pt x="9879" y="17400"/>
                    <a:pt x="10130" y="17678"/>
                    <a:pt x="10467" y="18048"/>
                  </a:cubicBezTo>
                  <a:lnTo>
                    <a:pt x="10578" y="18169"/>
                  </a:lnTo>
                  <a:lnTo>
                    <a:pt x="10691" y="18322"/>
                  </a:lnTo>
                  <a:cubicBezTo>
                    <a:pt x="11055" y="18693"/>
                    <a:pt x="11392" y="18938"/>
                    <a:pt x="11756" y="19216"/>
                  </a:cubicBezTo>
                  <a:cubicBezTo>
                    <a:pt x="12681" y="19982"/>
                    <a:pt x="13632" y="20752"/>
                    <a:pt x="14557" y="21396"/>
                  </a:cubicBezTo>
                  <a:cubicBezTo>
                    <a:pt x="14704" y="21510"/>
                    <a:pt x="14846" y="21566"/>
                    <a:pt x="14983" y="21566"/>
                  </a:cubicBezTo>
                  <a:cubicBezTo>
                    <a:pt x="15289" y="21566"/>
                    <a:pt x="15559" y="21285"/>
                    <a:pt x="15735" y="20752"/>
                  </a:cubicBezTo>
                  <a:lnTo>
                    <a:pt x="15735" y="20107"/>
                  </a:lnTo>
                  <a:cubicBezTo>
                    <a:pt x="15845" y="18322"/>
                    <a:pt x="15482" y="16509"/>
                    <a:pt x="14781" y="14725"/>
                  </a:cubicBezTo>
                  <a:lnTo>
                    <a:pt x="14670" y="14479"/>
                  </a:lnTo>
                  <a:lnTo>
                    <a:pt x="14894" y="14326"/>
                  </a:lnTo>
                  <a:cubicBezTo>
                    <a:pt x="14894" y="14326"/>
                    <a:pt x="15034" y="14326"/>
                    <a:pt x="15034" y="14204"/>
                  </a:cubicBezTo>
                  <a:cubicBezTo>
                    <a:pt x="15145" y="14204"/>
                    <a:pt x="15258" y="14080"/>
                    <a:pt x="15258" y="14080"/>
                  </a:cubicBezTo>
                  <a:lnTo>
                    <a:pt x="16770" y="12944"/>
                  </a:lnTo>
                  <a:cubicBezTo>
                    <a:pt x="18059" y="11775"/>
                    <a:pt x="19461" y="10760"/>
                    <a:pt x="20749" y="9592"/>
                  </a:cubicBezTo>
                  <a:lnTo>
                    <a:pt x="20860" y="9468"/>
                  </a:lnTo>
                  <a:cubicBezTo>
                    <a:pt x="21337" y="9100"/>
                    <a:pt x="21561" y="8823"/>
                    <a:pt x="21448" y="8456"/>
                  </a:cubicBezTo>
                  <a:cubicBezTo>
                    <a:pt x="21197" y="7932"/>
                    <a:pt x="20860" y="7932"/>
                    <a:pt x="20383" y="7932"/>
                  </a:cubicBezTo>
                  <a:lnTo>
                    <a:pt x="20159" y="7932"/>
                  </a:lnTo>
                  <a:cubicBezTo>
                    <a:pt x="18871" y="7808"/>
                    <a:pt x="17471" y="7808"/>
                    <a:pt x="16183" y="7808"/>
                  </a:cubicBezTo>
                  <a:lnTo>
                    <a:pt x="13969" y="7808"/>
                  </a:lnTo>
                  <a:lnTo>
                    <a:pt x="13856" y="6518"/>
                  </a:lnTo>
                  <a:cubicBezTo>
                    <a:pt x="13745" y="5379"/>
                    <a:pt x="13492" y="4335"/>
                    <a:pt x="13382" y="3320"/>
                  </a:cubicBezTo>
                  <a:cubicBezTo>
                    <a:pt x="13268" y="2429"/>
                    <a:pt x="13155" y="1414"/>
                    <a:pt x="12791" y="492"/>
                  </a:cubicBezTo>
                  <a:cubicBezTo>
                    <a:pt x="12791" y="367"/>
                    <a:pt x="12681" y="0"/>
                    <a:pt x="123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764;p7"/>
            <p:cNvSpPr/>
            <p:nvPr/>
          </p:nvSpPr>
          <p:spPr>
            <a:xfrm>
              <a:off x="1521364" y="694264"/>
              <a:ext cx="141199" cy="12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8358" y="1953"/>
                  </a:moveTo>
                  <a:cubicBezTo>
                    <a:pt x="9026" y="1953"/>
                    <a:pt x="9686" y="2225"/>
                    <a:pt x="10373" y="2768"/>
                  </a:cubicBezTo>
                  <a:cubicBezTo>
                    <a:pt x="12202" y="3854"/>
                    <a:pt x="13939" y="5316"/>
                    <a:pt x="15768" y="7385"/>
                  </a:cubicBezTo>
                  <a:cubicBezTo>
                    <a:pt x="17607" y="9933"/>
                    <a:pt x="17607" y="12973"/>
                    <a:pt x="16205" y="14915"/>
                  </a:cubicBezTo>
                  <a:cubicBezTo>
                    <a:pt x="15341" y="16002"/>
                    <a:pt x="14366" y="16492"/>
                    <a:pt x="13066" y="16983"/>
                  </a:cubicBezTo>
                  <a:cubicBezTo>
                    <a:pt x="12639" y="16983"/>
                    <a:pt x="12202" y="17464"/>
                    <a:pt x="11664" y="17464"/>
                  </a:cubicBezTo>
                  <a:lnTo>
                    <a:pt x="11664" y="17955"/>
                  </a:lnTo>
                  <a:lnTo>
                    <a:pt x="11236" y="17464"/>
                  </a:lnTo>
                  <a:cubicBezTo>
                    <a:pt x="8534" y="16983"/>
                    <a:pt x="5832" y="16002"/>
                    <a:pt x="4105" y="12482"/>
                  </a:cubicBezTo>
                  <a:cubicBezTo>
                    <a:pt x="3129" y="9933"/>
                    <a:pt x="3129" y="6894"/>
                    <a:pt x="4968" y="4345"/>
                  </a:cubicBezTo>
                  <a:cubicBezTo>
                    <a:pt x="6129" y="2737"/>
                    <a:pt x="7234" y="1953"/>
                    <a:pt x="8358" y="1953"/>
                  </a:cubicBezTo>
                  <a:close/>
                  <a:moveTo>
                    <a:pt x="12434" y="0"/>
                  </a:moveTo>
                  <a:cubicBezTo>
                    <a:pt x="11775" y="0"/>
                    <a:pt x="11088" y="115"/>
                    <a:pt x="10373" y="334"/>
                  </a:cubicBezTo>
                  <a:lnTo>
                    <a:pt x="8098" y="334"/>
                  </a:lnTo>
                  <a:cubicBezTo>
                    <a:pt x="3566" y="334"/>
                    <a:pt x="436" y="3854"/>
                    <a:pt x="0" y="9442"/>
                  </a:cubicBezTo>
                  <a:cubicBezTo>
                    <a:pt x="0" y="12482"/>
                    <a:pt x="1402" y="15521"/>
                    <a:pt x="3129" y="17955"/>
                  </a:cubicBezTo>
                  <a:cubicBezTo>
                    <a:pt x="5405" y="20012"/>
                    <a:pt x="8098" y="21600"/>
                    <a:pt x="11236" y="21600"/>
                  </a:cubicBezTo>
                  <a:cubicBezTo>
                    <a:pt x="15768" y="21600"/>
                    <a:pt x="18043" y="20012"/>
                    <a:pt x="19771" y="16983"/>
                  </a:cubicBezTo>
                  <a:cubicBezTo>
                    <a:pt x="21600" y="13453"/>
                    <a:pt x="21600" y="9442"/>
                    <a:pt x="19334" y="5316"/>
                  </a:cubicBezTo>
                  <a:cubicBezTo>
                    <a:pt x="17180" y="1734"/>
                    <a:pt x="15025" y="0"/>
                    <a:pt x="124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765;p7"/>
            <p:cNvSpPr/>
            <p:nvPr/>
          </p:nvSpPr>
          <p:spPr>
            <a:xfrm>
              <a:off x="1575572" y="888576"/>
              <a:ext cx="51349" cy="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39" y="0"/>
                  </a:moveTo>
                  <a:cubicBezTo>
                    <a:pt x="5178" y="0"/>
                    <a:pt x="0" y="1164"/>
                    <a:pt x="0" y="9784"/>
                  </a:cubicBezTo>
                  <a:cubicBezTo>
                    <a:pt x="0" y="13252"/>
                    <a:pt x="1229" y="16993"/>
                    <a:pt x="3975" y="19296"/>
                  </a:cubicBezTo>
                  <a:cubicBezTo>
                    <a:pt x="5178" y="20461"/>
                    <a:pt x="7610" y="21600"/>
                    <a:pt x="10042" y="21600"/>
                  </a:cubicBezTo>
                  <a:cubicBezTo>
                    <a:pt x="12787" y="21600"/>
                    <a:pt x="15219" y="20461"/>
                    <a:pt x="17651" y="18157"/>
                  </a:cubicBezTo>
                  <a:cubicBezTo>
                    <a:pt x="20397" y="16993"/>
                    <a:pt x="21600" y="13252"/>
                    <a:pt x="21600" y="10949"/>
                  </a:cubicBezTo>
                  <a:cubicBezTo>
                    <a:pt x="21600" y="4905"/>
                    <a:pt x="16448" y="0"/>
                    <a:pt x="8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766;p7"/>
            <p:cNvSpPr/>
            <p:nvPr/>
          </p:nvSpPr>
          <p:spPr>
            <a:xfrm>
              <a:off x="1430976" y="864707"/>
              <a:ext cx="78842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4784" y="0"/>
                  </a:moveTo>
                  <a:cubicBezTo>
                    <a:pt x="4011" y="0"/>
                    <a:pt x="2482" y="0"/>
                    <a:pt x="1529" y="2988"/>
                  </a:cubicBezTo>
                  <a:cubicBezTo>
                    <a:pt x="773" y="5208"/>
                    <a:pt x="773" y="6211"/>
                    <a:pt x="773" y="8196"/>
                  </a:cubicBezTo>
                  <a:cubicBezTo>
                    <a:pt x="0" y="9199"/>
                    <a:pt x="0" y="10437"/>
                    <a:pt x="0" y="11419"/>
                  </a:cubicBezTo>
                  <a:cubicBezTo>
                    <a:pt x="0" y="17630"/>
                    <a:pt x="3255" y="21600"/>
                    <a:pt x="8038" y="21600"/>
                  </a:cubicBezTo>
                  <a:lnTo>
                    <a:pt x="9567" y="21600"/>
                  </a:lnTo>
                  <a:cubicBezTo>
                    <a:pt x="11096" y="21600"/>
                    <a:pt x="12805" y="20618"/>
                    <a:pt x="14334" y="19615"/>
                  </a:cubicBezTo>
                  <a:cubicBezTo>
                    <a:pt x="19118" y="17630"/>
                    <a:pt x="21600" y="12422"/>
                    <a:pt x="20647" y="7193"/>
                  </a:cubicBezTo>
                  <a:cubicBezTo>
                    <a:pt x="19118" y="2988"/>
                    <a:pt x="15107" y="0"/>
                    <a:pt x="10323" y="0"/>
                  </a:cubicBezTo>
                  <a:cubicBezTo>
                    <a:pt x="9567" y="491"/>
                    <a:pt x="8795" y="747"/>
                    <a:pt x="8104" y="747"/>
                  </a:cubicBezTo>
                  <a:cubicBezTo>
                    <a:pt x="7414" y="747"/>
                    <a:pt x="6789" y="491"/>
                    <a:pt x="63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767;p7"/>
            <p:cNvSpPr/>
            <p:nvPr/>
          </p:nvSpPr>
          <p:spPr>
            <a:xfrm>
              <a:off x="1663100" y="70551"/>
              <a:ext cx="406374" cy="2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" y="0"/>
                  </a:moveTo>
                  <a:cubicBezTo>
                    <a:pt x="512" y="0"/>
                    <a:pt x="337" y="59"/>
                    <a:pt x="152" y="151"/>
                  </a:cubicBezTo>
                  <a:lnTo>
                    <a:pt x="0" y="151"/>
                  </a:lnTo>
                  <a:lnTo>
                    <a:pt x="152" y="965"/>
                  </a:lnTo>
                  <a:cubicBezTo>
                    <a:pt x="459" y="1467"/>
                    <a:pt x="806" y="1720"/>
                    <a:pt x="1114" y="2221"/>
                  </a:cubicBezTo>
                  <a:cubicBezTo>
                    <a:pt x="1768" y="3289"/>
                    <a:pt x="2382" y="4103"/>
                    <a:pt x="3037" y="4853"/>
                  </a:cubicBezTo>
                  <a:cubicBezTo>
                    <a:pt x="7686" y="9560"/>
                    <a:pt x="12645" y="14262"/>
                    <a:pt x="18256" y="19783"/>
                  </a:cubicBezTo>
                  <a:cubicBezTo>
                    <a:pt x="18910" y="20532"/>
                    <a:pt x="19677" y="20786"/>
                    <a:pt x="20483" y="21352"/>
                  </a:cubicBezTo>
                  <a:cubicBezTo>
                    <a:pt x="20638" y="21352"/>
                    <a:pt x="20830" y="21600"/>
                    <a:pt x="20985" y="21600"/>
                  </a:cubicBezTo>
                  <a:lnTo>
                    <a:pt x="21600" y="21600"/>
                  </a:lnTo>
                  <a:cubicBezTo>
                    <a:pt x="21445" y="21600"/>
                    <a:pt x="21445" y="21352"/>
                    <a:pt x="21445" y="21352"/>
                  </a:cubicBezTo>
                  <a:cubicBezTo>
                    <a:pt x="21293" y="21034"/>
                    <a:pt x="20985" y="20786"/>
                    <a:pt x="20830" y="20532"/>
                  </a:cubicBezTo>
                  <a:cubicBezTo>
                    <a:pt x="20331" y="19783"/>
                    <a:pt x="19677" y="18715"/>
                    <a:pt x="19062" y="18214"/>
                  </a:cubicBezTo>
                  <a:cubicBezTo>
                    <a:pt x="16181" y="15329"/>
                    <a:pt x="13296" y="12445"/>
                    <a:pt x="10415" y="9808"/>
                  </a:cubicBezTo>
                  <a:cubicBezTo>
                    <a:pt x="8340" y="7743"/>
                    <a:pt x="6225" y="5672"/>
                    <a:pt x="3995" y="3537"/>
                  </a:cubicBezTo>
                  <a:cubicBezTo>
                    <a:pt x="3189" y="2788"/>
                    <a:pt x="2574" y="1720"/>
                    <a:pt x="1768" y="652"/>
                  </a:cubicBezTo>
                  <a:cubicBezTo>
                    <a:pt x="1355" y="178"/>
                    <a:pt x="1018" y="0"/>
                    <a:pt x="6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768;p7"/>
            <p:cNvSpPr/>
            <p:nvPr/>
          </p:nvSpPr>
          <p:spPr>
            <a:xfrm>
              <a:off x="587148" y="0"/>
              <a:ext cx="1524971" cy="78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56" y="13802"/>
                  </a:moveTo>
                  <a:lnTo>
                    <a:pt x="14513" y="14878"/>
                  </a:lnTo>
                  <a:lnTo>
                    <a:pt x="14389" y="14959"/>
                  </a:lnTo>
                  <a:cubicBezTo>
                    <a:pt x="13232" y="15118"/>
                    <a:pt x="12127" y="15616"/>
                    <a:pt x="11061" y="16214"/>
                  </a:cubicBezTo>
                  <a:cubicBezTo>
                    <a:pt x="10293" y="16614"/>
                    <a:pt x="9473" y="17032"/>
                    <a:pt x="8706" y="17291"/>
                  </a:cubicBezTo>
                  <a:lnTo>
                    <a:pt x="8664" y="16953"/>
                  </a:lnTo>
                  <a:lnTo>
                    <a:pt x="9730" y="16374"/>
                  </a:lnTo>
                  <a:cubicBezTo>
                    <a:pt x="11225" y="15537"/>
                    <a:pt x="12720" y="14719"/>
                    <a:pt x="14216" y="13880"/>
                  </a:cubicBezTo>
                  <a:lnTo>
                    <a:pt x="14256" y="13802"/>
                  </a:lnTo>
                  <a:close/>
                  <a:moveTo>
                    <a:pt x="9904" y="0"/>
                  </a:moveTo>
                  <a:cubicBezTo>
                    <a:pt x="9781" y="81"/>
                    <a:pt x="9648" y="81"/>
                    <a:pt x="9525" y="159"/>
                  </a:cubicBezTo>
                  <a:cubicBezTo>
                    <a:pt x="9095" y="340"/>
                    <a:pt x="8624" y="499"/>
                    <a:pt x="8153" y="758"/>
                  </a:cubicBezTo>
                  <a:lnTo>
                    <a:pt x="7476" y="1077"/>
                  </a:lnTo>
                  <a:lnTo>
                    <a:pt x="7476" y="658"/>
                  </a:lnTo>
                  <a:cubicBezTo>
                    <a:pt x="7425" y="758"/>
                    <a:pt x="7384" y="758"/>
                    <a:pt x="7384" y="758"/>
                  </a:cubicBezTo>
                  <a:cubicBezTo>
                    <a:pt x="7262" y="998"/>
                    <a:pt x="7169" y="1157"/>
                    <a:pt x="7087" y="1336"/>
                  </a:cubicBezTo>
                  <a:lnTo>
                    <a:pt x="6872" y="1835"/>
                  </a:lnTo>
                  <a:cubicBezTo>
                    <a:pt x="5889" y="4328"/>
                    <a:pt x="4916" y="6981"/>
                    <a:pt x="3974" y="9553"/>
                  </a:cubicBezTo>
                  <a:cubicBezTo>
                    <a:pt x="2612" y="13224"/>
                    <a:pt x="1495" y="16374"/>
                    <a:pt x="471" y="19705"/>
                  </a:cubicBezTo>
                  <a:lnTo>
                    <a:pt x="349" y="20204"/>
                  </a:lnTo>
                  <a:lnTo>
                    <a:pt x="92" y="20942"/>
                  </a:lnTo>
                  <a:cubicBezTo>
                    <a:pt x="0" y="21200"/>
                    <a:pt x="0" y="21281"/>
                    <a:pt x="0" y="21360"/>
                  </a:cubicBezTo>
                  <a:lnTo>
                    <a:pt x="256" y="21360"/>
                  </a:lnTo>
                  <a:lnTo>
                    <a:pt x="307" y="21441"/>
                  </a:lnTo>
                  <a:cubicBezTo>
                    <a:pt x="389" y="21519"/>
                    <a:pt x="471" y="21600"/>
                    <a:pt x="604" y="21600"/>
                  </a:cubicBezTo>
                  <a:cubicBezTo>
                    <a:pt x="769" y="21600"/>
                    <a:pt x="902" y="21441"/>
                    <a:pt x="1076" y="21360"/>
                  </a:cubicBezTo>
                  <a:cubicBezTo>
                    <a:pt x="1158" y="21281"/>
                    <a:pt x="1240" y="21200"/>
                    <a:pt x="1331" y="21200"/>
                  </a:cubicBezTo>
                  <a:cubicBezTo>
                    <a:pt x="1495" y="21101"/>
                    <a:pt x="1711" y="20942"/>
                    <a:pt x="1926" y="20861"/>
                  </a:cubicBezTo>
                  <a:cubicBezTo>
                    <a:pt x="2694" y="20364"/>
                    <a:pt x="3462" y="19944"/>
                    <a:pt x="4312" y="19705"/>
                  </a:cubicBezTo>
                  <a:cubicBezTo>
                    <a:pt x="4916" y="19606"/>
                    <a:pt x="5551" y="19287"/>
                    <a:pt x="6145" y="18947"/>
                  </a:cubicBezTo>
                  <a:cubicBezTo>
                    <a:pt x="6452" y="18867"/>
                    <a:pt x="6709" y="18707"/>
                    <a:pt x="6965" y="18608"/>
                  </a:cubicBezTo>
                  <a:lnTo>
                    <a:pt x="7344" y="18448"/>
                  </a:lnTo>
                  <a:cubicBezTo>
                    <a:pt x="8449" y="17949"/>
                    <a:pt x="9525" y="17450"/>
                    <a:pt x="10631" y="17032"/>
                  </a:cubicBezTo>
                  <a:cubicBezTo>
                    <a:pt x="11225" y="16713"/>
                    <a:pt x="11830" y="16454"/>
                    <a:pt x="12465" y="16214"/>
                  </a:cubicBezTo>
                  <a:cubicBezTo>
                    <a:pt x="12894" y="15955"/>
                    <a:pt x="13365" y="15717"/>
                    <a:pt x="13827" y="15537"/>
                  </a:cubicBezTo>
                  <a:cubicBezTo>
                    <a:pt x="13918" y="15456"/>
                    <a:pt x="14000" y="15456"/>
                    <a:pt x="14134" y="15456"/>
                  </a:cubicBezTo>
                  <a:cubicBezTo>
                    <a:pt x="14256" y="15377"/>
                    <a:pt x="14389" y="15297"/>
                    <a:pt x="14513" y="15297"/>
                  </a:cubicBezTo>
                  <a:cubicBezTo>
                    <a:pt x="14554" y="15218"/>
                    <a:pt x="14595" y="15118"/>
                    <a:pt x="14595" y="15038"/>
                  </a:cubicBezTo>
                  <a:cubicBezTo>
                    <a:pt x="14595" y="14798"/>
                    <a:pt x="14595" y="14539"/>
                    <a:pt x="14554" y="14220"/>
                  </a:cubicBezTo>
                  <a:lnTo>
                    <a:pt x="14554" y="13721"/>
                  </a:lnTo>
                  <a:lnTo>
                    <a:pt x="14595" y="13622"/>
                  </a:lnTo>
                  <a:cubicBezTo>
                    <a:pt x="14646" y="13622"/>
                    <a:pt x="14646" y="13543"/>
                    <a:pt x="14687" y="13543"/>
                  </a:cubicBezTo>
                  <a:cubicBezTo>
                    <a:pt x="14943" y="13383"/>
                    <a:pt x="15158" y="13303"/>
                    <a:pt x="15414" y="13123"/>
                  </a:cubicBezTo>
                  <a:cubicBezTo>
                    <a:pt x="15926" y="12804"/>
                    <a:pt x="16479" y="12466"/>
                    <a:pt x="17032" y="12126"/>
                  </a:cubicBezTo>
                  <a:cubicBezTo>
                    <a:pt x="17503" y="11886"/>
                    <a:pt x="17974" y="11627"/>
                    <a:pt x="18435" y="11308"/>
                  </a:cubicBezTo>
                  <a:cubicBezTo>
                    <a:pt x="19163" y="10969"/>
                    <a:pt x="19931" y="10470"/>
                    <a:pt x="20658" y="10052"/>
                  </a:cubicBezTo>
                  <a:cubicBezTo>
                    <a:pt x="20914" y="9892"/>
                    <a:pt x="21129" y="9733"/>
                    <a:pt x="21344" y="9474"/>
                  </a:cubicBezTo>
                  <a:cubicBezTo>
                    <a:pt x="21426" y="9393"/>
                    <a:pt x="21508" y="9314"/>
                    <a:pt x="21600" y="9234"/>
                  </a:cubicBezTo>
                  <a:lnTo>
                    <a:pt x="21600" y="9134"/>
                  </a:lnTo>
                  <a:lnTo>
                    <a:pt x="21088" y="9134"/>
                  </a:lnTo>
                  <a:lnTo>
                    <a:pt x="20955" y="9234"/>
                  </a:lnTo>
                  <a:cubicBezTo>
                    <a:pt x="18999" y="10391"/>
                    <a:pt x="17032" y="11468"/>
                    <a:pt x="15066" y="12545"/>
                  </a:cubicBezTo>
                  <a:cubicBezTo>
                    <a:pt x="10416" y="15218"/>
                    <a:pt x="5634" y="17949"/>
                    <a:pt x="902" y="20782"/>
                  </a:cubicBezTo>
                  <a:lnTo>
                    <a:pt x="604" y="20942"/>
                  </a:lnTo>
                  <a:lnTo>
                    <a:pt x="820" y="20523"/>
                  </a:lnTo>
                  <a:cubicBezTo>
                    <a:pt x="860" y="20443"/>
                    <a:pt x="860" y="20443"/>
                    <a:pt x="860" y="20364"/>
                  </a:cubicBezTo>
                  <a:cubicBezTo>
                    <a:pt x="942" y="20283"/>
                    <a:pt x="984" y="20103"/>
                    <a:pt x="1024" y="20024"/>
                  </a:cubicBezTo>
                  <a:lnTo>
                    <a:pt x="1793" y="19026"/>
                  </a:lnTo>
                  <a:cubicBezTo>
                    <a:pt x="2612" y="17949"/>
                    <a:pt x="3421" y="16794"/>
                    <a:pt x="4230" y="15796"/>
                  </a:cubicBezTo>
                  <a:lnTo>
                    <a:pt x="4445" y="15456"/>
                  </a:lnTo>
                  <a:cubicBezTo>
                    <a:pt x="6534" y="12804"/>
                    <a:pt x="8664" y="9973"/>
                    <a:pt x="10887" y="7399"/>
                  </a:cubicBezTo>
                  <a:cubicBezTo>
                    <a:pt x="11441" y="6821"/>
                    <a:pt x="11994" y="6063"/>
                    <a:pt x="12547" y="5405"/>
                  </a:cubicBezTo>
                  <a:cubicBezTo>
                    <a:pt x="12854" y="5065"/>
                    <a:pt x="13151" y="4647"/>
                    <a:pt x="13447" y="4328"/>
                  </a:cubicBezTo>
                  <a:cubicBezTo>
                    <a:pt x="13878" y="3829"/>
                    <a:pt x="14256" y="3330"/>
                    <a:pt x="14646" y="2833"/>
                  </a:cubicBezTo>
                  <a:lnTo>
                    <a:pt x="15107" y="2334"/>
                  </a:lnTo>
                  <a:lnTo>
                    <a:pt x="15107" y="2154"/>
                  </a:lnTo>
                  <a:lnTo>
                    <a:pt x="15025" y="2154"/>
                  </a:lnTo>
                  <a:cubicBezTo>
                    <a:pt x="14809" y="2334"/>
                    <a:pt x="14554" y="2493"/>
                    <a:pt x="14338" y="2752"/>
                  </a:cubicBezTo>
                  <a:cubicBezTo>
                    <a:pt x="13663" y="3489"/>
                    <a:pt x="12976" y="4328"/>
                    <a:pt x="12290" y="5065"/>
                  </a:cubicBezTo>
                  <a:lnTo>
                    <a:pt x="12208" y="5245"/>
                  </a:lnTo>
                  <a:cubicBezTo>
                    <a:pt x="11912" y="5564"/>
                    <a:pt x="11655" y="5904"/>
                    <a:pt x="11399" y="6243"/>
                  </a:cubicBezTo>
                  <a:cubicBezTo>
                    <a:pt x="11266" y="6322"/>
                    <a:pt x="11143" y="6482"/>
                    <a:pt x="11010" y="6641"/>
                  </a:cubicBezTo>
                  <a:lnTo>
                    <a:pt x="10928" y="6821"/>
                  </a:lnTo>
                  <a:lnTo>
                    <a:pt x="10887" y="6562"/>
                  </a:lnTo>
                  <a:lnTo>
                    <a:pt x="10887" y="6322"/>
                  </a:lnTo>
                  <a:cubicBezTo>
                    <a:pt x="10887" y="5983"/>
                    <a:pt x="10928" y="5645"/>
                    <a:pt x="10928" y="5326"/>
                  </a:cubicBezTo>
                  <a:cubicBezTo>
                    <a:pt x="11010" y="4568"/>
                    <a:pt x="11061" y="3750"/>
                    <a:pt x="11102" y="2992"/>
                  </a:cubicBezTo>
                  <a:cubicBezTo>
                    <a:pt x="11102" y="2572"/>
                    <a:pt x="11143" y="2154"/>
                    <a:pt x="11102" y="1576"/>
                  </a:cubicBezTo>
                  <a:lnTo>
                    <a:pt x="11010" y="1416"/>
                  </a:lnTo>
                  <a:cubicBezTo>
                    <a:pt x="10969" y="1495"/>
                    <a:pt x="10969" y="1576"/>
                    <a:pt x="10928" y="1655"/>
                  </a:cubicBezTo>
                  <a:lnTo>
                    <a:pt x="10928" y="1835"/>
                  </a:lnTo>
                  <a:cubicBezTo>
                    <a:pt x="10846" y="2752"/>
                    <a:pt x="10754" y="3750"/>
                    <a:pt x="10672" y="4647"/>
                  </a:cubicBezTo>
                  <a:lnTo>
                    <a:pt x="10498" y="7140"/>
                  </a:lnTo>
                  <a:lnTo>
                    <a:pt x="10457" y="7239"/>
                  </a:lnTo>
                  <a:cubicBezTo>
                    <a:pt x="7815" y="10551"/>
                    <a:pt x="5172" y="13880"/>
                    <a:pt x="2520" y="17212"/>
                  </a:cubicBezTo>
                  <a:lnTo>
                    <a:pt x="1926" y="18030"/>
                  </a:lnTo>
                  <a:lnTo>
                    <a:pt x="2520" y="16873"/>
                  </a:lnTo>
                  <a:cubicBezTo>
                    <a:pt x="2561" y="16713"/>
                    <a:pt x="2612" y="16614"/>
                    <a:pt x="2653" y="16533"/>
                  </a:cubicBezTo>
                  <a:lnTo>
                    <a:pt x="4701" y="12625"/>
                  </a:lnTo>
                  <a:cubicBezTo>
                    <a:pt x="6238" y="9633"/>
                    <a:pt x="7815" y="6740"/>
                    <a:pt x="9351" y="3750"/>
                  </a:cubicBezTo>
                  <a:cubicBezTo>
                    <a:pt x="9781" y="2912"/>
                    <a:pt x="10201" y="2075"/>
                    <a:pt x="10590" y="1157"/>
                  </a:cubicBezTo>
                  <a:lnTo>
                    <a:pt x="10631" y="1077"/>
                  </a:lnTo>
                  <a:cubicBezTo>
                    <a:pt x="10672" y="998"/>
                    <a:pt x="10713" y="838"/>
                    <a:pt x="10754" y="658"/>
                  </a:cubicBezTo>
                  <a:cubicBezTo>
                    <a:pt x="10754" y="578"/>
                    <a:pt x="10754" y="578"/>
                    <a:pt x="10805" y="578"/>
                  </a:cubicBezTo>
                  <a:cubicBezTo>
                    <a:pt x="10754" y="578"/>
                    <a:pt x="10713" y="578"/>
                    <a:pt x="10713" y="658"/>
                  </a:cubicBezTo>
                  <a:cubicBezTo>
                    <a:pt x="10631" y="758"/>
                    <a:pt x="10590" y="838"/>
                    <a:pt x="10498" y="917"/>
                  </a:cubicBezTo>
                  <a:cubicBezTo>
                    <a:pt x="10416" y="998"/>
                    <a:pt x="10375" y="1157"/>
                    <a:pt x="10293" y="1257"/>
                  </a:cubicBezTo>
                  <a:cubicBezTo>
                    <a:pt x="10119" y="1495"/>
                    <a:pt x="10037" y="1655"/>
                    <a:pt x="9904" y="1835"/>
                  </a:cubicBezTo>
                  <a:cubicBezTo>
                    <a:pt x="7773" y="5904"/>
                    <a:pt x="5592" y="10052"/>
                    <a:pt x="3165" y="14619"/>
                  </a:cubicBezTo>
                  <a:cubicBezTo>
                    <a:pt x="2868" y="15297"/>
                    <a:pt x="2520" y="15876"/>
                    <a:pt x="2222" y="16454"/>
                  </a:cubicBezTo>
                  <a:cubicBezTo>
                    <a:pt x="2100" y="16794"/>
                    <a:pt x="1966" y="17032"/>
                    <a:pt x="1844" y="17372"/>
                  </a:cubicBezTo>
                  <a:lnTo>
                    <a:pt x="1751" y="17450"/>
                  </a:lnTo>
                  <a:lnTo>
                    <a:pt x="1669" y="17291"/>
                  </a:lnTo>
                  <a:lnTo>
                    <a:pt x="1669" y="17113"/>
                  </a:lnTo>
                  <a:cubicBezTo>
                    <a:pt x="1669" y="17032"/>
                    <a:pt x="1669" y="17032"/>
                    <a:pt x="1711" y="16953"/>
                  </a:cubicBezTo>
                  <a:cubicBezTo>
                    <a:pt x="1966" y="16214"/>
                    <a:pt x="2264" y="15456"/>
                    <a:pt x="2520" y="14619"/>
                  </a:cubicBezTo>
                  <a:cubicBezTo>
                    <a:pt x="3124" y="12884"/>
                    <a:pt x="3759" y="11049"/>
                    <a:pt x="4404" y="9314"/>
                  </a:cubicBezTo>
                  <a:cubicBezTo>
                    <a:pt x="5080" y="7399"/>
                    <a:pt x="5807" y="5485"/>
                    <a:pt x="6494" y="3651"/>
                  </a:cubicBezTo>
                  <a:cubicBezTo>
                    <a:pt x="6749" y="3071"/>
                    <a:pt x="6965" y="2413"/>
                    <a:pt x="7169" y="1835"/>
                  </a:cubicBezTo>
                  <a:cubicBezTo>
                    <a:pt x="7262" y="1655"/>
                    <a:pt x="7302" y="1576"/>
                    <a:pt x="7384" y="1576"/>
                  </a:cubicBezTo>
                  <a:cubicBezTo>
                    <a:pt x="7600" y="1416"/>
                    <a:pt x="7815" y="1336"/>
                    <a:pt x="7989" y="1336"/>
                  </a:cubicBezTo>
                  <a:cubicBezTo>
                    <a:pt x="8245" y="1157"/>
                    <a:pt x="8542" y="1077"/>
                    <a:pt x="8798" y="998"/>
                  </a:cubicBezTo>
                  <a:cubicBezTo>
                    <a:pt x="9218" y="838"/>
                    <a:pt x="9607" y="658"/>
                    <a:pt x="9986" y="499"/>
                  </a:cubicBezTo>
                  <a:cubicBezTo>
                    <a:pt x="10201" y="418"/>
                    <a:pt x="10242" y="340"/>
                    <a:pt x="10201" y="159"/>
                  </a:cubicBezTo>
                  <a:cubicBezTo>
                    <a:pt x="10201" y="81"/>
                    <a:pt x="10160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64" name="Google Shape;769;p7"/>
            <p:cNvGrpSpPr/>
            <p:nvPr/>
          </p:nvGrpSpPr>
          <p:grpSpPr>
            <a:xfrm>
              <a:off x="2076641" y="331126"/>
              <a:ext cx="12701" cy="1"/>
              <a:chOff x="0" y="0"/>
              <a:chExt cx="12699" cy="0"/>
            </a:xfrm>
          </p:grpSpPr>
          <p:sp>
            <p:nvSpPr>
              <p:cNvPr id="86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67" name="Google Shape;770;p7"/>
            <p:cNvGrpSpPr/>
            <p:nvPr/>
          </p:nvGrpSpPr>
          <p:grpSpPr>
            <a:xfrm>
              <a:off x="1653713" y="74796"/>
              <a:ext cx="1" cy="12828"/>
              <a:chOff x="0" y="0"/>
              <a:chExt cx="0" cy="12826"/>
            </a:xfrm>
          </p:grpSpPr>
          <p:sp>
            <p:nvSpPr>
              <p:cNvPr id="86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6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68" name="Google Shape;771;p7"/>
            <p:cNvSpPr/>
            <p:nvPr/>
          </p:nvSpPr>
          <p:spPr>
            <a:xfrm>
              <a:off x="5349545" y="3160274"/>
              <a:ext cx="43146" cy="8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9288" y="0"/>
                  </a:moveTo>
                  <a:lnTo>
                    <a:pt x="10696" y="1566"/>
                  </a:lnTo>
                  <a:lnTo>
                    <a:pt x="10696" y="5706"/>
                  </a:lnTo>
                  <a:cubicBezTo>
                    <a:pt x="10696" y="8027"/>
                    <a:pt x="7910" y="10350"/>
                    <a:pt x="1978" y="12816"/>
                  </a:cubicBezTo>
                  <a:cubicBezTo>
                    <a:pt x="570" y="13716"/>
                    <a:pt x="-808" y="14616"/>
                    <a:pt x="570" y="15516"/>
                  </a:cubicBezTo>
                  <a:cubicBezTo>
                    <a:pt x="1978" y="16273"/>
                    <a:pt x="4764" y="17101"/>
                    <a:pt x="7910" y="17856"/>
                  </a:cubicBezTo>
                  <a:cubicBezTo>
                    <a:pt x="10696" y="18972"/>
                    <a:pt x="15220" y="20250"/>
                    <a:pt x="13482" y="21456"/>
                  </a:cubicBezTo>
                  <a:cubicBezTo>
                    <a:pt x="13482" y="21529"/>
                    <a:pt x="15220" y="21600"/>
                    <a:pt x="15220" y="21600"/>
                  </a:cubicBezTo>
                  <a:cubicBezTo>
                    <a:pt x="16598" y="21600"/>
                    <a:pt x="18006" y="21600"/>
                    <a:pt x="18006" y="21529"/>
                  </a:cubicBezTo>
                  <a:cubicBezTo>
                    <a:pt x="19384" y="21366"/>
                    <a:pt x="20792" y="21151"/>
                    <a:pt x="20792" y="20916"/>
                  </a:cubicBezTo>
                  <a:lnTo>
                    <a:pt x="20792" y="20628"/>
                  </a:lnTo>
                  <a:cubicBezTo>
                    <a:pt x="19384" y="19656"/>
                    <a:pt x="18006" y="18667"/>
                    <a:pt x="15220" y="17767"/>
                  </a:cubicBezTo>
                  <a:cubicBezTo>
                    <a:pt x="9288" y="16200"/>
                    <a:pt x="4764" y="14616"/>
                    <a:pt x="9288" y="12978"/>
                  </a:cubicBezTo>
                  <a:cubicBezTo>
                    <a:pt x="15220" y="10872"/>
                    <a:pt x="18006" y="8694"/>
                    <a:pt x="18006" y="6300"/>
                  </a:cubicBezTo>
                  <a:cubicBezTo>
                    <a:pt x="18006" y="5777"/>
                    <a:pt x="16598" y="5328"/>
                    <a:pt x="16598" y="4805"/>
                  </a:cubicBezTo>
                  <a:cubicBezTo>
                    <a:pt x="16598" y="3005"/>
                    <a:pt x="15220" y="1493"/>
                    <a:pt x="92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772;p7"/>
            <p:cNvSpPr/>
            <p:nvPr/>
          </p:nvSpPr>
          <p:spPr>
            <a:xfrm>
              <a:off x="5341342" y="1427938"/>
              <a:ext cx="24618" cy="21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64" y="0"/>
                  </a:moveTo>
                  <a:cubicBezTo>
                    <a:pt x="0" y="1259"/>
                    <a:pt x="0" y="2143"/>
                    <a:pt x="0" y="3110"/>
                  </a:cubicBezTo>
                  <a:cubicBezTo>
                    <a:pt x="3164" y="7989"/>
                    <a:pt x="8236" y="12943"/>
                    <a:pt x="13309" y="17905"/>
                  </a:cubicBezTo>
                  <a:lnTo>
                    <a:pt x="15873" y="20939"/>
                  </a:lnTo>
                  <a:cubicBezTo>
                    <a:pt x="15873" y="20939"/>
                    <a:pt x="19036" y="21307"/>
                    <a:pt x="19036" y="21600"/>
                  </a:cubicBezTo>
                  <a:lnTo>
                    <a:pt x="19036" y="20640"/>
                  </a:lnTo>
                  <a:cubicBezTo>
                    <a:pt x="21600" y="19457"/>
                    <a:pt x="21600" y="18197"/>
                    <a:pt x="21600" y="16944"/>
                  </a:cubicBezTo>
                  <a:cubicBezTo>
                    <a:pt x="19036" y="13910"/>
                    <a:pt x="15873" y="10800"/>
                    <a:pt x="10800" y="7696"/>
                  </a:cubicBezTo>
                  <a:cubicBezTo>
                    <a:pt x="10800" y="6806"/>
                    <a:pt x="8236" y="5845"/>
                    <a:pt x="8236" y="4955"/>
                  </a:cubicBezTo>
                  <a:cubicBezTo>
                    <a:pt x="5727" y="3110"/>
                    <a:pt x="3164" y="1552"/>
                    <a:pt x="3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773;p7"/>
            <p:cNvSpPr/>
            <p:nvPr/>
          </p:nvSpPr>
          <p:spPr>
            <a:xfrm>
              <a:off x="5329779" y="1819795"/>
              <a:ext cx="33259" cy="101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51" y="0"/>
                  </a:moveTo>
                  <a:cubicBezTo>
                    <a:pt x="9851" y="246"/>
                    <a:pt x="7510" y="447"/>
                    <a:pt x="5652" y="631"/>
                  </a:cubicBezTo>
                  <a:cubicBezTo>
                    <a:pt x="3755" y="1155"/>
                    <a:pt x="0" y="1661"/>
                    <a:pt x="0" y="2169"/>
                  </a:cubicBezTo>
                  <a:cubicBezTo>
                    <a:pt x="0" y="3016"/>
                    <a:pt x="1857" y="3846"/>
                    <a:pt x="1857" y="4616"/>
                  </a:cubicBezTo>
                  <a:cubicBezTo>
                    <a:pt x="3755" y="5000"/>
                    <a:pt x="3755" y="5324"/>
                    <a:pt x="3755" y="5707"/>
                  </a:cubicBezTo>
                  <a:lnTo>
                    <a:pt x="3755" y="6277"/>
                  </a:lnTo>
                  <a:cubicBezTo>
                    <a:pt x="5652" y="6723"/>
                    <a:pt x="5652" y="7169"/>
                    <a:pt x="5652" y="7630"/>
                  </a:cubicBezTo>
                  <a:cubicBezTo>
                    <a:pt x="7510" y="7938"/>
                    <a:pt x="7510" y="8323"/>
                    <a:pt x="9851" y="8708"/>
                  </a:cubicBezTo>
                  <a:cubicBezTo>
                    <a:pt x="11749" y="9354"/>
                    <a:pt x="13606" y="10123"/>
                    <a:pt x="11749" y="10831"/>
                  </a:cubicBezTo>
                  <a:cubicBezTo>
                    <a:pt x="11749" y="12307"/>
                    <a:pt x="11749" y="13845"/>
                    <a:pt x="13606" y="15323"/>
                  </a:cubicBezTo>
                  <a:cubicBezTo>
                    <a:pt x="15504" y="16015"/>
                    <a:pt x="15504" y="16661"/>
                    <a:pt x="15504" y="17369"/>
                  </a:cubicBezTo>
                  <a:cubicBezTo>
                    <a:pt x="17361" y="18139"/>
                    <a:pt x="17361" y="18969"/>
                    <a:pt x="17361" y="19738"/>
                  </a:cubicBezTo>
                  <a:lnTo>
                    <a:pt x="17361" y="21600"/>
                  </a:lnTo>
                  <a:cubicBezTo>
                    <a:pt x="19258" y="20830"/>
                    <a:pt x="21600" y="20000"/>
                    <a:pt x="21600" y="19169"/>
                  </a:cubicBezTo>
                  <a:cubicBezTo>
                    <a:pt x="21600" y="18399"/>
                    <a:pt x="21600" y="17554"/>
                    <a:pt x="19258" y="16784"/>
                  </a:cubicBezTo>
                  <a:cubicBezTo>
                    <a:pt x="19258" y="15768"/>
                    <a:pt x="17361" y="14677"/>
                    <a:pt x="19258" y="13646"/>
                  </a:cubicBezTo>
                  <a:cubicBezTo>
                    <a:pt x="21600" y="11600"/>
                    <a:pt x="17361" y="9616"/>
                    <a:pt x="13606" y="7630"/>
                  </a:cubicBezTo>
                  <a:cubicBezTo>
                    <a:pt x="11749" y="6723"/>
                    <a:pt x="9851" y="5769"/>
                    <a:pt x="9851" y="4862"/>
                  </a:cubicBezTo>
                  <a:cubicBezTo>
                    <a:pt x="9851" y="4477"/>
                    <a:pt x="7510" y="4169"/>
                    <a:pt x="7510" y="3785"/>
                  </a:cubicBezTo>
                  <a:cubicBezTo>
                    <a:pt x="5652" y="2939"/>
                    <a:pt x="3755" y="2046"/>
                    <a:pt x="7510" y="1155"/>
                  </a:cubicBezTo>
                  <a:cubicBezTo>
                    <a:pt x="7510" y="770"/>
                    <a:pt x="9851" y="385"/>
                    <a:pt x="9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774;p7"/>
            <p:cNvSpPr/>
            <p:nvPr/>
          </p:nvSpPr>
          <p:spPr>
            <a:xfrm>
              <a:off x="5263262" y="2160369"/>
              <a:ext cx="36904" cy="121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4" h="21600" fill="norm" stroke="1" extrusionOk="0">
                  <a:moveTo>
                    <a:pt x="14165" y="0"/>
                  </a:moveTo>
                  <a:cubicBezTo>
                    <a:pt x="6345" y="1216"/>
                    <a:pt x="0" y="2611"/>
                    <a:pt x="0" y="3943"/>
                  </a:cubicBezTo>
                  <a:cubicBezTo>
                    <a:pt x="1474" y="4903"/>
                    <a:pt x="4839" y="5864"/>
                    <a:pt x="6345" y="6773"/>
                  </a:cubicBezTo>
                  <a:cubicBezTo>
                    <a:pt x="9326" y="7465"/>
                    <a:pt x="10800" y="8104"/>
                    <a:pt x="12306" y="8745"/>
                  </a:cubicBezTo>
                  <a:cubicBezTo>
                    <a:pt x="14165" y="9973"/>
                    <a:pt x="14165" y="10883"/>
                    <a:pt x="12306" y="11728"/>
                  </a:cubicBezTo>
                  <a:cubicBezTo>
                    <a:pt x="9326" y="12958"/>
                    <a:pt x="7820" y="14186"/>
                    <a:pt x="10800" y="15518"/>
                  </a:cubicBezTo>
                  <a:cubicBezTo>
                    <a:pt x="10800" y="16427"/>
                    <a:pt x="12306" y="17335"/>
                    <a:pt x="12306" y="18181"/>
                  </a:cubicBezTo>
                  <a:lnTo>
                    <a:pt x="12306" y="19731"/>
                  </a:lnTo>
                  <a:cubicBezTo>
                    <a:pt x="12306" y="20320"/>
                    <a:pt x="12306" y="20909"/>
                    <a:pt x="14165" y="21498"/>
                  </a:cubicBezTo>
                  <a:cubicBezTo>
                    <a:pt x="14165" y="21498"/>
                    <a:pt x="14165" y="21548"/>
                    <a:pt x="15639" y="21600"/>
                  </a:cubicBezTo>
                  <a:lnTo>
                    <a:pt x="15639" y="21498"/>
                  </a:lnTo>
                  <a:cubicBezTo>
                    <a:pt x="17145" y="20959"/>
                    <a:pt x="17145" y="20422"/>
                    <a:pt x="17145" y="19897"/>
                  </a:cubicBezTo>
                  <a:cubicBezTo>
                    <a:pt x="17145" y="18719"/>
                    <a:pt x="17145" y="17439"/>
                    <a:pt x="15639" y="15787"/>
                  </a:cubicBezTo>
                  <a:lnTo>
                    <a:pt x="15639" y="14827"/>
                  </a:lnTo>
                  <a:cubicBezTo>
                    <a:pt x="14165" y="14238"/>
                    <a:pt x="12306" y="13597"/>
                    <a:pt x="14165" y="13008"/>
                  </a:cubicBezTo>
                  <a:cubicBezTo>
                    <a:pt x="21600" y="10985"/>
                    <a:pt x="20126" y="8963"/>
                    <a:pt x="12306" y="7042"/>
                  </a:cubicBezTo>
                  <a:cubicBezTo>
                    <a:pt x="4839" y="5173"/>
                    <a:pt x="2980" y="3302"/>
                    <a:pt x="10800" y="1280"/>
                  </a:cubicBezTo>
                  <a:cubicBezTo>
                    <a:pt x="12306" y="844"/>
                    <a:pt x="14165" y="422"/>
                    <a:pt x="141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775;p7"/>
            <p:cNvSpPr/>
            <p:nvPr/>
          </p:nvSpPr>
          <p:spPr>
            <a:xfrm>
              <a:off x="5283785" y="1301381"/>
              <a:ext cx="12827" cy="7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36" h="21600" fill="norm" stroke="1" extrusionOk="0">
                  <a:moveTo>
                    <a:pt x="1991" y="0"/>
                  </a:moveTo>
                  <a:cubicBezTo>
                    <a:pt x="-3136" y="6599"/>
                    <a:pt x="1991" y="16600"/>
                    <a:pt x="13337" y="21600"/>
                  </a:cubicBezTo>
                  <a:cubicBezTo>
                    <a:pt x="18464" y="14194"/>
                    <a:pt x="8319" y="7595"/>
                    <a:pt x="19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776;p7"/>
            <p:cNvSpPr/>
            <p:nvPr/>
          </p:nvSpPr>
          <p:spPr>
            <a:xfrm>
              <a:off x="4055023" y="1115585"/>
              <a:ext cx="1177841" cy="5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5" y="0"/>
                  </a:moveTo>
                  <a:cubicBezTo>
                    <a:pt x="18471" y="0"/>
                    <a:pt x="18013" y="280"/>
                    <a:pt x="17569" y="817"/>
                  </a:cubicBezTo>
                  <a:cubicBezTo>
                    <a:pt x="16959" y="1915"/>
                    <a:pt x="16297" y="2989"/>
                    <a:pt x="15699" y="4086"/>
                  </a:cubicBezTo>
                  <a:cubicBezTo>
                    <a:pt x="15249" y="4086"/>
                    <a:pt x="14758" y="5441"/>
                    <a:pt x="14307" y="6515"/>
                  </a:cubicBezTo>
                  <a:cubicBezTo>
                    <a:pt x="14042" y="6515"/>
                    <a:pt x="13817" y="6515"/>
                    <a:pt x="13538" y="7613"/>
                  </a:cubicBezTo>
                  <a:cubicBezTo>
                    <a:pt x="12769" y="8687"/>
                    <a:pt x="11987" y="9784"/>
                    <a:pt x="11270" y="12236"/>
                  </a:cubicBezTo>
                  <a:cubicBezTo>
                    <a:pt x="10834" y="13310"/>
                    <a:pt x="10396" y="14408"/>
                    <a:pt x="9944" y="14408"/>
                  </a:cubicBezTo>
                  <a:cubicBezTo>
                    <a:pt x="9666" y="15482"/>
                    <a:pt x="9454" y="15482"/>
                    <a:pt x="9228" y="15482"/>
                  </a:cubicBezTo>
                  <a:lnTo>
                    <a:pt x="8672" y="15482"/>
                  </a:lnTo>
                  <a:cubicBezTo>
                    <a:pt x="8513" y="14408"/>
                    <a:pt x="8340" y="14408"/>
                    <a:pt x="8181" y="14408"/>
                  </a:cubicBezTo>
                  <a:lnTo>
                    <a:pt x="8009" y="14408"/>
                  </a:lnTo>
                  <a:cubicBezTo>
                    <a:pt x="7850" y="13310"/>
                    <a:pt x="7677" y="13310"/>
                    <a:pt x="7518" y="13310"/>
                  </a:cubicBezTo>
                  <a:cubicBezTo>
                    <a:pt x="6351" y="9784"/>
                    <a:pt x="5197" y="7613"/>
                    <a:pt x="4150" y="6515"/>
                  </a:cubicBezTo>
                  <a:cubicBezTo>
                    <a:pt x="3156" y="4086"/>
                    <a:pt x="2268" y="2989"/>
                    <a:pt x="1446" y="2989"/>
                  </a:cubicBezTo>
                  <a:lnTo>
                    <a:pt x="0" y="2989"/>
                  </a:lnTo>
                  <a:cubicBezTo>
                    <a:pt x="2492" y="5441"/>
                    <a:pt x="5091" y="9784"/>
                    <a:pt x="7743" y="17654"/>
                  </a:cubicBezTo>
                  <a:cubicBezTo>
                    <a:pt x="8363" y="20316"/>
                    <a:pt x="8892" y="21600"/>
                    <a:pt x="9422" y="21600"/>
                  </a:cubicBezTo>
                  <a:cubicBezTo>
                    <a:pt x="9596" y="21600"/>
                    <a:pt x="9769" y="21460"/>
                    <a:pt x="9944" y="21180"/>
                  </a:cubicBezTo>
                  <a:cubicBezTo>
                    <a:pt x="10117" y="21180"/>
                    <a:pt x="10224" y="20106"/>
                    <a:pt x="10396" y="20106"/>
                  </a:cubicBezTo>
                  <a:cubicBezTo>
                    <a:pt x="10554" y="20106"/>
                    <a:pt x="10660" y="20106"/>
                    <a:pt x="10834" y="19008"/>
                  </a:cubicBezTo>
                  <a:cubicBezTo>
                    <a:pt x="11444" y="16579"/>
                    <a:pt x="12212" y="14408"/>
                    <a:pt x="12981" y="12236"/>
                  </a:cubicBezTo>
                  <a:cubicBezTo>
                    <a:pt x="13485" y="10858"/>
                    <a:pt x="14042" y="10858"/>
                    <a:pt x="14533" y="9784"/>
                  </a:cubicBezTo>
                  <a:cubicBezTo>
                    <a:pt x="15089" y="9784"/>
                    <a:pt x="15633" y="8687"/>
                    <a:pt x="16191" y="7613"/>
                  </a:cubicBezTo>
                  <a:cubicBezTo>
                    <a:pt x="16363" y="6515"/>
                    <a:pt x="16575" y="6515"/>
                    <a:pt x="16801" y="6515"/>
                  </a:cubicBezTo>
                  <a:cubicBezTo>
                    <a:pt x="17516" y="4086"/>
                    <a:pt x="18285" y="2989"/>
                    <a:pt x="19014" y="1915"/>
                  </a:cubicBezTo>
                  <a:lnTo>
                    <a:pt x="20500" y="1915"/>
                  </a:lnTo>
                  <a:cubicBezTo>
                    <a:pt x="20778" y="2989"/>
                    <a:pt x="21004" y="2989"/>
                    <a:pt x="21336" y="2989"/>
                  </a:cubicBezTo>
                  <a:lnTo>
                    <a:pt x="21600" y="2989"/>
                  </a:lnTo>
                  <a:cubicBezTo>
                    <a:pt x="21216" y="1915"/>
                    <a:pt x="20884" y="1915"/>
                    <a:pt x="20500" y="817"/>
                  </a:cubicBezTo>
                  <a:cubicBezTo>
                    <a:pt x="19949" y="280"/>
                    <a:pt x="19439" y="0"/>
                    <a:pt x="189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777;p7"/>
            <p:cNvSpPr/>
            <p:nvPr/>
          </p:nvSpPr>
          <p:spPr>
            <a:xfrm>
              <a:off x="5218441" y="1256563"/>
              <a:ext cx="20951" cy="272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61" y="0"/>
                  </a:moveTo>
                  <a:cubicBezTo>
                    <a:pt x="2948" y="69"/>
                    <a:pt x="2948" y="115"/>
                    <a:pt x="2948" y="166"/>
                  </a:cubicBezTo>
                  <a:lnTo>
                    <a:pt x="2948" y="595"/>
                  </a:lnTo>
                  <a:cubicBezTo>
                    <a:pt x="0" y="3096"/>
                    <a:pt x="0" y="5602"/>
                    <a:pt x="0" y="8102"/>
                  </a:cubicBezTo>
                  <a:lnTo>
                    <a:pt x="0" y="21119"/>
                  </a:lnTo>
                  <a:lnTo>
                    <a:pt x="2948" y="21480"/>
                  </a:lnTo>
                  <a:lnTo>
                    <a:pt x="2948" y="21600"/>
                  </a:lnTo>
                  <a:lnTo>
                    <a:pt x="14870" y="21600"/>
                  </a:lnTo>
                  <a:cubicBezTo>
                    <a:pt x="14870" y="21600"/>
                    <a:pt x="14870" y="21571"/>
                    <a:pt x="18588" y="21548"/>
                  </a:cubicBezTo>
                  <a:cubicBezTo>
                    <a:pt x="18588" y="21526"/>
                    <a:pt x="21600" y="21503"/>
                    <a:pt x="21600" y="21480"/>
                  </a:cubicBezTo>
                  <a:lnTo>
                    <a:pt x="21600" y="6317"/>
                  </a:lnTo>
                  <a:cubicBezTo>
                    <a:pt x="21600" y="4383"/>
                    <a:pt x="21600" y="2455"/>
                    <a:pt x="18588" y="498"/>
                  </a:cubicBezTo>
                  <a:cubicBezTo>
                    <a:pt x="18588" y="378"/>
                    <a:pt x="14870" y="258"/>
                    <a:pt x="14870" y="143"/>
                  </a:cubicBezTo>
                  <a:cubicBezTo>
                    <a:pt x="11922" y="91"/>
                    <a:pt x="11922" y="46"/>
                    <a:pt x="119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778;p7"/>
            <p:cNvSpPr/>
            <p:nvPr/>
          </p:nvSpPr>
          <p:spPr>
            <a:xfrm>
              <a:off x="1205379" y="1039687"/>
              <a:ext cx="4253829" cy="308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68" y="0"/>
                  </a:moveTo>
                  <a:cubicBezTo>
                    <a:pt x="14624" y="0"/>
                    <a:pt x="14547" y="20"/>
                    <a:pt x="14518" y="20"/>
                  </a:cubicBezTo>
                  <a:lnTo>
                    <a:pt x="3349" y="20"/>
                  </a:lnTo>
                  <a:cubicBezTo>
                    <a:pt x="2247" y="20"/>
                    <a:pt x="1160" y="20"/>
                    <a:pt x="74" y="40"/>
                  </a:cubicBezTo>
                  <a:cubicBezTo>
                    <a:pt x="15" y="40"/>
                    <a:pt x="0" y="40"/>
                    <a:pt x="0" y="81"/>
                  </a:cubicBezTo>
                  <a:cubicBezTo>
                    <a:pt x="0" y="101"/>
                    <a:pt x="0" y="127"/>
                    <a:pt x="15" y="147"/>
                  </a:cubicBezTo>
                  <a:lnTo>
                    <a:pt x="15" y="167"/>
                  </a:lnTo>
                  <a:lnTo>
                    <a:pt x="21446" y="167"/>
                  </a:lnTo>
                  <a:lnTo>
                    <a:pt x="21446" y="207"/>
                  </a:lnTo>
                  <a:lnTo>
                    <a:pt x="21460" y="21600"/>
                  </a:lnTo>
                  <a:lnTo>
                    <a:pt x="21479" y="21600"/>
                  </a:lnTo>
                  <a:cubicBezTo>
                    <a:pt x="21508" y="21560"/>
                    <a:pt x="21523" y="21519"/>
                    <a:pt x="21538" y="21473"/>
                  </a:cubicBezTo>
                  <a:lnTo>
                    <a:pt x="21538" y="20948"/>
                  </a:lnTo>
                  <a:cubicBezTo>
                    <a:pt x="21552" y="20295"/>
                    <a:pt x="21552" y="19662"/>
                    <a:pt x="21552" y="19030"/>
                  </a:cubicBezTo>
                  <a:lnTo>
                    <a:pt x="21552" y="1113"/>
                  </a:lnTo>
                  <a:lnTo>
                    <a:pt x="21600" y="946"/>
                  </a:lnTo>
                  <a:cubicBezTo>
                    <a:pt x="21585" y="925"/>
                    <a:pt x="21585" y="925"/>
                    <a:pt x="21571" y="905"/>
                  </a:cubicBezTo>
                  <a:lnTo>
                    <a:pt x="21552" y="885"/>
                  </a:lnTo>
                  <a:lnTo>
                    <a:pt x="21552" y="799"/>
                  </a:lnTo>
                  <a:cubicBezTo>
                    <a:pt x="21552" y="652"/>
                    <a:pt x="21552" y="481"/>
                    <a:pt x="21538" y="314"/>
                  </a:cubicBezTo>
                  <a:lnTo>
                    <a:pt x="21538" y="61"/>
                  </a:lnTo>
                  <a:lnTo>
                    <a:pt x="21310" y="61"/>
                  </a:lnTo>
                  <a:cubicBezTo>
                    <a:pt x="21247" y="40"/>
                    <a:pt x="21170" y="40"/>
                    <a:pt x="21112" y="40"/>
                  </a:cubicBezTo>
                  <a:lnTo>
                    <a:pt x="19658" y="40"/>
                  </a:lnTo>
                  <a:lnTo>
                    <a:pt x="19658" y="20"/>
                  </a:lnTo>
                  <a:lnTo>
                    <a:pt x="19533" y="20"/>
                  </a:lnTo>
                  <a:lnTo>
                    <a:pt x="19518" y="40"/>
                  </a:lnTo>
                  <a:lnTo>
                    <a:pt x="19518" y="20"/>
                  </a:lnTo>
                  <a:lnTo>
                    <a:pt x="14731" y="20"/>
                  </a:lnTo>
                  <a:cubicBezTo>
                    <a:pt x="14701" y="20"/>
                    <a:pt x="14668" y="0"/>
                    <a:pt x="146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780;p7"/>
            <p:cNvSpPr/>
            <p:nvPr/>
          </p:nvSpPr>
          <p:spPr>
            <a:xfrm>
              <a:off x="5449820" y="3717725"/>
              <a:ext cx="1" cy="2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311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79" name="Google Shape;781;p7"/>
            <p:cNvGrpSpPr/>
            <p:nvPr/>
          </p:nvGrpSpPr>
          <p:grpSpPr>
            <a:xfrm>
              <a:off x="5449820" y="3660600"/>
              <a:ext cx="1" cy="44818"/>
              <a:chOff x="0" y="0"/>
              <a:chExt cx="0" cy="44817"/>
            </a:xfrm>
          </p:grpSpPr>
          <p:sp>
            <p:nvSpPr>
              <p:cNvPr id="877" name="خط"/>
              <p:cNvSpPr/>
              <p:nvPr/>
            </p:nvSpPr>
            <p:spPr>
              <a:xfrm flipH="1">
                <a:off x="-1" y="0"/>
                <a:ext cx="2" cy="4481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78" name="خط"/>
              <p:cNvSpPr/>
              <p:nvPr/>
            </p:nvSpPr>
            <p:spPr>
              <a:xfrm flipV="1">
                <a:off x="-1" y="0"/>
                <a:ext cx="2" cy="4481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2" name="Google Shape;782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1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5" name="Google Shape;783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3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8" name="Google Shape;786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7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89" name="Google Shape;787;p7"/>
            <p:cNvSpPr/>
            <p:nvPr/>
          </p:nvSpPr>
          <p:spPr>
            <a:xfrm>
              <a:off x="5044245" y="10375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789;p7"/>
            <p:cNvSpPr/>
            <p:nvPr/>
          </p:nvSpPr>
          <p:spPr>
            <a:xfrm>
              <a:off x="1364459" y="1229089"/>
              <a:ext cx="3868406" cy="278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1" y="0"/>
                  </a:moveTo>
                  <a:cubicBezTo>
                    <a:pt x="6008" y="0"/>
                    <a:pt x="3198" y="23"/>
                    <a:pt x="472" y="23"/>
                  </a:cubicBezTo>
                  <a:lnTo>
                    <a:pt x="404" y="23"/>
                  </a:lnTo>
                  <a:cubicBezTo>
                    <a:pt x="388" y="23"/>
                    <a:pt x="371" y="45"/>
                    <a:pt x="371" y="45"/>
                  </a:cubicBezTo>
                  <a:cubicBezTo>
                    <a:pt x="355" y="95"/>
                    <a:pt x="355" y="140"/>
                    <a:pt x="355" y="185"/>
                  </a:cubicBezTo>
                  <a:lnTo>
                    <a:pt x="355" y="303"/>
                  </a:lnTo>
                  <a:cubicBezTo>
                    <a:pt x="339" y="538"/>
                    <a:pt x="339" y="796"/>
                    <a:pt x="339" y="1026"/>
                  </a:cubicBezTo>
                  <a:lnTo>
                    <a:pt x="339" y="15413"/>
                  </a:lnTo>
                  <a:lnTo>
                    <a:pt x="270" y="15110"/>
                  </a:lnTo>
                  <a:cubicBezTo>
                    <a:pt x="254" y="15132"/>
                    <a:pt x="254" y="15155"/>
                    <a:pt x="254" y="15177"/>
                  </a:cubicBezTo>
                  <a:lnTo>
                    <a:pt x="254" y="15250"/>
                  </a:lnTo>
                  <a:cubicBezTo>
                    <a:pt x="238" y="15485"/>
                    <a:pt x="222" y="15737"/>
                    <a:pt x="202" y="15995"/>
                  </a:cubicBezTo>
                  <a:cubicBezTo>
                    <a:pt x="186" y="16276"/>
                    <a:pt x="170" y="16578"/>
                    <a:pt x="170" y="16887"/>
                  </a:cubicBezTo>
                  <a:cubicBezTo>
                    <a:pt x="153" y="17307"/>
                    <a:pt x="121" y="17727"/>
                    <a:pt x="101" y="18148"/>
                  </a:cubicBezTo>
                  <a:cubicBezTo>
                    <a:pt x="101" y="18355"/>
                    <a:pt x="85" y="18590"/>
                    <a:pt x="69" y="18820"/>
                  </a:cubicBezTo>
                  <a:cubicBezTo>
                    <a:pt x="52" y="19055"/>
                    <a:pt x="36" y="19291"/>
                    <a:pt x="20" y="19549"/>
                  </a:cubicBezTo>
                  <a:cubicBezTo>
                    <a:pt x="0" y="19829"/>
                    <a:pt x="0" y="20131"/>
                    <a:pt x="0" y="20412"/>
                  </a:cubicBezTo>
                  <a:cubicBezTo>
                    <a:pt x="121" y="19313"/>
                    <a:pt x="153" y="18192"/>
                    <a:pt x="202" y="17116"/>
                  </a:cubicBezTo>
                  <a:cubicBezTo>
                    <a:pt x="222" y="16629"/>
                    <a:pt x="238" y="16113"/>
                    <a:pt x="270" y="15598"/>
                  </a:cubicBezTo>
                  <a:lnTo>
                    <a:pt x="339" y="15626"/>
                  </a:lnTo>
                  <a:lnTo>
                    <a:pt x="339" y="21297"/>
                  </a:lnTo>
                  <a:cubicBezTo>
                    <a:pt x="339" y="21320"/>
                    <a:pt x="339" y="21392"/>
                    <a:pt x="355" y="21415"/>
                  </a:cubicBezTo>
                  <a:lnTo>
                    <a:pt x="371" y="21437"/>
                  </a:lnTo>
                  <a:cubicBezTo>
                    <a:pt x="424" y="21533"/>
                    <a:pt x="488" y="21600"/>
                    <a:pt x="589" y="21600"/>
                  </a:cubicBezTo>
                  <a:lnTo>
                    <a:pt x="21216" y="21600"/>
                  </a:lnTo>
                  <a:cubicBezTo>
                    <a:pt x="21334" y="21600"/>
                    <a:pt x="21434" y="21577"/>
                    <a:pt x="21552" y="21555"/>
                  </a:cubicBezTo>
                  <a:lnTo>
                    <a:pt x="21600" y="21555"/>
                  </a:lnTo>
                  <a:lnTo>
                    <a:pt x="21600" y="21460"/>
                  </a:lnTo>
                  <a:lnTo>
                    <a:pt x="21499" y="21437"/>
                  </a:lnTo>
                  <a:lnTo>
                    <a:pt x="456" y="21437"/>
                  </a:lnTo>
                  <a:lnTo>
                    <a:pt x="456" y="140"/>
                  </a:lnTo>
                  <a:lnTo>
                    <a:pt x="21519" y="140"/>
                  </a:lnTo>
                  <a:lnTo>
                    <a:pt x="21568" y="118"/>
                  </a:lnTo>
                  <a:cubicBezTo>
                    <a:pt x="21568" y="0"/>
                    <a:pt x="21552" y="0"/>
                    <a:pt x="214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93" name="Google Shape;790;p7"/>
            <p:cNvGrpSpPr/>
            <p:nvPr/>
          </p:nvGrpSpPr>
          <p:grpSpPr>
            <a:xfrm>
              <a:off x="5216349" y="1243625"/>
              <a:ext cx="12827" cy="4246"/>
              <a:chOff x="0" y="0"/>
              <a:chExt cx="12826" cy="4244"/>
            </a:xfrm>
          </p:grpSpPr>
          <p:sp>
            <p:nvSpPr>
              <p:cNvPr id="891" name="خط"/>
              <p:cNvSpPr/>
              <p:nvPr/>
            </p:nvSpPr>
            <p:spPr>
              <a:xfrm flipV="1">
                <a:off x="0" y="0"/>
                <a:ext cx="12827" cy="42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2" name="خط"/>
              <p:cNvSpPr/>
              <p:nvPr/>
            </p:nvSpPr>
            <p:spPr>
              <a:xfrm flipH="1">
                <a:off x="0" y="0"/>
                <a:ext cx="12827" cy="42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6" name="Google Shape;791;p7"/>
            <p:cNvGrpSpPr/>
            <p:nvPr/>
          </p:nvGrpSpPr>
          <p:grpSpPr>
            <a:xfrm>
              <a:off x="5214836" y="3994586"/>
              <a:ext cx="18029" cy="2922"/>
              <a:chOff x="0" y="0"/>
              <a:chExt cx="18027" cy="2921"/>
            </a:xfrm>
          </p:grpSpPr>
          <p:sp>
            <p:nvSpPr>
              <p:cNvPr id="894" name="خط"/>
              <p:cNvSpPr/>
              <p:nvPr/>
            </p:nvSpPr>
            <p:spPr>
              <a:xfrm flipH="1" flipV="1">
                <a:off x="-1" y="-1"/>
                <a:ext cx="18029" cy="292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5" name="خط"/>
              <p:cNvSpPr/>
              <p:nvPr/>
            </p:nvSpPr>
            <p:spPr>
              <a:xfrm>
                <a:off x="-1" y="0"/>
                <a:ext cx="18029" cy="29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9" name="Google Shape;792;p7"/>
            <p:cNvGrpSpPr/>
            <p:nvPr/>
          </p:nvGrpSpPr>
          <p:grpSpPr>
            <a:xfrm>
              <a:off x="5206835" y="3994586"/>
              <a:ext cx="12701" cy="1"/>
              <a:chOff x="0" y="0"/>
              <a:chExt cx="12699" cy="0"/>
            </a:xfrm>
          </p:grpSpPr>
          <p:sp>
            <p:nvSpPr>
              <p:cNvPr id="89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00" name="Google Shape;794;p7"/>
            <p:cNvSpPr/>
            <p:nvPr/>
          </p:nvSpPr>
          <p:spPr>
            <a:xfrm>
              <a:off x="5136694" y="1397542"/>
              <a:ext cx="39041" cy="3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5" y="0"/>
                  </a:moveTo>
                  <a:cubicBezTo>
                    <a:pt x="8427" y="0"/>
                    <a:pt x="5228" y="1991"/>
                    <a:pt x="3199" y="3544"/>
                  </a:cubicBezTo>
                  <a:cubicBezTo>
                    <a:pt x="0" y="6683"/>
                    <a:pt x="0" y="8269"/>
                    <a:pt x="0" y="11779"/>
                  </a:cubicBezTo>
                  <a:cubicBezTo>
                    <a:pt x="0" y="16504"/>
                    <a:pt x="3199" y="21600"/>
                    <a:pt x="10009" y="21600"/>
                  </a:cubicBezTo>
                  <a:cubicBezTo>
                    <a:pt x="13208" y="21600"/>
                    <a:pt x="16819" y="19642"/>
                    <a:pt x="18401" y="16504"/>
                  </a:cubicBezTo>
                  <a:cubicBezTo>
                    <a:pt x="21600" y="14917"/>
                    <a:pt x="21600" y="11779"/>
                    <a:pt x="21600" y="8269"/>
                  </a:cubicBezTo>
                  <a:cubicBezTo>
                    <a:pt x="21600" y="3544"/>
                    <a:pt x="18401" y="0"/>
                    <a:pt x="11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795;p7"/>
            <p:cNvSpPr/>
            <p:nvPr/>
          </p:nvSpPr>
          <p:spPr>
            <a:xfrm>
              <a:off x="5044162" y="3826132"/>
              <a:ext cx="71584" cy="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5981" y="0"/>
                  </a:moveTo>
                  <a:cubicBezTo>
                    <a:pt x="7772" y="4374"/>
                    <a:pt x="4318" y="12050"/>
                    <a:pt x="640" y="20761"/>
                  </a:cubicBezTo>
                  <a:cubicBezTo>
                    <a:pt x="-214" y="20761"/>
                    <a:pt x="-214" y="21600"/>
                    <a:pt x="640" y="21600"/>
                  </a:cubicBezTo>
                  <a:lnTo>
                    <a:pt x="1513" y="21600"/>
                  </a:lnTo>
                  <a:cubicBezTo>
                    <a:pt x="4318" y="19940"/>
                    <a:pt x="6918" y="18904"/>
                    <a:pt x="7772" y="17244"/>
                  </a:cubicBezTo>
                  <a:cubicBezTo>
                    <a:pt x="12323" y="12871"/>
                    <a:pt x="16854" y="8515"/>
                    <a:pt x="20532" y="3320"/>
                  </a:cubicBezTo>
                  <a:cubicBezTo>
                    <a:pt x="21386" y="2499"/>
                    <a:pt x="21386" y="1660"/>
                    <a:pt x="21386" y="839"/>
                  </a:cubicBezTo>
                  <a:cubicBezTo>
                    <a:pt x="20532" y="0"/>
                    <a:pt x="19659" y="0"/>
                    <a:pt x="185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796;p7"/>
            <p:cNvSpPr/>
            <p:nvPr/>
          </p:nvSpPr>
          <p:spPr>
            <a:xfrm>
              <a:off x="5109964" y="1286214"/>
              <a:ext cx="43233" cy="4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4194" y="0"/>
                  </a:moveTo>
                  <a:cubicBezTo>
                    <a:pt x="4194" y="1302"/>
                    <a:pt x="4194" y="1302"/>
                    <a:pt x="2786" y="1302"/>
                  </a:cubicBezTo>
                  <a:cubicBezTo>
                    <a:pt x="2786" y="2908"/>
                    <a:pt x="1408" y="5483"/>
                    <a:pt x="0" y="6757"/>
                  </a:cubicBezTo>
                  <a:lnTo>
                    <a:pt x="0" y="12240"/>
                  </a:lnTo>
                  <a:cubicBezTo>
                    <a:pt x="0" y="13542"/>
                    <a:pt x="0" y="14815"/>
                    <a:pt x="1408" y="16117"/>
                  </a:cubicBezTo>
                  <a:cubicBezTo>
                    <a:pt x="2786" y="20298"/>
                    <a:pt x="5572" y="21600"/>
                    <a:pt x="10096" y="21600"/>
                  </a:cubicBezTo>
                  <a:lnTo>
                    <a:pt x="14290" y="21600"/>
                  </a:lnTo>
                  <a:cubicBezTo>
                    <a:pt x="17436" y="20298"/>
                    <a:pt x="18814" y="17391"/>
                    <a:pt x="20222" y="16117"/>
                  </a:cubicBezTo>
                  <a:cubicBezTo>
                    <a:pt x="21600" y="13542"/>
                    <a:pt x="20222" y="12240"/>
                    <a:pt x="20222" y="9360"/>
                  </a:cubicBezTo>
                  <a:cubicBezTo>
                    <a:pt x="17436" y="5483"/>
                    <a:pt x="10096" y="0"/>
                    <a:pt x="55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797;p7"/>
            <p:cNvSpPr/>
            <p:nvPr/>
          </p:nvSpPr>
          <p:spPr>
            <a:xfrm>
              <a:off x="4995020" y="3717725"/>
              <a:ext cx="90389" cy="10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0" y="0"/>
                  </a:moveTo>
                  <a:cubicBezTo>
                    <a:pt x="18822" y="0"/>
                    <a:pt x="17960" y="0"/>
                    <a:pt x="17277" y="585"/>
                  </a:cubicBezTo>
                  <a:cubicBezTo>
                    <a:pt x="14514" y="3104"/>
                    <a:pt x="10874" y="6055"/>
                    <a:pt x="8631" y="9172"/>
                  </a:cubicBezTo>
                  <a:cubicBezTo>
                    <a:pt x="5868" y="12276"/>
                    <a:pt x="2927" y="15977"/>
                    <a:pt x="683" y="19679"/>
                  </a:cubicBezTo>
                  <a:lnTo>
                    <a:pt x="0" y="20862"/>
                  </a:lnTo>
                  <a:lnTo>
                    <a:pt x="0" y="21600"/>
                  </a:lnTo>
                  <a:cubicBezTo>
                    <a:pt x="683" y="21600"/>
                    <a:pt x="683" y="21600"/>
                    <a:pt x="683" y="20862"/>
                  </a:cubicBezTo>
                  <a:cubicBezTo>
                    <a:pt x="6566" y="16563"/>
                    <a:pt x="12954" y="11093"/>
                    <a:pt x="19520" y="5470"/>
                  </a:cubicBezTo>
                  <a:cubicBezTo>
                    <a:pt x="20204" y="4872"/>
                    <a:pt x="20204" y="3689"/>
                    <a:pt x="20902" y="2366"/>
                  </a:cubicBezTo>
                  <a:cubicBezTo>
                    <a:pt x="20902" y="2366"/>
                    <a:pt x="20902" y="1768"/>
                    <a:pt x="21600" y="1768"/>
                  </a:cubicBezTo>
                  <a:lnTo>
                    <a:pt x="20902" y="1183"/>
                  </a:lnTo>
                  <a:cubicBezTo>
                    <a:pt x="20902" y="585"/>
                    <a:pt x="20204" y="0"/>
                    <a:pt x="195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798;p7"/>
            <p:cNvSpPr/>
            <p:nvPr/>
          </p:nvSpPr>
          <p:spPr>
            <a:xfrm>
              <a:off x="4950137" y="4080014"/>
              <a:ext cx="186558" cy="1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" y="0"/>
                  </a:moveTo>
                  <a:cubicBezTo>
                    <a:pt x="669" y="0"/>
                    <a:pt x="338" y="0"/>
                    <a:pt x="0" y="7148"/>
                  </a:cubicBezTo>
                  <a:cubicBezTo>
                    <a:pt x="338" y="7148"/>
                    <a:pt x="669" y="14452"/>
                    <a:pt x="669" y="14452"/>
                  </a:cubicBezTo>
                  <a:cubicBezTo>
                    <a:pt x="6615" y="21600"/>
                    <a:pt x="13229" y="21600"/>
                    <a:pt x="20600" y="21600"/>
                  </a:cubicBezTo>
                  <a:cubicBezTo>
                    <a:pt x="20931" y="21600"/>
                    <a:pt x="21269" y="14452"/>
                    <a:pt x="21600" y="14452"/>
                  </a:cubicBezTo>
                  <a:cubicBezTo>
                    <a:pt x="21269" y="7148"/>
                    <a:pt x="20931" y="7148"/>
                    <a:pt x="20600" y="7148"/>
                  </a:cubicBezTo>
                  <a:lnTo>
                    <a:pt x="8378" y="7148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799;p7"/>
            <p:cNvSpPr/>
            <p:nvPr/>
          </p:nvSpPr>
          <p:spPr>
            <a:xfrm>
              <a:off x="4971149" y="3627344"/>
              <a:ext cx="96170" cy="10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5" y="0"/>
                  </a:moveTo>
                  <a:cubicBezTo>
                    <a:pt x="19003" y="0"/>
                    <a:pt x="18179" y="570"/>
                    <a:pt x="16881" y="1152"/>
                  </a:cubicBezTo>
                  <a:cubicBezTo>
                    <a:pt x="16238" y="3022"/>
                    <a:pt x="14940" y="4174"/>
                    <a:pt x="13474" y="5326"/>
                  </a:cubicBezTo>
                  <a:cubicBezTo>
                    <a:pt x="10067" y="8348"/>
                    <a:pt x="7470" y="11952"/>
                    <a:pt x="4063" y="15556"/>
                  </a:cubicBezTo>
                  <a:cubicBezTo>
                    <a:pt x="2751" y="16708"/>
                    <a:pt x="1941" y="18578"/>
                    <a:pt x="642" y="20312"/>
                  </a:cubicBezTo>
                  <a:cubicBezTo>
                    <a:pt x="642" y="21030"/>
                    <a:pt x="642" y="21030"/>
                    <a:pt x="0" y="21600"/>
                  </a:cubicBezTo>
                  <a:cubicBezTo>
                    <a:pt x="642" y="21600"/>
                    <a:pt x="642" y="21600"/>
                    <a:pt x="1299" y="21030"/>
                  </a:cubicBezTo>
                  <a:cubicBezTo>
                    <a:pt x="1941" y="20312"/>
                    <a:pt x="2751" y="20312"/>
                    <a:pt x="3407" y="19730"/>
                  </a:cubicBezTo>
                  <a:cubicBezTo>
                    <a:pt x="6004" y="18008"/>
                    <a:pt x="8768" y="15556"/>
                    <a:pt x="10877" y="13822"/>
                  </a:cubicBezTo>
                  <a:cubicBezTo>
                    <a:pt x="14940" y="10800"/>
                    <a:pt x="17537" y="7196"/>
                    <a:pt x="20944" y="3592"/>
                  </a:cubicBezTo>
                  <a:cubicBezTo>
                    <a:pt x="20944" y="3022"/>
                    <a:pt x="21600" y="2304"/>
                    <a:pt x="21600" y="1722"/>
                  </a:cubicBezTo>
                  <a:cubicBezTo>
                    <a:pt x="20944" y="1152"/>
                    <a:pt x="20944" y="570"/>
                    <a:pt x="20301" y="570"/>
                  </a:cubicBezTo>
                  <a:cubicBezTo>
                    <a:pt x="20301" y="0"/>
                    <a:pt x="19645" y="0"/>
                    <a:pt x="196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800;p7"/>
            <p:cNvSpPr/>
            <p:nvPr/>
          </p:nvSpPr>
          <p:spPr>
            <a:xfrm>
              <a:off x="4989954" y="1487923"/>
              <a:ext cx="104842" cy="4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622" y="0"/>
                  </a:moveTo>
                  <a:cubicBezTo>
                    <a:pt x="1037" y="0"/>
                    <a:pt x="439" y="1634"/>
                    <a:pt x="439" y="1634"/>
                  </a:cubicBezTo>
                  <a:cubicBezTo>
                    <a:pt x="-146" y="2908"/>
                    <a:pt x="-146" y="5483"/>
                    <a:pt x="439" y="6785"/>
                  </a:cubicBezTo>
                  <a:cubicBezTo>
                    <a:pt x="2958" y="14815"/>
                    <a:pt x="10349" y="21600"/>
                    <a:pt x="16417" y="21600"/>
                  </a:cubicBezTo>
                  <a:cubicBezTo>
                    <a:pt x="17752" y="21600"/>
                    <a:pt x="18935" y="21600"/>
                    <a:pt x="20118" y="20298"/>
                  </a:cubicBezTo>
                  <a:cubicBezTo>
                    <a:pt x="20856" y="20298"/>
                    <a:pt x="20856" y="20298"/>
                    <a:pt x="21454" y="19025"/>
                  </a:cubicBezTo>
                  <a:cubicBezTo>
                    <a:pt x="20856" y="17723"/>
                    <a:pt x="20118" y="17723"/>
                    <a:pt x="19533" y="16117"/>
                  </a:cubicBezTo>
                  <a:lnTo>
                    <a:pt x="18935" y="16117"/>
                  </a:lnTo>
                  <a:cubicBezTo>
                    <a:pt x="13465" y="10966"/>
                    <a:pt x="7843" y="5483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801;p7"/>
            <p:cNvSpPr/>
            <p:nvPr/>
          </p:nvSpPr>
          <p:spPr>
            <a:xfrm>
              <a:off x="5037666" y="1379516"/>
              <a:ext cx="39040" cy="4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09" y="0"/>
                  </a:moveTo>
                  <a:cubicBezTo>
                    <a:pt x="6397" y="0"/>
                    <a:pt x="4781" y="0"/>
                    <a:pt x="3199" y="1711"/>
                  </a:cubicBezTo>
                  <a:cubicBezTo>
                    <a:pt x="1582" y="4456"/>
                    <a:pt x="0" y="7200"/>
                    <a:pt x="0" y="11656"/>
                  </a:cubicBezTo>
                  <a:cubicBezTo>
                    <a:pt x="0" y="17144"/>
                    <a:pt x="4781" y="21600"/>
                    <a:pt x="10009" y="21600"/>
                  </a:cubicBezTo>
                  <a:cubicBezTo>
                    <a:pt x="13208" y="21600"/>
                    <a:pt x="16406" y="20243"/>
                    <a:pt x="17989" y="18856"/>
                  </a:cubicBezTo>
                  <a:cubicBezTo>
                    <a:pt x="21600" y="17144"/>
                    <a:pt x="21600" y="14400"/>
                    <a:pt x="21600" y="11656"/>
                  </a:cubicBezTo>
                  <a:cubicBezTo>
                    <a:pt x="21600" y="5813"/>
                    <a:pt x="14790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802;p7"/>
            <p:cNvSpPr/>
            <p:nvPr/>
          </p:nvSpPr>
          <p:spPr>
            <a:xfrm>
              <a:off x="4880761" y="4038087"/>
              <a:ext cx="84608" cy="1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8" y="0"/>
                  </a:moveTo>
                  <a:cubicBezTo>
                    <a:pt x="3142" y="0"/>
                    <a:pt x="1476" y="7251"/>
                    <a:pt x="0" y="7251"/>
                  </a:cubicBezTo>
                  <a:cubicBezTo>
                    <a:pt x="3872" y="14349"/>
                    <a:pt x="9221" y="21600"/>
                    <a:pt x="13839" y="21600"/>
                  </a:cubicBezTo>
                  <a:cubicBezTo>
                    <a:pt x="16061" y="21600"/>
                    <a:pt x="18458" y="21600"/>
                    <a:pt x="20679" y="14349"/>
                  </a:cubicBezTo>
                  <a:lnTo>
                    <a:pt x="21600" y="14349"/>
                  </a:lnTo>
                  <a:cubicBezTo>
                    <a:pt x="19934" y="14349"/>
                    <a:pt x="19188" y="14349"/>
                    <a:pt x="17712" y="7251"/>
                  </a:cubicBezTo>
                  <a:cubicBezTo>
                    <a:pt x="13109" y="7251"/>
                    <a:pt x="9221" y="0"/>
                    <a:pt x="53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803;p7"/>
            <p:cNvSpPr/>
            <p:nvPr/>
          </p:nvSpPr>
          <p:spPr>
            <a:xfrm>
              <a:off x="4826491" y="1321645"/>
              <a:ext cx="96170" cy="12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81" y="0"/>
                  </a:moveTo>
                  <a:cubicBezTo>
                    <a:pt x="2457" y="0"/>
                    <a:pt x="2220" y="32"/>
                    <a:pt x="1955" y="130"/>
                  </a:cubicBezTo>
                  <a:cubicBezTo>
                    <a:pt x="1312" y="130"/>
                    <a:pt x="656" y="1252"/>
                    <a:pt x="656" y="1760"/>
                  </a:cubicBezTo>
                  <a:lnTo>
                    <a:pt x="0" y="1760"/>
                  </a:lnTo>
                  <a:cubicBezTo>
                    <a:pt x="1312" y="10050"/>
                    <a:pt x="6018" y="15825"/>
                    <a:pt x="14954" y="20089"/>
                  </a:cubicBezTo>
                  <a:cubicBezTo>
                    <a:pt x="16252" y="20596"/>
                    <a:pt x="18193" y="21093"/>
                    <a:pt x="20301" y="21093"/>
                  </a:cubicBezTo>
                  <a:cubicBezTo>
                    <a:pt x="20958" y="21600"/>
                    <a:pt x="20958" y="21600"/>
                    <a:pt x="21600" y="21600"/>
                  </a:cubicBezTo>
                  <a:cubicBezTo>
                    <a:pt x="20958" y="21600"/>
                    <a:pt x="20958" y="21093"/>
                    <a:pt x="20958" y="21093"/>
                  </a:cubicBezTo>
                  <a:lnTo>
                    <a:pt x="20958" y="20596"/>
                  </a:lnTo>
                  <a:cubicBezTo>
                    <a:pt x="19659" y="18966"/>
                    <a:pt x="18193" y="17455"/>
                    <a:pt x="16895" y="16321"/>
                  </a:cubicBezTo>
                  <a:cubicBezTo>
                    <a:pt x="10081" y="11680"/>
                    <a:pt x="6018" y="6909"/>
                    <a:pt x="4719" y="1760"/>
                  </a:cubicBezTo>
                  <a:cubicBezTo>
                    <a:pt x="4189" y="831"/>
                    <a:pt x="3658" y="0"/>
                    <a:pt x="26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804;p7"/>
            <p:cNvSpPr/>
            <p:nvPr/>
          </p:nvSpPr>
          <p:spPr>
            <a:xfrm>
              <a:off x="4545940" y="4076326"/>
              <a:ext cx="268305" cy="1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08" y="0"/>
                  </a:moveTo>
                  <a:cubicBezTo>
                    <a:pt x="13858" y="3414"/>
                    <a:pt x="7572" y="6903"/>
                    <a:pt x="295" y="10318"/>
                  </a:cubicBezTo>
                  <a:cubicBezTo>
                    <a:pt x="295" y="10318"/>
                    <a:pt x="0" y="10318"/>
                    <a:pt x="0" y="13806"/>
                  </a:cubicBezTo>
                  <a:lnTo>
                    <a:pt x="295" y="17221"/>
                  </a:lnTo>
                  <a:cubicBezTo>
                    <a:pt x="1747" y="17221"/>
                    <a:pt x="2913" y="21600"/>
                    <a:pt x="4134" y="21600"/>
                  </a:cubicBezTo>
                  <a:lnTo>
                    <a:pt x="4659" y="21600"/>
                  </a:lnTo>
                  <a:cubicBezTo>
                    <a:pt x="6346" y="21600"/>
                    <a:pt x="8268" y="21600"/>
                    <a:pt x="9724" y="17221"/>
                  </a:cubicBezTo>
                  <a:lnTo>
                    <a:pt x="19908" y="17221"/>
                  </a:lnTo>
                  <a:cubicBezTo>
                    <a:pt x="20374" y="13806"/>
                    <a:pt x="21135" y="13806"/>
                    <a:pt x="21365" y="10318"/>
                  </a:cubicBezTo>
                  <a:cubicBezTo>
                    <a:pt x="21365" y="10318"/>
                    <a:pt x="21600" y="10318"/>
                    <a:pt x="21600" y="6903"/>
                  </a:cubicBezTo>
                  <a:cubicBezTo>
                    <a:pt x="21365" y="3414"/>
                    <a:pt x="21365" y="0"/>
                    <a:pt x="203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805;p7"/>
            <p:cNvSpPr/>
            <p:nvPr/>
          </p:nvSpPr>
          <p:spPr>
            <a:xfrm>
              <a:off x="4730322" y="1365032"/>
              <a:ext cx="29653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cubicBezTo>
                    <a:pt x="4257" y="0"/>
                    <a:pt x="0" y="3452"/>
                    <a:pt x="0" y="8647"/>
                  </a:cubicBezTo>
                  <a:cubicBezTo>
                    <a:pt x="0" y="15959"/>
                    <a:pt x="4257" y="21600"/>
                    <a:pt x="10551" y="21600"/>
                  </a:cubicBezTo>
                  <a:cubicBezTo>
                    <a:pt x="17389" y="21600"/>
                    <a:pt x="21600" y="15959"/>
                    <a:pt x="21600" y="10800"/>
                  </a:cubicBezTo>
                  <a:cubicBezTo>
                    <a:pt x="21600" y="8647"/>
                    <a:pt x="21600" y="5196"/>
                    <a:pt x="19517" y="3452"/>
                  </a:cubicBezTo>
                  <a:cubicBezTo>
                    <a:pt x="17389" y="1744"/>
                    <a:pt x="13177" y="0"/>
                    <a:pt x="105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806;p7"/>
            <p:cNvSpPr/>
            <p:nvPr/>
          </p:nvSpPr>
          <p:spPr>
            <a:xfrm>
              <a:off x="4712294" y="1473502"/>
              <a:ext cx="36119" cy="3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1" y="0"/>
                  </a:moveTo>
                  <a:cubicBezTo>
                    <a:pt x="5168" y="0"/>
                    <a:pt x="0" y="4781"/>
                    <a:pt x="0" y="11591"/>
                  </a:cubicBezTo>
                  <a:cubicBezTo>
                    <a:pt x="0" y="14790"/>
                    <a:pt x="0" y="16406"/>
                    <a:pt x="1710" y="17989"/>
                  </a:cubicBezTo>
                  <a:cubicBezTo>
                    <a:pt x="3457" y="19983"/>
                    <a:pt x="6915" y="21600"/>
                    <a:pt x="8625" y="21600"/>
                  </a:cubicBezTo>
                  <a:cubicBezTo>
                    <a:pt x="15986" y="21600"/>
                    <a:pt x="21600" y="16406"/>
                    <a:pt x="21600" y="10009"/>
                  </a:cubicBezTo>
                  <a:cubicBezTo>
                    <a:pt x="21600" y="6397"/>
                    <a:pt x="19444" y="4781"/>
                    <a:pt x="17734" y="1582"/>
                  </a:cubicBezTo>
                  <a:cubicBezTo>
                    <a:pt x="15986" y="0"/>
                    <a:pt x="14276" y="0"/>
                    <a:pt x="107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807;p7"/>
            <p:cNvSpPr/>
            <p:nvPr/>
          </p:nvSpPr>
          <p:spPr>
            <a:xfrm>
              <a:off x="4636328" y="1337558"/>
              <a:ext cx="51349" cy="5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0" y="0"/>
                  </a:moveTo>
                  <a:cubicBezTo>
                    <a:pt x="3975" y="0"/>
                    <a:pt x="0" y="5462"/>
                    <a:pt x="0" y="13027"/>
                  </a:cubicBezTo>
                  <a:cubicBezTo>
                    <a:pt x="0" y="15109"/>
                    <a:pt x="0" y="17437"/>
                    <a:pt x="2746" y="18489"/>
                  </a:cubicBezTo>
                  <a:cubicBezTo>
                    <a:pt x="3975" y="20570"/>
                    <a:pt x="6407" y="21600"/>
                    <a:pt x="9126" y="21600"/>
                  </a:cubicBezTo>
                  <a:cubicBezTo>
                    <a:pt x="15219" y="21600"/>
                    <a:pt x="21600" y="16407"/>
                    <a:pt x="21600" y="10945"/>
                  </a:cubicBezTo>
                  <a:cubicBezTo>
                    <a:pt x="21600" y="6514"/>
                    <a:pt x="13990" y="0"/>
                    <a:pt x="7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808;p7"/>
            <p:cNvSpPr/>
            <p:nvPr/>
          </p:nvSpPr>
          <p:spPr>
            <a:xfrm>
              <a:off x="2322546" y="4064018"/>
              <a:ext cx="2021670" cy="2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" y="0"/>
                  </a:moveTo>
                  <a:cubicBezTo>
                    <a:pt x="1421" y="0"/>
                    <a:pt x="842" y="2644"/>
                    <a:pt x="324" y="5231"/>
                  </a:cubicBezTo>
                  <a:lnTo>
                    <a:pt x="0" y="7875"/>
                  </a:lnTo>
                  <a:cubicBezTo>
                    <a:pt x="39" y="7875"/>
                    <a:pt x="69" y="7875"/>
                    <a:pt x="100" y="11138"/>
                  </a:cubicBezTo>
                  <a:cubicBezTo>
                    <a:pt x="262" y="11138"/>
                    <a:pt x="486" y="11138"/>
                    <a:pt x="711" y="13725"/>
                  </a:cubicBezTo>
                  <a:lnTo>
                    <a:pt x="2356" y="13725"/>
                  </a:lnTo>
                  <a:cubicBezTo>
                    <a:pt x="3322" y="13725"/>
                    <a:pt x="4249" y="13725"/>
                    <a:pt x="5183" y="16369"/>
                  </a:cubicBezTo>
                  <a:cubicBezTo>
                    <a:pt x="6281" y="18956"/>
                    <a:pt x="18193" y="21600"/>
                    <a:pt x="19700" y="21600"/>
                  </a:cubicBezTo>
                  <a:lnTo>
                    <a:pt x="21600" y="21600"/>
                  </a:lnTo>
                  <a:cubicBezTo>
                    <a:pt x="20959" y="16369"/>
                    <a:pt x="20279" y="13725"/>
                    <a:pt x="19638" y="11138"/>
                  </a:cubicBezTo>
                  <a:cubicBezTo>
                    <a:pt x="18479" y="7875"/>
                    <a:pt x="6566" y="5231"/>
                    <a:pt x="5408" y="5231"/>
                  </a:cubicBezTo>
                  <a:lnTo>
                    <a:pt x="5153" y="5231"/>
                  </a:lnTo>
                  <a:cubicBezTo>
                    <a:pt x="4704" y="5231"/>
                    <a:pt x="4249" y="2644"/>
                    <a:pt x="3800" y="2644"/>
                  </a:cubicBezTo>
                  <a:cubicBezTo>
                    <a:pt x="3253" y="0"/>
                    <a:pt x="2642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809;p7"/>
            <p:cNvSpPr/>
            <p:nvPr/>
          </p:nvSpPr>
          <p:spPr>
            <a:xfrm>
              <a:off x="2491697" y="1166183"/>
              <a:ext cx="457722" cy="42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" y="0"/>
                    <a:pt x="549" y="1484"/>
                    <a:pt x="854" y="1484"/>
                  </a:cubicBezTo>
                  <a:cubicBezTo>
                    <a:pt x="2118" y="2937"/>
                    <a:pt x="3415" y="4421"/>
                    <a:pt x="4676" y="5905"/>
                  </a:cubicBezTo>
                  <a:cubicBezTo>
                    <a:pt x="6689" y="7358"/>
                    <a:pt x="8804" y="10674"/>
                    <a:pt x="10954" y="12126"/>
                  </a:cubicBezTo>
                  <a:cubicBezTo>
                    <a:pt x="11500" y="13611"/>
                    <a:pt x="11943" y="13611"/>
                    <a:pt x="12491" y="15063"/>
                  </a:cubicBezTo>
                  <a:cubicBezTo>
                    <a:pt x="14850" y="17937"/>
                    <a:pt x="17079" y="21600"/>
                    <a:pt x="19382" y="21600"/>
                  </a:cubicBezTo>
                  <a:cubicBezTo>
                    <a:pt x="19743" y="21600"/>
                    <a:pt x="20107" y="21505"/>
                    <a:pt x="20474" y="21316"/>
                  </a:cubicBezTo>
                  <a:lnTo>
                    <a:pt x="21600" y="21316"/>
                  </a:lnTo>
                  <a:cubicBezTo>
                    <a:pt x="21600" y="21316"/>
                    <a:pt x="21465" y="21316"/>
                    <a:pt x="21327" y="19863"/>
                  </a:cubicBezTo>
                  <a:cubicBezTo>
                    <a:pt x="20474" y="19863"/>
                    <a:pt x="19485" y="18379"/>
                    <a:pt x="18631" y="18379"/>
                  </a:cubicBezTo>
                  <a:cubicBezTo>
                    <a:pt x="16619" y="15063"/>
                    <a:pt x="14776" y="13611"/>
                    <a:pt x="12796" y="10674"/>
                  </a:cubicBezTo>
                  <a:cubicBezTo>
                    <a:pt x="9077" y="4421"/>
                    <a:pt x="453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810;p7"/>
            <p:cNvSpPr/>
            <p:nvPr/>
          </p:nvSpPr>
          <p:spPr>
            <a:xfrm>
              <a:off x="1458453" y="1128452"/>
              <a:ext cx="765003" cy="2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41" y="0"/>
                  </a:moveTo>
                  <a:cubicBezTo>
                    <a:pt x="1992" y="0"/>
                    <a:pt x="1634" y="284"/>
                    <a:pt x="1266" y="1232"/>
                  </a:cubicBezTo>
                  <a:cubicBezTo>
                    <a:pt x="837" y="1232"/>
                    <a:pt x="409" y="1232"/>
                    <a:pt x="0" y="5637"/>
                  </a:cubicBezTo>
                  <a:lnTo>
                    <a:pt x="1429" y="5637"/>
                  </a:lnTo>
                  <a:lnTo>
                    <a:pt x="2715" y="7816"/>
                  </a:lnTo>
                  <a:cubicBezTo>
                    <a:pt x="6126" y="10042"/>
                    <a:pt x="9596" y="12221"/>
                    <a:pt x="13087" y="17195"/>
                  </a:cubicBezTo>
                  <a:lnTo>
                    <a:pt x="13944" y="19421"/>
                  </a:lnTo>
                  <a:cubicBezTo>
                    <a:pt x="15128" y="19421"/>
                    <a:pt x="16333" y="21600"/>
                    <a:pt x="17517" y="21600"/>
                  </a:cubicBezTo>
                  <a:cubicBezTo>
                    <a:pt x="18620" y="21600"/>
                    <a:pt x="19559" y="19421"/>
                    <a:pt x="20498" y="17195"/>
                  </a:cubicBezTo>
                  <a:cubicBezTo>
                    <a:pt x="20824" y="17195"/>
                    <a:pt x="21252" y="15016"/>
                    <a:pt x="21600" y="15016"/>
                  </a:cubicBezTo>
                  <a:lnTo>
                    <a:pt x="15824" y="15016"/>
                  </a:lnTo>
                  <a:cubicBezTo>
                    <a:pt x="14537" y="12221"/>
                    <a:pt x="13271" y="10042"/>
                    <a:pt x="11985" y="7816"/>
                  </a:cubicBezTo>
                  <a:cubicBezTo>
                    <a:pt x="10963" y="7816"/>
                    <a:pt x="9943" y="5637"/>
                    <a:pt x="9004" y="3411"/>
                  </a:cubicBezTo>
                  <a:cubicBezTo>
                    <a:pt x="7656" y="3411"/>
                    <a:pt x="6289" y="1232"/>
                    <a:pt x="4920" y="1232"/>
                  </a:cubicBezTo>
                  <a:lnTo>
                    <a:pt x="4328" y="1232"/>
                  </a:lnTo>
                  <a:cubicBezTo>
                    <a:pt x="3702" y="1232"/>
                    <a:pt x="3040" y="0"/>
                    <a:pt x="23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811;p7"/>
            <p:cNvSpPr/>
            <p:nvPr/>
          </p:nvSpPr>
          <p:spPr>
            <a:xfrm>
              <a:off x="2113707" y="1282049"/>
              <a:ext cx="64182" cy="6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18240" y="0"/>
                  </a:moveTo>
                  <a:cubicBezTo>
                    <a:pt x="17914" y="0"/>
                    <a:pt x="17607" y="99"/>
                    <a:pt x="17281" y="416"/>
                  </a:cubicBezTo>
                  <a:cubicBezTo>
                    <a:pt x="10400" y="5247"/>
                    <a:pt x="3275" y="11008"/>
                    <a:pt x="417" y="18610"/>
                  </a:cubicBezTo>
                  <a:cubicBezTo>
                    <a:pt x="-522" y="19521"/>
                    <a:pt x="417" y="20669"/>
                    <a:pt x="417" y="21600"/>
                  </a:cubicBezTo>
                  <a:cubicBezTo>
                    <a:pt x="1377" y="21600"/>
                    <a:pt x="2336" y="21600"/>
                    <a:pt x="2336" y="20669"/>
                  </a:cubicBezTo>
                  <a:cubicBezTo>
                    <a:pt x="9216" y="18610"/>
                    <a:pt x="15157" y="12849"/>
                    <a:pt x="20139" y="4316"/>
                  </a:cubicBezTo>
                  <a:lnTo>
                    <a:pt x="20139" y="3405"/>
                  </a:lnTo>
                  <a:lnTo>
                    <a:pt x="21078" y="3405"/>
                  </a:lnTo>
                  <a:cubicBezTo>
                    <a:pt x="21078" y="2257"/>
                    <a:pt x="20139" y="1326"/>
                    <a:pt x="20139" y="416"/>
                  </a:cubicBezTo>
                  <a:cubicBezTo>
                    <a:pt x="19506" y="416"/>
                    <a:pt x="18873" y="0"/>
                    <a:pt x="182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812;p7"/>
            <p:cNvSpPr/>
            <p:nvPr/>
          </p:nvSpPr>
          <p:spPr>
            <a:xfrm>
              <a:off x="2089538" y="1623867"/>
              <a:ext cx="46452" cy="1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fill="norm" stroke="1" extrusionOk="0">
                  <a:moveTo>
                    <a:pt x="726" y="0"/>
                  </a:moveTo>
                  <a:cubicBezTo>
                    <a:pt x="-908" y="510"/>
                    <a:pt x="726" y="1520"/>
                    <a:pt x="726" y="2150"/>
                  </a:cubicBezTo>
                  <a:cubicBezTo>
                    <a:pt x="3301" y="5310"/>
                    <a:pt x="4575" y="8460"/>
                    <a:pt x="5877" y="11620"/>
                  </a:cubicBezTo>
                  <a:cubicBezTo>
                    <a:pt x="7150" y="13140"/>
                    <a:pt x="8757" y="15280"/>
                    <a:pt x="8757" y="16800"/>
                  </a:cubicBezTo>
                  <a:lnTo>
                    <a:pt x="10058" y="17310"/>
                  </a:lnTo>
                  <a:cubicBezTo>
                    <a:pt x="10058" y="18440"/>
                    <a:pt x="11332" y="19960"/>
                    <a:pt x="12634" y="21100"/>
                  </a:cubicBezTo>
                  <a:lnTo>
                    <a:pt x="12634" y="21600"/>
                  </a:lnTo>
                  <a:lnTo>
                    <a:pt x="13935" y="21600"/>
                  </a:lnTo>
                  <a:cubicBezTo>
                    <a:pt x="16815" y="20460"/>
                    <a:pt x="18117" y="18950"/>
                    <a:pt x="19390" y="17940"/>
                  </a:cubicBezTo>
                  <a:cubicBezTo>
                    <a:pt x="19390" y="17310"/>
                    <a:pt x="19390" y="16800"/>
                    <a:pt x="20692" y="16800"/>
                  </a:cubicBezTo>
                  <a:lnTo>
                    <a:pt x="19390" y="16800"/>
                  </a:lnTo>
                  <a:lnTo>
                    <a:pt x="19390" y="14780"/>
                  </a:lnTo>
                  <a:cubicBezTo>
                    <a:pt x="19390" y="13640"/>
                    <a:pt x="18117" y="13140"/>
                    <a:pt x="18117" y="12130"/>
                  </a:cubicBezTo>
                  <a:lnTo>
                    <a:pt x="16815" y="10990"/>
                  </a:lnTo>
                  <a:cubicBezTo>
                    <a:pt x="13935" y="7330"/>
                    <a:pt x="11332" y="4170"/>
                    <a:pt x="7150" y="1010"/>
                  </a:cubicBezTo>
                  <a:cubicBezTo>
                    <a:pt x="7150" y="510"/>
                    <a:pt x="4575" y="0"/>
                    <a:pt x="2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813;p7"/>
            <p:cNvSpPr/>
            <p:nvPr/>
          </p:nvSpPr>
          <p:spPr>
            <a:xfrm>
              <a:off x="2060769" y="1433719"/>
              <a:ext cx="26732" cy="11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57" y="0"/>
                  </a:moveTo>
                  <a:cubicBezTo>
                    <a:pt x="9946" y="1258"/>
                    <a:pt x="7033" y="1809"/>
                    <a:pt x="4672" y="2923"/>
                  </a:cubicBezTo>
                  <a:cubicBezTo>
                    <a:pt x="2361" y="6972"/>
                    <a:pt x="0" y="11153"/>
                    <a:pt x="0" y="15191"/>
                  </a:cubicBezTo>
                  <a:cubicBezTo>
                    <a:pt x="0" y="18114"/>
                    <a:pt x="4672" y="20342"/>
                    <a:pt x="14618" y="21600"/>
                  </a:cubicBezTo>
                  <a:cubicBezTo>
                    <a:pt x="21600" y="17419"/>
                    <a:pt x="21600" y="12819"/>
                    <a:pt x="21600" y="821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814;p7"/>
            <p:cNvSpPr/>
            <p:nvPr/>
          </p:nvSpPr>
          <p:spPr>
            <a:xfrm>
              <a:off x="1979085" y="1822716"/>
              <a:ext cx="113312" cy="9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9836" y="0"/>
                  </a:moveTo>
                  <a:cubicBezTo>
                    <a:pt x="18750" y="0"/>
                    <a:pt x="18201" y="642"/>
                    <a:pt x="16986" y="3407"/>
                  </a:cubicBezTo>
                  <a:cubicBezTo>
                    <a:pt x="14264" y="8768"/>
                    <a:pt x="10864" y="13474"/>
                    <a:pt x="5163" y="16881"/>
                  </a:cubicBezTo>
                  <a:cubicBezTo>
                    <a:pt x="4077" y="17537"/>
                    <a:pt x="2850" y="19003"/>
                    <a:pt x="1215" y="20301"/>
                  </a:cubicBezTo>
                  <a:cubicBezTo>
                    <a:pt x="1215" y="20944"/>
                    <a:pt x="678" y="20944"/>
                    <a:pt x="0" y="21600"/>
                  </a:cubicBezTo>
                  <a:lnTo>
                    <a:pt x="3399" y="21600"/>
                  </a:lnTo>
                  <a:cubicBezTo>
                    <a:pt x="12500" y="19645"/>
                    <a:pt x="17663" y="14130"/>
                    <a:pt x="20373" y="5362"/>
                  </a:cubicBezTo>
                  <a:lnTo>
                    <a:pt x="20373" y="4705"/>
                  </a:lnTo>
                  <a:cubicBezTo>
                    <a:pt x="21600" y="1941"/>
                    <a:pt x="21600" y="642"/>
                    <a:pt x="20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815;p7"/>
            <p:cNvSpPr/>
            <p:nvPr/>
          </p:nvSpPr>
          <p:spPr>
            <a:xfrm>
              <a:off x="1563325" y="1388902"/>
              <a:ext cx="430929" cy="44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1" y="0"/>
                  </a:moveTo>
                  <a:cubicBezTo>
                    <a:pt x="4241" y="280"/>
                    <a:pt x="4241" y="596"/>
                    <a:pt x="4241" y="1294"/>
                  </a:cubicBezTo>
                  <a:lnTo>
                    <a:pt x="4241" y="2345"/>
                  </a:lnTo>
                  <a:cubicBezTo>
                    <a:pt x="4241" y="3781"/>
                    <a:pt x="4241" y="5253"/>
                    <a:pt x="4384" y="6863"/>
                  </a:cubicBezTo>
                  <a:cubicBezTo>
                    <a:pt x="4384" y="7597"/>
                    <a:pt x="4094" y="8299"/>
                    <a:pt x="3477" y="8892"/>
                  </a:cubicBezTo>
                  <a:cubicBezTo>
                    <a:pt x="2574" y="9629"/>
                    <a:pt x="1667" y="10502"/>
                    <a:pt x="904" y="11378"/>
                  </a:cubicBezTo>
                  <a:lnTo>
                    <a:pt x="324" y="11799"/>
                  </a:lnTo>
                  <a:cubicBezTo>
                    <a:pt x="0" y="12112"/>
                    <a:pt x="0" y="12392"/>
                    <a:pt x="0" y="12534"/>
                  </a:cubicBezTo>
                  <a:cubicBezTo>
                    <a:pt x="0" y="12850"/>
                    <a:pt x="324" y="13130"/>
                    <a:pt x="471" y="13130"/>
                  </a:cubicBezTo>
                  <a:cubicBezTo>
                    <a:pt x="1087" y="13548"/>
                    <a:pt x="1521" y="13864"/>
                    <a:pt x="2138" y="13864"/>
                  </a:cubicBezTo>
                  <a:cubicBezTo>
                    <a:pt x="3334" y="14003"/>
                    <a:pt x="4711" y="14144"/>
                    <a:pt x="5908" y="14144"/>
                  </a:cubicBezTo>
                  <a:cubicBezTo>
                    <a:pt x="6522" y="14144"/>
                    <a:pt x="6958" y="14283"/>
                    <a:pt x="7101" y="15020"/>
                  </a:cubicBezTo>
                  <a:cubicBezTo>
                    <a:pt x="7429" y="16769"/>
                    <a:pt x="7865" y="18521"/>
                    <a:pt x="8335" y="20553"/>
                  </a:cubicBezTo>
                  <a:cubicBezTo>
                    <a:pt x="8479" y="21287"/>
                    <a:pt x="8768" y="21600"/>
                    <a:pt x="9242" y="21600"/>
                  </a:cubicBezTo>
                  <a:cubicBezTo>
                    <a:pt x="9385" y="21600"/>
                    <a:pt x="9675" y="21425"/>
                    <a:pt x="9965" y="21287"/>
                  </a:cubicBezTo>
                  <a:cubicBezTo>
                    <a:pt x="10728" y="20727"/>
                    <a:pt x="11199" y="19990"/>
                    <a:pt x="11489" y="19397"/>
                  </a:cubicBezTo>
                  <a:cubicBezTo>
                    <a:pt x="12106" y="18241"/>
                    <a:pt x="12685" y="17049"/>
                    <a:pt x="13156" y="15896"/>
                  </a:cubicBezTo>
                  <a:cubicBezTo>
                    <a:pt x="13445" y="15475"/>
                    <a:pt x="13589" y="14879"/>
                    <a:pt x="13916" y="14424"/>
                  </a:cubicBezTo>
                  <a:lnTo>
                    <a:pt x="13916" y="14283"/>
                  </a:lnTo>
                  <a:lnTo>
                    <a:pt x="14966" y="14283"/>
                  </a:lnTo>
                  <a:cubicBezTo>
                    <a:pt x="15583" y="14283"/>
                    <a:pt x="16163" y="14144"/>
                    <a:pt x="16780" y="14144"/>
                  </a:cubicBezTo>
                  <a:cubicBezTo>
                    <a:pt x="18447" y="13864"/>
                    <a:pt x="19643" y="13723"/>
                    <a:pt x="20693" y="13410"/>
                  </a:cubicBezTo>
                  <a:cubicBezTo>
                    <a:pt x="21164" y="13268"/>
                    <a:pt x="21457" y="12988"/>
                    <a:pt x="21600" y="12672"/>
                  </a:cubicBezTo>
                  <a:cubicBezTo>
                    <a:pt x="21600" y="12392"/>
                    <a:pt x="21457" y="11974"/>
                    <a:pt x="21164" y="11658"/>
                  </a:cubicBezTo>
                  <a:cubicBezTo>
                    <a:pt x="21020" y="11519"/>
                    <a:pt x="21020" y="11378"/>
                    <a:pt x="20840" y="11378"/>
                  </a:cubicBezTo>
                  <a:lnTo>
                    <a:pt x="20114" y="10782"/>
                  </a:lnTo>
                  <a:cubicBezTo>
                    <a:pt x="19207" y="10047"/>
                    <a:pt x="18119" y="9346"/>
                    <a:pt x="17069" y="8612"/>
                  </a:cubicBezTo>
                  <a:cubicBezTo>
                    <a:pt x="16490" y="8299"/>
                    <a:pt x="16490" y="7877"/>
                    <a:pt x="16636" y="7281"/>
                  </a:cubicBezTo>
                  <a:cubicBezTo>
                    <a:pt x="17069" y="6547"/>
                    <a:pt x="17397" y="5845"/>
                    <a:pt x="17540" y="4973"/>
                  </a:cubicBezTo>
                  <a:cubicBezTo>
                    <a:pt x="17830" y="4377"/>
                    <a:pt x="17976" y="3781"/>
                    <a:pt x="18119" y="3046"/>
                  </a:cubicBezTo>
                  <a:lnTo>
                    <a:pt x="16926" y="2905"/>
                  </a:lnTo>
                  <a:lnTo>
                    <a:pt x="16780" y="3642"/>
                  </a:lnTo>
                  <a:cubicBezTo>
                    <a:pt x="16490" y="4097"/>
                    <a:pt x="16309" y="4657"/>
                    <a:pt x="16163" y="5253"/>
                  </a:cubicBezTo>
                  <a:cubicBezTo>
                    <a:pt x="15873" y="5845"/>
                    <a:pt x="15729" y="6405"/>
                    <a:pt x="15402" y="7143"/>
                  </a:cubicBezTo>
                  <a:lnTo>
                    <a:pt x="15113" y="8157"/>
                  </a:lnTo>
                  <a:cubicBezTo>
                    <a:pt x="14966" y="8473"/>
                    <a:pt x="14966" y="8753"/>
                    <a:pt x="15259" y="9033"/>
                  </a:cubicBezTo>
                  <a:cubicBezTo>
                    <a:pt x="16163" y="9629"/>
                    <a:pt x="17069" y="10222"/>
                    <a:pt x="17976" y="10782"/>
                  </a:cubicBezTo>
                  <a:lnTo>
                    <a:pt x="18593" y="11378"/>
                  </a:lnTo>
                  <a:cubicBezTo>
                    <a:pt x="18736" y="11378"/>
                    <a:pt x="18883" y="11519"/>
                    <a:pt x="19026" y="11658"/>
                  </a:cubicBezTo>
                  <a:lnTo>
                    <a:pt x="19353" y="11799"/>
                  </a:lnTo>
                  <a:lnTo>
                    <a:pt x="19353" y="12112"/>
                  </a:lnTo>
                  <a:cubicBezTo>
                    <a:pt x="19353" y="12112"/>
                    <a:pt x="19353" y="12254"/>
                    <a:pt x="19207" y="12254"/>
                  </a:cubicBezTo>
                  <a:lnTo>
                    <a:pt x="19207" y="12392"/>
                  </a:lnTo>
                  <a:lnTo>
                    <a:pt x="19026" y="12534"/>
                  </a:lnTo>
                  <a:lnTo>
                    <a:pt x="17976" y="12534"/>
                  </a:lnTo>
                  <a:cubicBezTo>
                    <a:pt x="17069" y="12672"/>
                    <a:pt x="16309" y="12850"/>
                    <a:pt x="15583" y="12850"/>
                  </a:cubicBezTo>
                  <a:lnTo>
                    <a:pt x="15402" y="12850"/>
                  </a:lnTo>
                  <a:cubicBezTo>
                    <a:pt x="13299" y="12988"/>
                    <a:pt x="13299" y="12988"/>
                    <a:pt x="12395" y="14740"/>
                  </a:cubicBezTo>
                  <a:lnTo>
                    <a:pt x="11052" y="17365"/>
                  </a:lnTo>
                  <a:cubicBezTo>
                    <a:pt x="10872" y="17786"/>
                    <a:pt x="10582" y="18099"/>
                    <a:pt x="10439" y="18521"/>
                  </a:cubicBezTo>
                  <a:cubicBezTo>
                    <a:pt x="10292" y="18659"/>
                    <a:pt x="10292" y="18801"/>
                    <a:pt x="10146" y="19117"/>
                  </a:cubicBezTo>
                  <a:lnTo>
                    <a:pt x="9532" y="20131"/>
                  </a:lnTo>
                  <a:lnTo>
                    <a:pt x="9242" y="18379"/>
                  </a:lnTo>
                  <a:cubicBezTo>
                    <a:pt x="9061" y="17786"/>
                    <a:pt x="8915" y="17049"/>
                    <a:pt x="8768" y="16489"/>
                  </a:cubicBezTo>
                  <a:cubicBezTo>
                    <a:pt x="8625" y="16034"/>
                    <a:pt x="8479" y="15613"/>
                    <a:pt x="8335" y="15159"/>
                  </a:cubicBezTo>
                  <a:cubicBezTo>
                    <a:pt x="8155" y="15020"/>
                    <a:pt x="8155" y="14879"/>
                    <a:pt x="8155" y="14599"/>
                  </a:cubicBezTo>
                  <a:cubicBezTo>
                    <a:pt x="8155" y="14599"/>
                    <a:pt x="8008" y="14599"/>
                    <a:pt x="8008" y="14424"/>
                  </a:cubicBezTo>
                  <a:lnTo>
                    <a:pt x="8008" y="14144"/>
                  </a:lnTo>
                  <a:cubicBezTo>
                    <a:pt x="7865" y="13410"/>
                    <a:pt x="7718" y="13268"/>
                    <a:pt x="6958" y="13130"/>
                  </a:cubicBezTo>
                  <a:lnTo>
                    <a:pt x="5144" y="13130"/>
                  </a:lnTo>
                  <a:cubicBezTo>
                    <a:pt x="4531" y="13130"/>
                    <a:pt x="3951" y="13130"/>
                    <a:pt x="3188" y="12988"/>
                  </a:cubicBezTo>
                  <a:cubicBezTo>
                    <a:pt x="2898" y="12988"/>
                    <a:pt x="2574" y="12988"/>
                    <a:pt x="2281" y="12850"/>
                  </a:cubicBezTo>
                  <a:cubicBezTo>
                    <a:pt x="2138" y="12850"/>
                    <a:pt x="1991" y="12850"/>
                    <a:pt x="1810" y="12672"/>
                  </a:cubicBezTo>
                  <a:lnTo>
                    <a:pt x="1231" y="12672"/>
                  </a:lnTo>
                  <a:lnTo>
                    <a:pt x="1667" y="12254"/>
                  </a:lnTo>
                  <a:cubicBezTo>
                    <a:pt x="1810" y="11974"/>
                    <a:pt x="2138" y="11799"/>
                    <a:pt x="2281" y="11519"/>
                  </a:cubicBezTo>
                  <a:cubicBezTo>
                    <a:pt x="2717" y="11098"/>
                    <a:pt x="3188" y="10502"/>
                    <a:pt x="3805" y="10047"/>
                  </a:cubicBezTo>
                  <a:cubicBezTo>
                    <a:pt x="5144" y="8753"/>
                    <a:pt x="5761" y="7281"/>
                    <a:pt x="5434" y="5391"/>
                  </a:cubicBezTo>
                  <a:cubicBezTo>
                    <a:pt x="5291" y="4515"/>
                    <a:pt x="5291" y="3781"/>
                    <a:pt x="5291" y="2766"/>
                  </a:cubicBezTo>
                  <a:cubicBezTo>
                    <a:pt x="5291" y="2486"/>
                    <a:pt x="5434" y="2032"/>
                    <a:pt x="5434" y="1610"/>
                  </a:cubicBezTo>
                  <a:lnTo>
                    <a:pt x="5434" y="1014"/>
                  </a:lnTo>
                  <a:lnTo>
                    <a:pt x="5908" y="1469"/>
                  </a:lnTo>
                  <a:cubicBezTo>
                    <a:pt x="6198" y="1610"/>
                    <a:pt x="6522" y="1890"/>
                    <a:pt x="6812" y="2032"/>
                  </a:cubicBezTo>
                  <a:cubicBezTo>
                    <a:pt x="7575" y="2625"/>
                    <a:pt x="8335" y="3221"/>
                    <a:pt x="9061" y="3781"/>
                  </a:cubicBezTo>
                  <a:cubicBezTo>
                    <a:pt x="9628" y="4238"/>
                    <a:pt x="10186" y="4455"/>
                    <a:pt x="10800" y="4455"/>
                  </a:cubicBezTo>
                  <a:cubicBezTo>
                    <a:pt x="11364" y="4455"/>
                    <a:pt x="11975" y="4271"/>
                    <a:pt x="12685" y="3922"/>
                  </a:cubicBezTo>
                  <a:cubicBezTo>
                    <a:pt x="13589" y="3501"/>
                    <a:pt x="14352" y="3046"/>
                    <a:pt x="15259" y="2625"/>
                  </a:cubicBezTo>
                  <a:lnTo>
                    <a:pt x="14676" y="1610"/>
                  </a:lnTo>
                  <a:lnTo>
                    <a:pt x="10439" y="3501"/>
                  </a:lnTo>
                  <a:lnTo>
                    <a:pt x="8915" y="2345"/>
                  </a:lnTo>
                  <a:cubicBezTo>
                    <a:pt x="8008" y="1749"/>
                    <a:pt x="6958" y="1014"/>
                    <a:pt x="6051" y="418"/>
                  </a:cubicBezTo>
                  <a:cubicBezTo>
                    <a:pt x="5761" y="138"/>
                    <a:pt x="5434" y="0"/>
                    <a:pt x="50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816;p7"/>
            <p:cNvSpPr/>
            <p:nvPr/>
          </p:nvSpPr>
          <p:spPr>
            <a:xfrm>
              <a:off x="1440363" y="4062837"/>
              <a:ext cx="496761" cy="3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36" y="0"/>
                  </a:moveTo>
                  <a:cubicBezTo>
                    <a:pt x="3457" y="0"/>
                    <a:pt x="1822" y="3782"/>
                    <a:pt x="127" y="10254"/>
                  </a:cubicBezTo>
                  <a:cubicBezTo>
                    <a:pt x="127" y="12087"/>
                    <a:pt x="127" y="12087"/>
                    <a:pt x="0" y="12087"/>
                  </a:cubicBezTo>
                  <a:cubicBezTo>
                    <a:pt x="251" y="12087"/>
                    <a:pt x="503" y="12087"/>
                    <a:pt x="787" y="10254"/>
                  </a:cubicBezTo>
                  <a:cubicBezTo>
                    <a:pt x="2076" y="6199"/>
                    <a:pt x="3271" y="4367"/>
                    <a:pt x="4560" y="4367"/>
                  </a:cubicBezTo>
                  <a:cubicBezTo>
                    <a:pt x="5879" y="4367"/>
                    <a:pt x="7201" y="6199"/>
                    <a:pt x="8490" y="10254"/>
                  </a:cubicBezTo>
                  <a:cubicBezTo>
                    <a:pt x="11383" y="17506"/>
                    <a:pt x="14275" y="21600"/>
                    <a:pt x="17294" y="21600"/>
                  </a:cubicBezTo>
                  <a:cubicBezTo>
                    <a:pt x="18708" y="21600"/>
                    <a:pt x="20154" y="21600"/>
                    <a:pt x="21600" y="19806"/>
                  </a:cubicBezTo>
                  <a:cubicBezTo>
                    <a:pt x="20689" y="17506"/>
                    <a:pt x="19778" y="17506"/>
                    <a:pt x="18708" y="17506"/>
                  </a:cubicBezTo>
                  <a:cubicBezTo>
                    <a:pt x="14526" y="17506"/>
                    <a:pt x="10723" y="12087"/>
                    <a:pt x="7201" y="2573"/>
                  </a:cubicBezTo>
                  <a:cubicBezTo>
                    <a:pt x="6493" y="819"/>
                    <a:pt x="5771" y="0"/>
                    <a:pt x="50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817;p7"/>
            <p:cNvSpPr/>
            <p:nvPr/>
          </p:nvSpPr>
          <p:spPr>
            <a:xfrm>
              <a:off x="1867747" y="1401210"/>
              <a:ext cx="63596" cy="4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0" y="0"/>
                  </a:moveTo>
                  <a:cubicBezTo>
                    <a:pt x="11296" y="1474"/>
                    <a:pt x="9333" y="1474"/>
                    <a:pt x="7116" y="2980"/>
                  </a:cubicBezTo>
                  <a:lnTo>
                    <a:pt x="0" y="9294"/>
                  </a:lnTo>
                  <a:lnTo>
                    <a:pt x="3188" y="18620"/>
                  </a:lnTo>
                  <a:lnTo>
                    <a:pt x="5152" y="18620"/>
                  </a:lnTo>
                  <a:lnTo>
                    <a:pt x="9333" y="15287"/>
                  </a:lnTo>
                  <a:lnTo>
                    <a:pt x="10304" y="16761"/>
                  </a:lnTo>
                  <a:cubicBezTo>
                    <a:pt x="10304" y="16761"/>
                    <a:pt x="11296" y="16761"/>
                    <a:pt x="11296" y="18620"/>
                  </a:cubicBezTo>
                  <a:lnTo>
                    <a:pt x="13260" y="18620"/>
                  </a:lnTo>
                  <a:lnTo>
                    <a:pt x="20629" y="21600"/>
                  </a:lnTo>
                  <a:cubicBezTo>
                    <a:pt x="20629" y="16761"/>
                    <a:pt x="21600" y="13780"/>
                    <a:pt x="21600" y="10800"/>
                  </a:cubicBezTo>
                  <a:cubicBezTo>
                    <a:pt x="21600" y="7435"/>
                    <a:pt x="21600" y="4455"/>
                    <a:pt x="20629" y="2980"/>
                  </a:cubicBezTo>
                  <a:cubicBezTo>
                    <a:pt x="19383" y="0"/>
                    <a:pt x="17419" y="0"/>
                    <a:pt x="16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26" name="Google Shape;818;p7"/>
            <p:cNvGrpSpPr/>
            <p:nvPr/>
          </p:nvGrpSpPr>
          <p:grpSpPr>
            <a:xfrm>
              <a:off x="1906787" y="1437324"/>
              <a:ext cx="21696" cy="5782"/>
              <a:chOff x="0" y="0"/>
              <a:chExt cx="21695" cy="5780"/>
            </a:xfrm>
          </p:grpSpPr>
          <p:sp>
            <p:nvSpPr>
              <p:cNvPr id="924" name="خط"/>
              <p:cNvSpPr/>
              <p:nvPr/>
            </p:nvSpPr>
            <p:spPr>
              <a:xfrm flipH="1" flipV="1">
                <a:off x="-1" y="-1"/>
                <a:ext cx="21697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5" name="خط"/>
              <p:cNvSpPr/>
              <p:nvPr/>
            </p:nvSpPr>
            <p:spPr>
              <a:xfrm>
                <a:off x="0" y="-1"/>
                <a:ext cx="21696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9" name="Google Shape;819;p7"/>
            <p:cNvGrpSpPr/>
            <p:nvPr/>
          </p:nvGrpSpPr>
          <p:grpSpPr>
            <a:xfrm>
              <a:off x="1867747" y="1419236"/>
              <a:ext cx="9388" cy="18089"/>
              <a:chOff x="0" y="0"/>
              <a:chExt cx="9386" cy="18088"/>
            </a:xfrm>
          </p:grpSpPr>
          <p:sp>
            <p:nvSpPr>
              <p:cNvPr id="927" name="خط"/>
              <p:cNvSpPr/>
              <p:nvPr/>
            </p:nvSpPr>
            <p:spPr>
              <a:xfrm>
                <a:off x="-1" y="0"/>
                <a:ext cx="9388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8" name="خط"/>
              <p:cNvSpPr/>
              <p:nvPr/>
            </p:nvSpPr>
            <p:spPr>
              <a:xfrm flipH="1" flipV="1">
                <a:off x="0" y="-1"/>
                <a:ext cx="9387" cy="180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30" name="Google Shape;820;p7"/>
            <p:cNvSpPr/>
            <p:nvPr/>
          </p:nvSpPr>
          <p:spPr>
            <a:xfrm>
              <a:off x="1831567" y="1931123"/>
              <a:ext cx="93249" cy="6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98" y="0"/>
                  </a:moveTo>
                  <a:cubicBezTo>
                    <a:pt x="17424" y="0"/>
                    <a:pt x="15408" y="0"/>
                    <a:pt x="14746" y="948"/>
                  </a:cubicBezTo>
                  <a:cubicBezTo>
                    <a:pt x="9878" y="6817"/>
                    <a:pt x="5688" y="12686"/>
                    <a:pt x="1512" y="18534"/>
                  </a:cubicBezTo>
                  <a:cubicBezTo>
                    <a:pt x="662" y="19482"/>
                    <a:pt x="662" y="20410"/>
                    <a:pt x="0" y="21600"/>
                  </a:cubicBezTo>
                  <a:lnTo>
                    <a:pt x="2851" y="21600"/>
                  </a:lnTo>
                  <a:cubicBezTo>
                    <a:pt x="10555" y="13613"/>
                    <a:pt x="16085" y="7745"/>
                    <a:pt x="20938" y="1876"/>
                  </a:cubicBezTo>
                  <a:cubicBezTo>
                    <a:pt x="21600" y="1876"/>
                    <a:pt x="21600" y="948"/>
                    <a:pt x="21600" y="948"/>
                  </a:cubicBezTo>
                  <a:cubicBezTo>
                    <a:pt x="21600" y="0"/>
                    <a:pt x="20938" y="0"/>
                    <a:pt x="202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821;p7"/>
            <p:cNvSpPr/>
            <p:nvPr/>
          </p:nvSpPr>
          <p:spPr>
            <a:xfrm>
              <a:off x="1717308" y="3873871"/>
              <a:ext cx="87529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79" y="0"/>
                  </a:moveTo>
                  <a:cubicBezTo>
                    <a:pt x="14098" y="5874"/>
                    <a:pt x="7502" y="10800"/>
                    <a:pt x="721" y="16674"/>
                  </a:cubicBezTo>
                  <a:cubicBezTo>
                    <a:pt x="0" y="16674"/>
                    <a:pt x="0" y="18774"/>
                    <a:pt x="0" y="19723"/>
                  </a:cubicBezTo>
                  <a:cubicBezTo>
                    <a:pt x="0" y="19723"/>
                    <a:pt x="721" y="20671"/>
                    <a:pt x="1427" y="21600"/>
                  </a:cubicBezTo>
                  <a:lnTo>
                    <a:pt x="2148" y="20671"/>
                  </a:lnTo>
                  <a:cubicBezTo>
                    <a:pt x="4464" y="20671"/>
                    <a:pt x="6612" y="20671"/>
                    <a:pt x="8207" y="18774"/>
                  </a:cubicBezTo>
                  <a:cubicBezTo>
                    <a:pt x="12672" y="13848"/>
                    <a:pt x="16415" y="7974"/>
                    <a:pt x="19989" y="3048"/>
                  </a:cubicBezTo>
                  <a:cubicBezTo>
                    <a:pt x="19989" y="2120"/>
                    <a:pt x="20879" y="117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822;p7"/>
            <p:cNvSpPr/>
            <p:nvPr/>
          </p:nvSpPr>
          <p:spPr>
            <a:xfrm>
              <a:off x="1662959" y="2045373"/>
              <a:ext cx="54350" cy="7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600" fill="norm" stroke="1" extrusionOk="0">
                  <a:moveTo>
                    <a:pt x="10160" y="0"/>
                  </a:moveTo>
                  <a:cubicBezTo>
                    <a:pt x="7974" y="0"/>
                    <a:pt x="6893" y="891"/>
                    <a:pt x="5789" y="2861"/>
                  </a:cubicBezTo>
                  <a:cubicBezTo>
                    <a:pt x="3321" y="5514"/>
                    <a:pt x="2240" y="8375"/>
                    <a:pt x="1135" y="12998"/>
                  </a:cubicBezTo>
                  <a:cubicBezTo>
                    <a:pt x="-1051" y="15651"/>
                    <a:pt x="54" y="18512"/>
                    <a:pt x="3321" y="20274"/>
                  </a:cubicBezTo>
                  <a:cubicBezTo>
                    <a:pt x="5107" y="21164"/>
                    <a:pt x="6823" y="21600"/>
                    <a:pt x="8515" y="21600"/>
                  </a:cubicBezTo>
                  <a:cubicBezTo>
                    <a:pt x="10231" y="21600"/>
                    <a:pt x="11947" y="21164"/>
                    <a:pt x="13709" y="20274"/>
                  </a:cubicBezTo>
                  <a:cubicBezTo>
                    <a:pt x="18363" y="17413"/>
                    <a:pt x="20549" y="13888"/>
                    <a:pt x="20549" y="11899"/>
                  </a:cubicBezTo>
                  <a:cubicBezTo>
                    <a:pt x="20549" y="7503"/>
                    <a:pt x="19468" y="1989"/>
                    <a:pt x="12628" y="891"/>
                  </a:cubicBezTo>
                  <a:cubicBezTo>
                    <a:pt x="12628" y="0"/>
                    <a:pt x="11524" y="0"/>
                    <a:pt x="10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823;p7"/>
            <p:cNvSpPr/>
            <p:nvPr/>
          </p:nvSpPr>
          <p:spPr>
            <a:xfrm>
              <a:off x="1587880" y="3855782"/>
              <a:ext cx="114261" cy="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48" y="0"/>
                    <a:pt x="21048" y="890"/>
                    <a:pt x="20507" y="890"/>
                  </a:cubicBezTo>
                  <a:cubicBezTo>
                    <a:pt x="14760" y="6075"/>
                    <a:pt x="9025" y="11245"/>
                    <a:pt x="2186" y="17136"/>
                  </a:cubicBezTo>
                  <a:cubicBezTo>
                    <a:pt x="1645" y="17841"/>
                    <a:pt x="552" y="18731"/>
                    <a:pt x="0" y="19452"/>
                  </a:cubicBezTo>
                  <a:lnTo>
                    <a:pt x="0" y="21600"/>
                  </a:lnTo>
                  <a:lnTo>
                    <a:pt x="1093" y="21600"/>
                  </a:lnTo>
                  <a:cubicBezTo>
                    <a:pt x="1645" y="21600"/>
                    <a:pt x="2186" y="21600"/>
                    <a:pt x="2867" y="20879"/>
                  </a:cubicBezTo>
                  <a:cubicBezTo>
                    <a:pt x="3960" y="19452"/>
                    <a:pt x="5065" y="18731"/>
                    <a:pt x="6287" y="17841"/>
                  </a:cubicBezTo>
                  <a:cubicBezTo>
                    <a:pt x="9707" y="14282"/>
                    <a:pt x="13667" y="10524"/>
                    <a:pt x="17087" y="7502"/>
                  </a:cubicBezTo>
                  <a:cubicBezTo>
                    <a:pt x="18180" y="5354"/>
                    <a:pt x="19955" y="3037"/>
                    <a:pt x="21048" y="890"/>
                  </a:cubicBezTo>
                  <a:cubicBezTo>
                    <a:pt x="21048" y="890"/>
                    <a:pt x="21600" y="89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824;p7"/>
            <p:cNvSpPr/>
            <p:nvPr/>
          </p:nvSpPr>
          <p:spPr>
            <a:xfrm>
              <a:off x="1554622" y="1861628"/>
              <a:ext cx="117729" cy="10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11928" y="0"/>
                  </a:moveTo>
                  <a:cubicBezTo>
                    <a:pt x="10739" y="0"/>
                    <a:pt x="9672" y="680"/>
                    <a:pt x="8660" y="1892"/>
                  </a:cubicBezTo>
                  <a:lnTo>
                    <a:pt x="11895" y="4773"/>
                  </a:lnTo>
                  <a:cubicBezTo>
                    <a:pt x="12929" y="6058"/>
                    <a:pt x="13451" y="7208"/>
                    <a:pt x="14485" y="8358"/>
                  </a:cubicBezTo>
                  <a:cubicBezTo>
                    <a:pt x="15652" y="9088"/>
                    <a:pt x="15652" y="10237"/>
                    <a:pt x="15652" y="10806"/>
                  </a:cubicBezTo>
                  <a:cubicBezTo>
                    <a:pt x="15652" y="11387"/>
                    <a:pt x="15130" y="12673"/>
                    <a:pt x="14485" y="13254"/>
                  </a:cubicBezTo>
                  <a:cubicBezTo>
                    <a:pt x="12929" y="14404"/>
                    <a:pt x="11250" y="14973"/>
                    <a:pt x="9694" y="15554"/>
                  </a:cubicBezTo>
                  <a:cubicBezTo>
                    <a:pt x="9160" y="15727"/>
                    <a:pt x="8627" y="15826"/>
                    <a:pt x="8104" y="15826"/>
                  </a:cubicBezTo>
                  <a:cubicBezTo>
                    <a:pt x="6537" y="15826"/>
                    <a:pt x="5147" y="14985"/>
                    <a:pt x="4269" y="13254"/>
                  </a:cubicBezTo>
                  <a:cubicBezTo>
                    <a:pt x="3235" y="10806"/>
                    <a:pt x="3746" y="8358"/>
                    <a:pt x="5948" y="6639"/>
                  </a:cubicBezTo>
                  <a:cubicBezTo>
                    <a:pt x="6981" y="6058"/>
                    <a:pt x="7504" y="5490"/>
                    <a:pt x="8660" y="5490"/>
                  </a:cubicBezTo>
                  <a:lnTo>
                    <a:pt x="8660" y="4773"/>
                  </a:lnTo>
                  <a:lnTo>
                    <a:pt x="7504" y="3623"/>
                  </a:lnTo>
                  <a:cubicBezTo>
                    <a:pt x="7504" y="3623"/>
                    <a:pt x="6981" y="3623"/>
                    <a:pt x="6470" y="4191"/>
                  </a:cubicBezTo>
                  <a:cubicBezTo>
                    <a:pt x="2201" y="4773"/>
                    <a:pt x="0" y="7789"/>
                    <a:pt x="0" y="11956"/>
                  </a:cubicBezTo>
                  <a:cubicBezTo>
                    <a:pt x="0" y="16852"/>
                    <a:pt x="2201" y="19869"/>
                    <a:pt x="6470" y="21019"/>
                  </a:cubicBezTo>
                  <a:cubicBezTo>
                    <a:pt x="6981" y="21019"/>
                    <a:pt x="8015" y="21600"/>
                    <a:pt x="8660" y="21600"/>
                  </a:cubicBezTo>
                  <a:cubicBezTo>
                    <a:pt x="12929" y="21600"/>
                    <a:pt x="17720" y="18571"/>
                    <a:pt x="19910" y="14973"/>
                  </a:cubicBezTo>
                  <a:cubicBezTo>
                    <a:pt x="20944" y="12673"/>
                    <a:pt x="21600" y="10806"/>
                    <a:pt x="20433" y="8358"/>
                  </a:cubicBezTo>
                  <a:cubicBezTo>
                    <a:pt x="19399" y="4773"/>
                    <a:pt x="17198" y="1892"/>
                    <a:pt x="13963" y="593"/>
                  </a:cubicBezTo>
                  <a:cubicBezTo>
                    <a:pt x="13240" y="198"/>
                    <a:pt x="12573" y="0"/>
                    <a:pt x="11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825;p7"/>
            <p:cNvSpPr/>
            <p:nvPr/>
          </p:nvSpPr>
          <p:spPr>
            <a:xfrm>
              <a:off x="1512661" y="3790017"/>
              <a:ext cx="150440" cy="12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80" y="0"/>
                    <a:pt x="21180" y="488"/>
                    <a:pt x="21180" y="488"/>
                  </a:cubicBezTo>
                  <a:lnTo>
                    <a:pt x="21600" y="0"/>
                  </a:lnTo>
                  <a:close/>
                  <a:moveTo>
                    <a:pt x="21180" y="488"/>
                  </a:moveTo>
                  <a:cubicBezTo>
                    <a:pt x="20252" y="488"/>
                    <a:pt x="19833" y="987"/>
                    <a:pt x="19422" y="1475"/>
                  </a:cubicBezTo>
                  <a:cubicBezTo>
                    <a:pt x="17235" y="3089"/>
                    <a:pt x="15575" y="4076"/>
                    <a:pt x="13808" y="5679"/>
                  </a:cubicBezTo>
                  <a:cubicBezTo>
                    <a:pt x="9033" y="10243"/>
                    <a:pt x="4677" y="14934"/>
                    <a:pt x="420" y="19498"/>
                  </a:cubicBezTo>
                  <a:cubicBezTo>
                    <a:pt x="0" y="19498"/>
                    <a:pt x="0" y="20496"/>
                    <a:pt x="0" y="20496"/>
                  </a:cubicBezTo>
                  <a:cubicBezTo>
                    <a:pt x="0" y="21112"/>
                    <a:pt x="839" y="21600"/>
                    <a:pt x="839" y="21600"/>
                  </a:cubicBezTo>
                  <a:lnTo>
                    <a:pt x="1250" y="21600"/>
                  </a:lnTo>
                  <a:cubicBezTo>
                    <a:pt x="2597" y="21112"/>
                    <a:pt x="4258" y="19997"/>
                    <a:pt x="5195" y="19010"/>
                  </a:cubicBezTo>
                  <a:cubicBezTo>
                    <a:pt x="9863" y="14319"/>
                    <a:pt x="14227" y="9256"/>
                    <a:pt x="18173" y="4076"/>
                  </a:cubicBezTo>
                  <a:lnTo>
                    <a:pt x="21180" y="4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826;p7"/>
            <p:cNvSpPr/>
            <p:nvPr/>
          </p:nvSpPr>
          <p:spPr>
            <a:xfrm>
              <a:off x="1506195" y="3717725"/>
              <a:ext cx="117866" cy="10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5" y="0"/>
                    <a:pt x="20404" y="570"/>
                    <a:pt x="19880" y="1152"/>
                  </a:cubicBezTo>
                  <a:cubicBezTo>
                    <a:pt x="12190" y="7778"/>
                    <a:pt x="6095" y="14404"/>
                    <a:pt x="0" y="19730"/>
                  </a:cubicBezTo>
                  <a:lnTo>
                    <a:pt x="0" y="21600"/>
                  </a:lnTo>
                  <a:lnTo>
                    <a:pt x="1720" y="21600"/>
                  </a:lnTo>
                  <a:cubicBezTo>
                    <a:pt x="3315" y="20312"/>
                    <a:pt x="5559" y="19160"/>
                    <a:pt x="6619" y="17426"/>
                  </a:cubicBezTo>
                  <a:cubicBezTo>
                    <a:pt x="10470" y="13104"/>
                    <a:pt x="14446" y="8930"/>
                    <a:pt x="17749" y="4744"/>
                  </a:cubicBezTo>
                  <a:cubicBezTo>
                    <a:pt x="19344" y="3022"/>
                    <a:pt x="20404" y="1152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827;p7"/>
            <p:cNvSpPr/>
            <p:nvPr/>
          </p:nvSpPr>
          <p:spPr>
            <a:xfrm>
              <a:off x="1539454" y="2081550"/>
              <a:ext cx="51349" cy="6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58" y="0"/>
                  </a:moveTo>
                  <a:cubicBezTo>
                    <a:pt x="8813" y="0"/>
                    <a:pt x="6381" y="2299"/>
                    <a:pt x="5178" y="3338"/>
                  </a:cubicBezTo>
                  <a:cubicBezTo>
                    <a:pt x="1203" y="6434"/>
                    <a:pt x="0" y="9772"/>
                    <a:pt x="0" y="11828"/>
                  </a:cubicBezTo>
                  <a:cubicBezTo>
                    <a:pt x="0" y="16206"/>
                    <a:pt x="3949" y="19279"/>
                    <a:pt x="8813" y="19279"/>
                  </a:cubicBezTo>
                  <a:lnTo>
                    <a:pt x="8813" y="21600"/>
                  </a:lnTo>
                  <a:lnTo>
                    <a:pt x="10042" y="19279"/>
                  </a:lnTo>
                  <a:cubicBezTo>
                    <a:pt x="12761" y="19279"/>
                    <a:pt x="15193" y="18262"/>
                    <a:pt x="17625" y="16206"/>
                  </a:cubicBezTo>
                  <a:cubicBezTo>
                    <a:pt x="20371" y="15166"/>
                    <a:pt x="21600" y="11828"/>
                    <a:pt x="21600" y="9772"/>
                  </a:cubicBezTo>
                  <a:cubicBezTo>
                    <a:pt x="21600" y="4355"/>
                    <a:pt x="16422" y="1017"/>
                    <a:pt x="115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828;p7"/>
            <p:cNvSpPr/>
            <p:nvPr/>
          </p:nvSpPr>
          <p:spPr>
            <a:xfrm>
              <a:off x="1348522" y="2452459"/>
              <a:ext cx="31107" cy="29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0" h="21600" fill="norm" stroke="1" extrusionOk="0">
                  <a:moveTo>
                    <a:pt x="2420" y="0"/>
                  </a:moveTo>
                  <a:cubicBezTo>
                    <a:pt x="-4390" y="4607"/>
                    <a:pt x="4002" y="15673"/>
                    <a:pt x="17210" y="21600"/>
                  </a:cubicBezTo>
                  <a:lnTo>
                    <a:pt x="24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829;p7"/>
            <p:cNvSpPr/>
            <p:nvPr/>
          </p:nvSpPr>
          <p:spPr>
            <a:xfrm>
              <a:off x="1269701" y="1247177"/>
              <a:ext cx="78690" cy="214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116" y="0"/>
                  </a:moveTo>
                  <a:lnTo>
                    <a:pt x="1116" y="58"/>
                  </a:lnTo>
                  <a:cubicBezTo>
                    <a:pt x="5734" y="1064"/>
                    <a:pt x="7401" y="2129"/>
                    <a:pt x="8131" y="3557"/>
                  </a:cubicBezTo>
                  <a:cubicBezTo>
                    <a:pt x="8131" y="3980"/>
                    <a:pt x="7401" y="4403"/>
                    <a:pt x="7401" y="4833"/>
                  </a:cubicBezTo>
                  <a:lnTo>
                    <a:pt x="7401" y="5227"/>
                  </a:lnTo>
                  <a:lnTo>
                    <a:pt x="6655" y="5468"/>
                  </a:lnTo>
                  <a:cubicBezTo>
                    <a:pt x="6655" y="6044"/>
                    <a:pt x="5734" y="6685"/>
                    <a:pt x="5734" y="7261"/>
                  </a:cubicBezTo>
                  <a:cubicBezTo>
                    <a:pt x="4988" y="7866"/>
                    <a:pt x="4258" y="8478"/>
                    <a:pt x="3512" y="9083"/>
                  </a:cubicBezTo>
                  <a:cubicBezTo>
                    <a:pt x="2782" y="9601"/>
                    <a:pt x="2782" y="10119"/>
                    <a:pt x="2036" y="10629"/>
                  </a:cubicBezTo>
                  <a:cubicBezTo>
                    <a:pt x="2036" y="10876"/>
                    <a:pt x="1116" y="11117"/>
                    <a:pt x="1116" y="11358"/>
                  </a:cubicBezTo>
                  <a:cubicBezTo>
                    <a:pt x="1116" y="11577"/>
                    <a:pt x="1116" y="11759"/>
                    <a:pt x="386" y="11970"/>
                  </a:cubicBezTo>
                  <a:cubicBezTo>
                    <a:pt x="-360" y="12728"/>
                    <a:pt x="-360" y="13639"/>
                    <a:pt x="3512" y="14522"/>
                  </a:cubicBezTo>
                  <a:cubicBezTo>
                    <a:pt x="4258" y="14733"/>
                    <a:pt x="4988" y="14944"/>
                    <a:pt x="6655" y="15126"/>
                  </a:cubicBezTo>
                  <a:cubicBezTo>
                    <a:pt x="10353" y="16009"/>
                    <a:pt x="14225" y="16920"/>
                    <a:pt x="14225" y="17831"/>
                  </a:cubicBezTo>
                  <a:cubicBezTo>
                    <a:pt x="14955" y="18167"/>
                    <a:pt x="14225" y="18502"/>
                    <a:pt x="14225" y="18830"/>
                  </a:cubicBezTo>
                  <a:lnTo>
                    <a:pt x="14225" y="21294"/>
                  </a:lnTo>
                  <a:lnTo>
                    <a:pt x="14955" y="21600"/>
                  </a:lnTo>
                  <a:cubicBezTo>
                    <a:pt x="14955" y="21381"/>
                    <a:pt x="15892" y="21170"/>
                    <a:pt x="15892" y="20958"/>
                  </a:cubicBezTo>
                  <a:cubicBezTo>
                    <a:pt x="16622" y="20747"/>
                    <a:pt x="16622" y="20536"/>
                    <a:pt x="17368" y="20288"/>
                  </a:cubicBezTo>
                  <a:cubicBezTo>
                    <a:pt x="18098" y="19777"/>
                    <a:pt x="19574" y="19195"/>
                    <a:pt x="19574" y="18647"/>
                  </a:cubicBezTo>
                  <a:cubicBezTo>
                    <a:pt x="21240" y="17707"/>
                    <a:pt x="18844" y="16643"/>
                    <a:pt x="12749" y="15367"/>
                  </a:cubicBezTo>
                  <a:cubicBezTo>
                    <a:pt x="8131" y="14522"/>
                    <a:pt x="4988" y="13610"/>
                    <a:pt x="5734" y="12633"/>
                  </a:cubicBezTo>
                  <a:cubicBezTo>
                    <a:pt x="5734" y="11788"/>
                    <a:pt x="6655" y="10906"/>
                    <a:pt x="7401" y="10053"/>
                  </a:cubicBezTo>
                  <a:cubicBezTo>
                    <a:pt x="8131" y="9630"/>
                    <a:pt x="8131" y="9207"/>
                    <a:pt x="8877" y="8777"/>
                  </a:cubicBezTo>
                  <a:cubicBezTo>
                    <a:pt x="9607" y="8296"/>
                    <a:pt x="10353" y="7807"/>
                    <a:pt x="10353" y="7319"/>
                  </a:cubicBezTo>
                  <a:cubicBezTo>
                    <a:pt x="11273" y="6350"/>
                    <a:pt x="12003" y="5314"/>
                    <a:pt x="12749" y="4105"/>
                  </a:cubicBezTo>
                  <a:cubicBezTo>
                    <a:pt x="13479" y="3222"/>
                    <a:pt x="12003" y="2246"/>
                    <a:pt x="8877" y="1188"/>
                  </a:cubicBezTo>
                  <a:cubicBezTo>
                    <a:pt x="8131" y="911"/>
                    <a:pt x="6655" y="642"/>
                    <a:pt x="4988" y="365"/>
                  </a:cubicBezTo>
                  <a:lnTo>
                    <a:pt x="4258" y="211"/>
                  </a:lnTo>
                  <a:cubicBezTo>
                    <a:pt x="3512" y="153"/>
                    <a:pt x="3512" y="58"/>
                    <a:pt x="1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830;p7"/>
            <p:cNvSpPr/>
            <p:nvPr/>
          </p:nvSpPr>
          <p:spPr>
            <a:xfrm>
              <a:off x="1276234" y="3651214"/>
              <a:ext cx="19534" cy="23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0101" y="0"/>
                  </a:moveTo>
                  <a:lnTo>
                    <a:pt x="10101" y="531"/>
                  </a:lnTo>
                  <a:cubicBezTo>
                    <a:pt x="7193" y="3589"/>
                    <a:pt x="4346" y="6646"/>
                    <a:pt x="1437" y="9966"/>
                  </a:cubicBezTo>
                  <a:cubicBezTo>
                    <a:pt x="-2153" y="14423"/>
                    <a:pt x="1437" y="18274"/>
                    <a:pt x="7193" y="21600"/>
                  </a:cubicBezTo>
                  <a:cubicBezTo>
                    <a:pt x="7193" y="20800"/>
                    <a:pt x="7193" y="19937"/>
                    <a:pt x="10101" y="19137"/>
                  </a:cubicBezTo>
                  <a:cubicBezTo>
                    <a:pt x="12948" y="14423"/>
                    <a:pt x="15857" y="9703"/>
                    <a:pt x="19447" y="4714"/>
                  </a:cubicBezTo>
                  <a:cubicBezTo>
                    <a:pt x="19447" y="3589"/>
                    <a:pt x="15857" y="1926"/>
                    <a:pt x="12948" y="863"/>
                  </a:cubicBezTo>
                  <a:lnTo>
                    <a:pt x="12948" y="263"/>
                  </a:lnTo>
                  <a:cubicBezTo>
                    <a:pt x="12948" y="263"/>
                    <a:pt x="12948" y="0"/>
                    <a:pt x="10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831;p7"/>
            <p:cNvSpPr/>
            <p:nvPr/>
          </p:nvSpPr>
          <p:spPr>
            <a:xfrm>
              <a:off x="4809261" y="2477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290"/>
                    <a:pt x="16435" y="7009"/>
                    <a:pt x="10800" y="10728"/>
                  </a:cubicBezTo>
                  <a:cubicBezTo>
                    <a:pt x="21600" y="6294"/>
                    <a:pt x="21600" y="5293"/>
                    <a:pt x="21600" y="0"/>
                  </a:cubicBezTo>
                  <a:close/>
                  <a:moveTo>
                    <a:pt x="10800" y="10728"/>
                  </a:moveTo>
                  <a:cubicBezTo>
                    <a:pt x="7983" y="11873"/>
                    <a:pt x="4696" y="13160"/>
                    <a:pt x="0" y="15020"/>
                  </a:cubicBezTo>
                  <a:lnTo>
                    <a:pt x="0" y="21600"/>
                  </a:lnTo>
                  <a:cubicBezTo>
                    <a:pt x="0" y="18310"/>
                    <a:pt x="5635" y="14448"/>
                    <a:pt x="10800" y="1072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44" name="Google Shape;832;p7"/>
            <p:cNvGrpSpPr/>
            <p:nvPr/>
          </p:nvGrpSpPr>
          <p:grpSpPr>
            <a:xfrm>
              <a:off x="2163466" y="3655274"/>
              <a:ext cx="18091" cy="12828"/>
              <a:chOff x="0" y="0"/>
              <a:chExt cx="18090" cy="12826"/>
            </a:xfrm>
          </p:grpSpPr>
          <p:sp>
            <p:nvSpPr>
              <p:cNvPr id="942" name="خط"/>
              <p:cNvSpPr/>
              <p:nvPr/>
            </p:nvSpPr>
            <p:spPr>
              <a:xfrm>
                <a:off x="0" y="0"/>
                <a:ext cx="18091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03" y="8297"/>
                      <a:pt x="13806" y="14877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خط"/>
              <p:cNvSpPr/>
              <p:nvPr/>
            </p:nvSpPr>
            <p:spPr>
              <a:xfrm>
                <a:off x="0" y="0"/>
                <a:ext cx="18091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806" y="14877"/>
                      <a:pt x="6903" y="8297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45" name="Google Shape;835;p7"/>
            <p:cNvSpPr/>
            <p:nvPr/>
          </p:nvSpPr>
          <p:spPr>
            <a:xfrm>
              <a:off x="2848297" y="15617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836;p7"/>
            <p:cNvSpPr/>
            <p:nvPr/>
          </p:nvSpPr>
          <p:spPr>
            <a:xfrm>
              <a:off x="1205379" y="3798657"/>
              <a:ext cx="4217648" cy="35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" y="0"/>
                  </a:moveTo>
                  <a:cubicBezTo>
                    <a:pt x="59" y="177"/>
                    <a:pt x="45" y="177"/>
                    <a:pt x="45" y="396"/>
                  </a:cubicBezTo>
                  <a:lnTo>
                    <a:pt x="30" y="574"/>
                  </a:lnTo>
                  <a:lnTo>
                    <a:pt x="15" y="574"/>
                  </a:lnTo>
                  <a:cubicBezTo>
                    <a:pt x="15" y="747"/>
                    <a:pt x="15" y="747"/>
                    <a:pt x="0" y="747"/>
                  </a:cubicBezTo>
                  <a:lnTo>
                    <a:pt x="0" y="17735"/>
                  </a:lnTo>
                  <a:cubicBezTo>
                    <a:pt x="0" y="18660"/>
                    <a:pt x="15" y="19754"/>
                    <a:pt x="15" y="21030"/>
                  </a:cubicBezTo>
                  <a:cubicBezTo>
                    <a:pt x="15" y="21600"/>
                    <a:pt x="30" y="21600"/>
                    <a:pt x="59" y="21600"/>
                  </a:cubicBezTo>
                  <a:lnTo>
                    <a:pt x="152" y="21600"/>
                  </a:lnTo>
                  <a:cubicBezTo>
                    <a:pt x="200" y="21423"/>
                    <a:pt x="245" y="21423"/>
                    <a:pt x="293" y="21423"/>
                  </a:cubicBezTo>
                  <a:lnTo>
                    <a:pt x="21493" y="21423"/>
                  </a:lnTo>
                  <a:cubicBezTo>
                    <a:pt x="21498" y="21483"/>
                    <a:pt x="21503" y="21502"/>
                    <a:pt x="21507" y="21502"/>
                  </a:cubicBezTo>
                  <a:cubicBezTo>
                    <a:pt x="21516" y="21502"/>
                    <a:pt x="21522" y="21423"/>
                    <a:pt x="21522" y="21423"/>
                  </a:cubicBezTo>
                  <a:cubicBezTo>
                    <a:pt x="21552" y="21030"/>
                    <a:pt x="21585" y="20853"/>
                    <a:pt x="21600" y="20502"/>
                  </a:cubicBezTo>
                  <a:lnTo>
                    <a:pt x="21552" y="20502"/>
                  </a:lnTo>
                  <a:cubicBezTo>
                    <a:pt x="21508" y="20328"/>
                    <a:pt x="21459" y="20328"/>
                    <a:pt x="21415" y="20328"/>
                  </a:cubicBezTo>
                  <a:lnTo>
                    <a:pt x="1170" y="20328"/>
                  </a:lnTo>
                  <a:cubicBezTo>
                    <a:pt x="955" y="20328"/>
                    <a:pt x="741" y="20502"/>
                    <a:pt x="537" y="20502"/>
                  </a:cubicBezTo>
                  <a:lnTo>
                    <a:pt x="107" y="2050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837;p7"/>
            <p:cNvSpPr/>
            <p:nvPr/>
          </p:nvSpPr>
          <p:spPr>
            <a:xfrm>
              <a:off x="1205379" y="1075864"/>
              <a:ext cx="20951" cy="160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61" y="0"/>
                  </a:moveTo>
                  <a:cubicBezTo>
                    <a:pt x="0" y="2271"/>
                    <a:pt x="3012" y="4581"/>
                    <a:pt x="3012" y="6774"/>
                  </a:cubicBezTo>
                  <a:lnTo>
                    <a:pt x="3012" y="10147"/>
                  </a:lnTo>
                  <a:cubicBezTo>
                    <a:pt x="0" y="12506"/>
                    <a:pt x="3012" y="14903"/>
                    <a:pt x="3012" y="17252"/>
                  </a:cubicBezTo>
                  <a:lnTo>
                    <a:pt x="3012" y="20625"/>
                  </a:lnTo>
                  <a:lnTo>
                    <a:pt x="0" y="20586"/>
                  </a:lnTo>
                  <a:lnTo>
                    <a:pt x="0" y="21600"/>
                  </a:lnTo>
                  <a:lnTo>
                    <a:pt x="18652" y="21600"/>
                  </a:lnTo>
                  <a:cubicBezTo>
                    <a:pt x="21600" y="21395"/>
                    <a:pt x="21600" y="21152"/>
                    <a:pt x="18652" y="20908"/>
                  </a:cubicBezTo>
                  <a:lnTo>
                    <a:pt x="18652" y="20547"/>
                  </a:lnTo>
                  <a:cubicBezTo>
                    <a:pt x="18652" y="18393"/>
                    <a:pt x="18652" y="16238"/>
                    <a:pt x="21600" y="14085"/>
                  </a:cubicBezTo>
                  <a:cubicBezTo>
                    <a:pt x="21600" y="9455"/>
                    <a:pt x="21600" y="4707"/>
                    <a:pt x="186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838;p7"/>
            <p:cNvSpPr/>
            <p:nvPr/>
          </p:nvSpPr>
          <p:spPr>
            <a:xfrm>
              <a:off x="1195992" y="2690283"/>
              <a:ext cx="30338" cy="1096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lnTo>
                    <a:pt x="6684" y="19464"/>
                  </a:lnTo>
                  <a:cubicBezTo>
                    <a:pt x="6684" y="19521"/>
                    <a:pt x="6684" y="19635"/>
                    <a:pt x="4116" y="19693"/>
                  </a:cubicBezTo>
                  <a:lnTo>
                    <a:pt x="4116" y="19749"/>
                  </a:lnTo>
                  <a:lnTo>
                    <a:pt x="2036" y="19878"/>
                  </a:lnTo>
                  <a:lnTo>
                    <a:pt x="0" y="19878"/>
                  </a:lnTo>
                  <a:lnTo>
                    <a:pt x="0" y="20290"/>
                  </a:lnTo>
                  <a:cubicBezTo>
                    <a:pt x="0" y="20404"/>
                    <a:pt x="0" y="20462"/>
                    <a:pt x="2036" y="20462"/>
                  </a:cubicBezTo>
                  <a:cubicBezTo>
                    <a:pt x="6684" y="20533"/>
                    <a:pt x="6684" y="20703"/>
                    <a:pt x="6684" y="20703"/>
                  </a:cubicBezTo>
                  <a:lnTo>
                    <a:pt x="6684" y="21358"/>
                  </a:lnTo>
                  <a:lnTo>
                    <a:pt x="10800" y="21358"/>
                  </a:lnTo>
                  <a:cubicBezTo>
                    <a:pt x="12880" y="21415"/>
                    <a:pt x="12880" y="21473"/>
                    <a:pt x="14916" y="21529"/>
                  </a:cubicBezTo>
                  <a:lnTo>
                    <a:pt x="14916" y="21600"/>
                  </a:lnTo>
                  <a:lnTo>
                    <a:pt x="21600" y="21600"/>
                  </a:lnTo>
                  <a:lnTo>
                    <a:pt x="21600" y="10793"/>
                  </a:lnTo>
                  <a:cubicBezTo>
                    <a:pt x="21600" y="7177"/>
                    <a:pt x="21600" y="3617"/>
                    <a:pt x="195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839;p7"/>
            <p:cNvSpPr/>
            <p:nvPr/>
          </p:nvSpPr>
          <p:spPr>
            <a:xfrm>
              <a:off x="4907492" y="4220910"/>
              <a:ext cx="51349" cy="5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90" y="1105"/>
                    <a:pt x="9126" y="3291"/>
                    <a:pt x="5178" y="7921"/>
                  </a:cubicBezTo>
                  <a:cubicBezTo>
                    <a:pt x="2746" y="11211"/>
                    <a:pt x="0" y="14760"/>
                    <a:pt x="0" y="18051"/>
                  </a:cubicBezTo>
                  <a:cubicBezTo>
                    <a:pt x="0" y="19132"/>
                    <a:pt x="0" y="19132"/>
                    <a:pt x="1517" y="20495"/>
                  </a:cubicBezTo>
                  <a:cubicBezTo>
                    <a:pt x="1517" y="20495"/>
                    <a:pt x="2746" y="21600"/>
                    <a:pt x="3949" y="21600"/>
                  </a:cubicBezTo>
                  <a:cubicBezTo>
                    <a:pt x="3949" y="21600"/>
                    <a:pt x="5178" y="21600"/>
                    <a:pt x="5178" y="20495"/>
                  </a:cubicBezTo>
                  <a:cubicBezTo>
                    <a:pt x="13990" y="18051"/>
                    <a:pt x="21600" y="9025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840;p7"/>
            <p:cNvSpPr/>
            <p:nvPr/>
          </p:nvSpPr>
          <p:spPr>
            <a:xfrm>
              <a:off x="4759974" y="4374196"/>
              <a:ext cx="81748" cy="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75" y="730"/>
                    <a:pt x="18348" y="730"/>
                    <a:pt x="17576" y="1476"/>
                  </a:cubicBezTo>
                  <a:cubicBezTo>
                    <a:pt x="12812" y="5348"/>
                    <a:pt x="7260" y="10713"/>
                    <a:pt x="0" y="16982"/>
                  </a:cubicBezTo>
                  <a:lnTo>
                    <a:pt x="0" y="19934"/>
                  </a:lnTo>
                  <a:cubicBezTo>
                    <a:pt x="0" y="19934"/>
                    <a:pt x="772" y="20854"/>
                    <a:pt x="1725" y="21600"/>
                  </a:cubicBezTo>
                  <a:lnTo>
                    <a:pt x="2497" y="21600"/>
                  </a:lnTo>
                  <a:cubicBezTo>
                    <a:pt x="3252" y="21600"/>
                    <a:pt x="4024" y="21600"/>
                    <a:pt x="4024" y="20854"/>
                  </a:cubicBezTo>
                  <a:cubicBezTo>
                    <a:pt x="5552" y="20854"/>
                    <a:pt x="6505" y="19934"/>
                    <a:pt x="7260" y="19204"/>
                  </a:cubicBezTo>
                  <a:cubicBezTo>
                    <a:pt x="11285" y="15315"/>
                    <a:pt x="16048" y="9967"/>
                    <a:pt x="20828" y="3872"/>
                  </a:cubicBezTo>
                  <a:cubicBezTo>
                    <a:pt x="21600" y="3142"/>
                    <a:pt x="21600" y="1476"/>
                    <a:pt x="21600" y="73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841;p7"/>
            <p:cNvSpPr/>
            <p:nvPr/>
          </p:nvSpPr>
          <p:spPr>
            <a:xfrm>
              <a:off x="3449785" y="4487141"/>
              <a:ext cx="75220" cy="4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72" y="0"/>
                  </a:moveTo>
                  <a:cubicBezTo>
                    <a:pt x="18744" y="0"/>
                    <a:pt x="18351" y="164"/>
                    <a:pt x="18065" y="687"/>
                  </a:cubicBezTo>
                  <a:cubicBezTo>
                    <a:pt x="13710" y="4091"/>
                    <a:pt x="7694" y="7135"/>
                    <a:pt x="839" y="13615"/>
                  </a:cubicBezTo>
                  <a:cubicBezTo>
                    <a:pt x="839" y="13615"/>
                    <a:pt x="0" y="15153"/>
                    <a:pt x="0" y="16658"/>
                  </a:cubicBezTo>
                  <a:lnTo>
                    <a:pt x="0" y="19702"/>
                  </a:lnTo>
                  <a:cubicBezTo>
                    <a:pt x="0" y="19702"/>
                    <a:pt x="839" y="19702"/>
                    <a:pt x="839" y="21600"/>
                  </a:cubicBezTo>
                  <a:lnTo>
                    <a:pt x="1660" y="21600"/>
                  </a:lnTo>
                  <a:cubicBezTo>
                    <a:pt x="2499" y="21600"/>
                    <a:pt x="3320" y="21600"/>
                    <a:pt x="4356" y="19702"/>
                  </a:cubicBezTo>
                  <a:cubicBezTo>
                    <a:pt x="8515" y="16658"/>
                    <a:pt x="13710" y="12109"/>
                    <a:pt x="18904" y="7135"/>
                  </a:cubicBezTo>
                  <a:cubicBezTo>
                    <a:pt x="19940" y="5629"/>
                    <a:pt x="20761" y="4091"/>
                    <a:pt x="21600" y="687"/>
                  </a:cubicBezTo>
                  <a:cubicBezTo>
                    <a:pt x="21047" y="687"/>
                    <a:pt x="20029" y="0"/>
                    <a:pt x="191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842;p7"/>
            <p:cNvSpPr/>
            <p:nvPr/>
          </p:nvSpPr>
          <p:spPr>
            <a:xfrm>
              <a:off x="4552468" y="4518781"/>
              <a:ext cx="120041" cy="4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74" y="0"/>
                  </a:moveTo>
                  <a:cubicBezTo>
                    <a:pt x="19519" y="0"/>
                    <a:pt x="18345" y="0"/>
                    <a:pt x="16790" y="1303"/>
                  </a:cubicBezTo>
                  <a:cubicBezTo>
                    <a:pt x="14050" y="4187"/>
                    <a:pt x="11320" y="5490"/>
                    <a:pt x="8591" y="8069"/>
                  </a:cubicBezTo>
                  <a:lnTo>
                    <a:pt x="4295" y="12256"/>
                  </a:lnTo>
                  <a:lnTo>
                    <a:pt x="2729" y="12256"/>
                  </a:lnTo>
                  <a:cubicBezTo>
                    <a:pt x="2081" y="12256"/>
                    <a:pt x="1566" y="12256"/>
                    <a:pt x="1566" y="13559"/>
                  </a:cubicBezTo>
                  <a:cubicBezTo>
                    <a:pt x="526" y="14834"/>
                    <a:pt x="526" y="16138"/>
                    <a:pt x="0" y="17413"/>
                  </a:cubicBezTo>
                  <a:lnTo>
                    <a:pt x="1040" y="20325"/>
                  </a:lnTo>
                  <a:cubicBezTo>
                    <a:pt x="2081" y="21600"/>
                    <a:pt x="2729" y="21600"/>
                    <a:pt x="3770" y="21600"/>
                  </a:cubicBezTo>
                  <a:lnTo>
                    <a:pt x="5336" y="21600"/>
                  </a:lnTo>
                  <a:cubicBezTo>
                    <a:pt x="10806" y="21600"/>
                    <a:pt x="14575" y="18716"/>
                    <a:pt x="17305" y="13559"/>
                  </a:cubicBezTo>
                  <a:cubicBezTo>
                    <a:pt x="18994" y="9344"/>
                    <a:pt x="20560" y="5490"/>
                    <a:pt x="21600" y="13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843;p7"/>
            <p:cNvSpPr/>
            <p:nvPr/>
          </p:nvSpPr>
          <p:spPr>
            <a:xfrm>
              <a:off x="4310957" y="4575905"/>
              <a:ext cx="130174" cy="2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3" y="0"/>
                  </a:moveTo>
                  <a:cubicBezTo>
                    <a:pt x="7076" y="0"/>
                    <a:pt x="4559" y="2564"/>
                    <a:pt x="2042" y="2564"/>
                  </a:cubicBezTo>
                  <a:cubicBezTo>
                    <a:pt x="0" y="2564"/>
                    <a:pt x="0" y="8236"/>
                    <a:pt x="0" y="10800"/>
                  </a:cubicBezTo>
                  <a:cubicBezTo>
                    <a:pt x="0" y="13309"/>
                    <a:pt x="598" y="15873"/>
                    <a:pt x="2042" y="18382"/>
                  </a:cubicBezTo>
                  <a:lnTo>
                    <a:pt x="4559" y="18382"/>
                  </a:lnTo>
                  <a:cubicBezTo>
                    <a:pt x="6003" y="21600"/>
                    <a:pt x="8046" y="21600"/>
                    <a:pt x="9603" y="21600"/>
                  </a:cubicBezTo>
                  <a:lnTo>
                    <a:pt x="10563" y="21600"/>
                  </a:lnTo>
                  <a:cubicBezTo>
                    <a:pt x="14039" y="21600"/>
                    <a:pt x="17041" y="21600"/>
                    <a:pt x="20042" y="18382"/>
                  </a:cubicBezTo>
                  <a:cubicBezTo>
                    <a:pt x="20517" y="18382"/>
                    <a:pt x="21002" y="15873"/>
                    <a:pt x="21600" y="13309"/>
                  </a:cubicBezTo>
                  <a:lnTo>
                    <a:pt x="21600" y="10800"/>
                  </a:lnTo>
                  <a:cubicBezTo>
                    <a:pt x="21002" y="5727"/>
                    <a:pt x="20042" y="2564"/>
                    <a:pt x="195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844;p7"/>
            <p:cNvSpPr/>
            <p:nvPr/>
          </p:nvSpPr>
          <p:spPr>
            <a:xfrm>
              <a:off x="3579212" y="4442511"/>
              <a:ext cx="123647" cy="3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62" y="0"/>
                  </a:moveTo>
                  <a:cubicBezTo>
                    <a:pt x="9763" y="0"/>
                    <a:pt x="7048" y="1875"/>
                    <a:pt x="4681" y="5661"/>
                  </a:cubicBezTo>
                  <a:cubicBezTo>
                    <a:pt x="2650" y="9448"/>
                    <a:pt x="1010" y="14460"/>
                    <a:pt x="0" y="19941"/>
                  </a:cubicBezTo>
                  <a:cubicBezTo>
                    <a:pt x="0" y="21600"/>
                    <a:pt x="0" y="21600"/>
                    <a:pt x="510" y="21600"/>
                  </a:cubicBezTo>
                  <a:lnTo>
                    <a:pt x="4681" y="21600"/>
                  </a:lnTo>
                  <a:cubicBezTo>
                    <a:pt x="7330" y="19941"/>
                    <a:pt x="9980" y="18246"/>
                    <a:pt x="12630" y="18246"/>
                  </a:cubicBezTo>
                  <a:lnTo>
                    <a:pt x="17310" y="14460"/>
                  </a:lnTo>
                  <a:lnTo>
                    <a:pt x="19960" y="14460"/>
                  </a:lnTo>
                  <a:cubicBezTo>
                    <a:pt x="20460" y="12801"/>
                    <a:pt x="21600" y="11107"/>
                    <a:pt x="21600" y="9448"/>
                  </a:cubicBezTo>
                  <a:cubicBezTo>
                    <a:pt x="21600" y="7753"/>
                    <a:pt x="21100" y="5661"/>
                    <a:pt x="20460" y="5661"/>
                  </a:cubicBezTo>
                  <a:cubicBezTo>
                    <a:pt x="19960" y="4003"/>
                    <a:pt x="18950" y="2308"/>
                    <a:pt x="18440" y="2308"/>
                  </a:cubicBezTo>
                  <a:cubicBezTo>
                    <a:pt x="17940" y="2308"/>
                    <a:pt x="17310" y="649"/>
                    <a:pt x="16800" y="649"/>
                  </a:cubicBezTo>
                  <a:cubicBezTo>
                    <a:pt x="15508" y="216"/>
                    <a:pt x="14302" y="0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845;p7"/>
            <p:cNvSpPr/>
            <p:nvPr/>
          </p:nvSpPr>
          <p:spPr>
            <a:xfrm>
              <a:off x="3817118" y="4437786"/>
              <a:ext cx="129428" cy="3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" y="0"/>
                  </a:moveTo>
                  <a:cubicBezTo>
                    <a:pt x="1567" y="0"/>
                    <a:pt x="965" y="3418"/>
                    <a:pt x="477" y="3418"/>
                  </a:cubicBezTo>
                  <a:cubicBezTo>
                    <a:pt x="477" y="5091"/>
                    <a:pt x="0" y="5091"/>
                    <a:pt x="0" y="5091"/>
                  </a:cubicBezTo>
                  <a:cubicBezTo>
                    <a:pt x="477" y="8473"/>
                    <a:pt x="1567" y="10582"/>
                    <a:pt x="2054" y="13964"/>
                  </a:cubicBezTo>
                  <a:lnTo>
                    <a:pt x="3496" y="13964"/>
                  </a:lnTo>
                  <a:lnTo>
                    <a:pt x="5550" y="15673"/>
                  </a:lnTo>
                  <a:lnTo>
                    <a:pt x="10624" y="19055"/>
                  </a:lnTo>
                  <a:lnTo>
                    <a:pt x="12066" y="19055"/>
                  </a:lnTo>
                  <a:cubicBezTo>
                    <a:pt x="14597" y="21164"/>
                    <a:pt x="16651" y="21164"/>
                    <a:pt x="19069" y="21164"/>
                  </a:cubicBezTo>
                  <a:cubicBezTo>
                    <a:pt x="19421" y="21455"/>
                    <a:pt x="19722" y="21600"/>
                    <a:pt x="19971" y="21600"/>
                  </a:cubicBezTo>
                  <a:cubicBezTo>
                    <a:pt x="21133" y="21600"/>
                    <a:pt x="21206" y="18764"/>
                    <a:pt x="21600" y="17345"/>
                  </a:cubicBezTo>
                  <a:cubicBezTo>
                    <a:pt x="21600" y="15673"/>
                    <a:pt x="21600" y="12291"/>
                    <a:pt x="19670" y="10582"/>
                  </a:cubicBezTo>
                  <a:cubicBezTo>
                    <a:pt x="19069" y="10582"/>
                    <a:pt x="18104" y="10582"/>
                    <a:pt x="17616" y="8473"/>
                  </a:cubicBezTo>
                  <a:cubicBezTo>
                    <a:pt x="15562" y="6800"/>
                    <a:pt x="14120" y="5091"/>
                    <a:pt x="12066" y="5091"/>
                  </a:cubicBezTo>
                  <a:lnTo>
                    <a:pt x="11588" y="3418"/>
                  </a:lnTo>
                  <a:cubicBezTo>
                    <a:pt x="8082" y="1709"/>
                    <a:pt x="5063" y="1709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846;p7"/>
            <p:cNvSpPr/>
            <p:nvPr/>
          </p:nvSpPr>
          <p:spPr>
            <a:xfrm>
              <a:off x="3250981" y="4515921"/>
              <a:ext cx="126507" cy="3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09" y="0"/>
                  </a:moveTo>
                  <a:cubicBezTo>
                    <a:pt x="13820" y="0"/>
                    <a:pt x="11230" y="0"/>
                    <a:pt x="8757" y="1885"/>
                  </a:cubicBezTo>
                  <a:lnTo>
                    <a:pt x="1475" y="1885"/>
                  </a:lnTo>
                  <a:cubicBezTo>
                    <a:pt x="987" y="3812"/>
                    <a:pt x="0" y="5697"/>
                    <a:pt x="0" y="8074"/>
                  </a:cubicBezTo>
                  <a:cubicBezTo>
                    <a:pt x="0" y="8074"/>
                    <a:pt x="488" y="11886"/>
                    <a:pt x="987" y="11886"/>
                  </a:cubicBezTo>
                  <a:cubicBezTo>
                    <a:pt x="1475" y="13813"/>
                    <a:pt x="1974" y="15698"/>
                    <a:pt x="3078" y="15698"/>
                  </a:cubicBezTo>
                  <a:cubicBezTo>
                    <a:pt x="3577" y="17624"/>
                    <a:pt x="4065" y="17624"/>
                    <a:pt x="4065" y="17624"/>
                  </a:cubicBezTo>
                  <a:cubicBezTo>
                    <a:pt x="6432" y="20452"/>
                    <a:pt x="8460" y="21600"/>
                    <a:pt x="10306" y="21600"/>
                  </a:cubicBezTo>
                  <a:cubicBezTo>
                    <a:pt x="12514" y="21600"/>
                    <a:pt x="14467" y="19961"/>
                    <a:pt x="16410" y="17624"/>
                  </a:cubicBezTo>
                  <a:cubicBezTo>
                    <a:pt x="18023" y="13813"/>
                    <a:pt x="19997" y="8074"/>
                    <a:pt x="21101" y="3812"/>
                  </a:cubicBezTo>
                  <a:cubicBezTo>
                    <a:pt x="21600" y="3812"/>
                    <a:pt x="21600" y="1885"/>
                    <a:pt x="21600" y="1885"/>
                  </a:cubicBezTo>
                  <a:lnTo>
                    <a:pt x="21101" y="1885"/>
                  </a:lnTo>
                  <a:cubicBezTo>
                    <a:pt x="19498" y="0"/>
                    <a:pt x="18023" y="0"/>
                    <a:pt x="16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847;p7"/>
            <p:cNvSpPr/>
            <p:nvPr/>
          </p:nvSpPr>
          <p:spPr>
            <a:xfrm>
              <a:off x="3009470" y="4487700"/>
              <a:ext cx="123647" cy="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6" y="0"/>
                  </a:moveTo>
                  <a:cubicBezTo>
                    <a:pt x="424" y="0"/>
                    <a:pt x="0" y="2265"/>
                    <a:pt x="0" y="3368"/>
                  </a:cubicBezTo>
                  <a:cubicBezTo>
                    <a:pt x="0" y="4732"/>
                    <a:pt x="0" y="6068"/>
                    <a:pt x="1640" y="8768"/>
                  </a:cubicBezTo>
                  <a:cubicBezTo>
                    <a:pt x="2650" y="8768"/>
                    <a:pt x="3149" y="10481"/>
                    <a:pt x="3790" y="10481"/>
                  </a:cubicBezTo>
                  <a:cubicBezTo>
                    <a:pt x="5810" y="11816"/>
                    <a:pt x="7450" y="14516"/>
                    <a:pt x="9470" y="15881"/>
                  </a:cubicBezTo>
                  <a:lnTo>
                    <a:pt x="10100" y="15881"/>
                  </a:lnTo>
                  <a:cubicBezTo>
                    <a:pt x="13759" y="18900"/>
                    <a:pt x="16919" y="20265"/>
                    <a:pt x="20080" y="21600"/>
                  </a:cubicBezTo>
                  <a:cubicBezTo>
                    <a:pt x="20080" y="21600"/>
                    <a:pt x="21090" y="20265"/>
                    <a:pt x="21600" y="18900"/>
                  </a:cubicBezTo>
                  <a:cubicBezTo>
                    <a:pt x="21600" y="15881"/>
                    <a:pt x="21090" y="13181"/>
                    <a:pt x="20590" y="11816"/>
                  </a:cubicBezTo>
                  <a:cubicBezTo>
                    <a:pt x="20080" y="11816"/>
                    <a:pt x="20080" y="11816"/>
                    <a:pt x="19569" y="10481"/>
                  </a:cubicBezTo>
                  <a:lnTo>
                    <a:pt x="18440" y="10481"/>
                  </a:lnTo>
                  <a:lnTo>
                    <a:pt x="16420" y="8768"/>
                  </a:lnTo>
                  <a:lnTo>
                    <a:pt x="11620" y="4732"/>
                  </a:lnTo>
                  <a:lnTo>
                    <a:pt x="10100" y="3368"/>
                  </a:lnTo>
                  <a:cubicBezTo>
                    <a:pt x="7450" y="2032"/>
                    <a:pt x="4800" y="2032"/>
                    <a:pt x="2650" y="348"/>
                  </a:cubicBezTo>
                  <a:cubicBezTo>
                    <a:pt x="2291" y="116"/>
                    <a:pt x="1987" y="0"/>
                    <a:pt x="1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848;p7"/>
            <p:cNvSpPr/>
            <p:nvPr/>
          </p:nvSpPr>
          <p:spPr>
            <a:xfrm>
              <a:off x="4079578" y="4506473"/>
              <a:ext cx="144597" cy="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" y="0"/>
                  </a:moveTo>
                  <a:cubicBezTo>
                    <a:pt x="864" y="0"/>
                    <a:pt x="0" y="1369"/>
                    <a:pt x="0" y="2436"/>
                  </a:cubicBezTo>
                  <a:lnTo>
                    <a:pt x="0" y="5684"/>
                  </a:lnTo>
                  <a:cubicBezTo>
                    <a:pt x="436" y="6751"/>
                    <a:pt x="864" y="8097"/>
                    <a:pt x="1300" y="9188"/>
                  </a:cubicBezTo>
                  <a:lnTo>
                    <a:pt x="1727" y="10255"/>
                  </a:lnTo>
                  <a:cubicBezTo>
                    <a:pt x="5832" y="17006"/>
                    <a:pt x="10261" y="21600"/>
                    <a:pt x="15230" y="21600"/>
                  </a:cubicBezTo>
                  <a:cubicBezTo>
                    <a:pt x="17495" y="21600"/>
                    <a:pt x="19771" y="20254"/>
                    <a:pt x="21600" y="19164"/>
                  </a:cubicBezTo>
                  <a:cubicBezTo>
                    <a:pt x="20198" y="18097"/>
                    <a:pt x="18907" y="17006"/>
                    <a:pt x="17495" y="14849"/>
                  </a:cubicBezTo>
                  <a:cubicBezTo>
                    <a:pt x="13502" y="11345"/>
                    <a:pt x="8971" y="6751"/>
                    <a:pt x="4430" y="2436"/>
                  </a:cubicBezTo>
                  <a:lnTo>
                    <a:pt x="4002" y="2436"/>
                  </a:lnTo>
                  <a:cubicBezTo>
                    <a:pt x="3129" y="1369"/>
                    <a:pt x="2164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849;p7"/>
            <p:cNvSpPr/>
            <p:nvPr/>
          </p:nvSpPr>
          <p:spPr>
            <a:xfrm>
              <a:off x="2804823" y="4368416"/>
              <a:ext cx="126506" cy="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25"/>
                  </a:lnTo>
                  <a:lnTo>
                    <a:pt x="1603" y="5705"/>
                  </a:lnTo>
                  <a:cubicBezTo>
                    <a:pt x="3089" y="7948"/>
                    <a:pt x="4691" y="9329"/>
                    <a:pt x="6167" y="10711"/>
                  </a:cubicBezTo>
                  <a:cubicBezTo>
                    <a:pt x="7780" y="12271"/>
                    <a:pt x="9256" y="14336"/>
                    <a:pt x="10243" y="15717"/>
                  </a:cubicBezTo>
                  <a:cubicBezTo>
                    <a:pt x="13331" y="19357"/>
                    <a:pt x="17036" y="20902"/>
                    <a:pt x="21600" y="21600"/>
                  </a:cubicBezTo>
                  <a:cubicBezTo>
                    <a:pt x="16420" y="12954"/>
                    <a:pt x="9754" y="7086"/>
                    <a:pt x="3577" y="1382"/>
                  </a:cubicBezTo>
                  <a:lnTo>
                    <a:pt x="21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850;p7"/>
            <p:cNvSpPr/>
            <p:nvPr/>
          </p:nvSpPr>
          <p:spPr>
            <a:xfrm>
              <a:off x="2557530" y="4229612"/>
              <a:ext cx="148203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7" y="0"/>
                  </a:moveTo>
                  <a:cubicBezTo>
                    <a:pt x="526" y="0"/>
                    <a:pt x="0" y="890"/>
                    <a:pt x="0" y="2923"/>
                  </a:cubicBezTo>
                  <a:cubicBezTo>
                    <a:pt x="0" y="4723"/>
                    <a:pt x="526" y="5613"/>
                    <a:pt x="1794" y="5613"/>
                  </a:cubicBezTo>
                  <a:cubicBezTo>
                    <a:pt x="2211" y="6523"/>
                    <a:pt x="2211" y="6523"/>
                    <a:pt x="2637" y="6523"/>
                  </a:cubicBezTo>
                  <a:cubicBezTo>
                    <a:pt x="5273" y="8555"/>
                    <a:pt x="8852" y="10355"/>
                    <a:pt x="11905" y="13045"/>
                  </a:cubicBezTo>
                  <a:cubicBezTo>
                    <a:pt x="12748" y="14168"/>
                    <a:pt x="13699" y="15077"/>
                    <a:pt x="14542" y="16877"/>
                  </a:cubicBezTo>
                  <a:cubicBezTo>
                    <a:pt x="15385" y="17768"/>
                    <a:pt x="16336" y="18677"/>
                    <a:pt x="17179" y="19800"/>
                  </a:cubicBezTo>
                  <a:cubicBezTo>
                    <a:pt x="18021" y="20710"/>
                    <a:pt x="19389" y="20710"/>
                    <a:pt x="20232" y="21600"/>
                  </a:cubicBezTo>
                  <a:lnTo>
                    <a:pt x="21600" y="21600"/>
                  </a:lnTo>
                  <a:cubicBezTo>
                    <a:pt x="21074" y="20710"/>
                    <a:pt x="21074" y="19800"/>
                    <a:pt x="20658" y="19800"/>
                  </a:cubicBezTo>
                  <a:cubicBezTo>
                    <a:pt x="19815" y="16877"/>
                    <a:pt x="19389" y="15077"/>
                    <a:pt x="18438" y="13045"/>
                  </a:cubicBezTo>
                  <a:cubicBezTo>
                    <a:pt x="13699" y="4723"/>
                    <a:pt x="9278" y="0"/>
                    <a:pt x="35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851;p7"/>
            <p:cNvSpPr/>
            <p:nvPr/>
          </p:nvSpPr>
          <p:spPr>
            <a:xfrm>
              <a:off x="1698792" y="4214383"/>
              <a:ext cx="66943" cy="6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9719" y="0"/>
                  </a:moveTo>
                  <a:cubicBezTo>
                    <a:pt x="9597" y="0"/>
                    <a:pt x="4874" y="7109"/>
                    <a:pt x="1042" y="14449"/>
                  </a:cubicBezTo>
                  <a:cubicBezTo>
                    <a:pt x="132" y="16405"/>
                    <a:pt x="-758" y="18361"/>
                    <a:pt x="1042" y="20548"/>
                  </a:cubicBezTo>
                  <a:cubicBezTo>
                    <a:pt x="1719" y="21285"/>
                    <a:pt x="2552" y="21600"/>
                    <a:pt x="3365" y="21600"/>
                  </a:cubicBezTo>
                  <a:cubicBezTo>
                    <a:pt x="4739" y="21600"/>
                    <a:pt x="6113" y="20717"/>
                    <a:pt x="6674" y="19329"/>
                  </a:cubicBezTo>
                  <a:cubicBezTo>
                    <a:pt x="11397" y="15417"/>
                    <a:pt x="15229" y="10285"/>
                    <a:pt x="19719" y="4164"/>
                  </a:cubicBezTo>
                  <a:cubicBezTo>
                    <a:pt x="20842" y="3197"/>
                    <a:pt x="20842" y="2208"/>
                    <a:pt x="208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852;p7"/>
            <p:cNvSpPr/>
            <p:nvPr/>
          </p:nvSpPr>
          <p:spPr>
            <a:xfrm>
              <a:off x="1479402" y="4379977"/>
              <a:ext cx="135272" cy="10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33" y="0"/>
                  </a:moveTo>
                  <a:cubicBezTo>
                    <a:pt x="20210" y="758"/>
                    <a:pt x="19168" y="1373"/>
                    <a:pt x="18245" y="2589"/>
                  </a:cubicBezTo>
                  <a:cubicBezTo>
                    <a:pt x="16279" y="3805"/>
                    <a:pt x="14900" y="5779"/>
                    <a:pt x="13401" y="7610"/>
                  </a:cubicBezTo>
                  <a:cubicBezTo>
                    <a:pt x="9589" y="11401"/>
                    <a:pt x="5777" y="15965"/>
                    <a:pt x="923" y="17795"/>
                  </a:cubicBezTo>
                  <a:cubicBezTo>
                    <a:pt x="923" y="18397"/>
                    <a:pt x="467" y="18397"/>
                    <a:pt x="467" y="18397"/>
                  </a:cubicBezTo>
                  <a:cubicBezTo>
                    <a:pt x="467" y="19011"/>
                    <a:pt x="0" y="20384"/>
                    <a:pt x="0" y="20384"/>
                  </a:cubicBezTo>
                  <a:cubicBezTo>
                    <a:pt x="467" y="20985"/>
                    <a:pt x="923" y="21600"/>
                    <a:pt x="1390" y="21600"/>
                  </a:cubicBezTo>
                  <a:lnTo>
                    <a:pt x="1856" y="21600"/>
                  </a:lnTo>
                  <a:cubicBezTo>
                    <a:pt x="2889" y="21600"/>
                    <a:pt x="4278" y="21600"/>
                    <a:pt x="5311" y="20985"/>
                  </a:cubicBezTo>
                  <a:cubicBezTo>
                    <a:pt x="10046" y="18397"/>
                    <a:pt x="14433" y="13990"/>
                    <a:pt x="18245" y="7610"/>
                  </a:cubicBezTo>
                  <a:cubicBezTo>
                    <a:pt x="19168" y="5779"/>
                    <a:pt x="20210" y="3190"/>
                    <a:pt x="21133" y="1373"/>
                  </a:cubicBezTo>
                  <a:cubicBezTo>
                    <a:pt x="21600" y="758"/>
                    <a:pt x="21600" y="758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853;p7"/>
            <p:cNvSpPr/>
            <p:nvPr/>
          </p:nvSpPr>
          <p:spPr>
            <a:xfrm>
              <a:off x="1198852" y="4567203"/>
              <a:ext cx="138877" cy="2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7" y="0"/>
                  </a:moveTo>
                  <a:cubicBezTo>
                    <a:pt x="13614" y="0"/>
                    <a:pt x="10800" y="2179"/>
                    <a:pt x="8441" y="2179"/>
                  </a:cubicBezTo>
                  <a:lnTo>
                    <a:pt x="1914" y="2179"/>
                  </a:lnTo>
                  <a:cubicBezTo>
                    <a:pt x="1015" y="2179"/>
                    <a:pt x="0" y="4357"/>
                    <a:pt x="0" y="4357"/>
                  </a:cubicBezTo>
                  <a:cubicBezTo>
                    <a:pt x="0" y="6489"/>
                    <a:pt x="0" y="11356"/>
                    <a:pt x="454" y="11356"/>
                  </a:cubicBezTo>
                  <a:cubicBezTo>
                    <a:pt x="1470" y="17799"/>
                    <a:pt x="2814" y="19978"/>
                    <a:pt x="3829" y="19978"/>
                  </a:cubicBezTo>
                  <a:cubicBezTo>
                    <a:pt x="5908" y="21044"/>
                    <a:pt x="7764" y="21600"/>
                    <a:pt x="9446" y="21600"/>
                  </a:cubicBezTo>
                  <a:cubicBezTo>
                    <a:pt x="11138" y="21600"/>
                    <a:pt x="12656" y="21044"/>
                    <a:pt x="14058" y="19978"/>
                  </a:cubicBezTo>
                  <a:cubicBezTo>
                    <a:pt x="16427" y="17799"/>
                    <a:pt x="18332" y="15667"/>
                    <a:pt x="21146" y="6489"/>
                  </a:cubicBezTo>
                  <a:cubicBezTo>
                    <a:pt x="21600" y="6489"/>
                    <a:pt x="21600" y="4357"/>
                    <a:pt x="21600" y="4357"/>
                  </a:cubicBezTo>
                  <a:lnTo>
                    <a:pt x="20701" y="4357"/>
                  </a:lnTo>
                  <a:cubicBezTo>
                    <a:pt x="19686" y="2179"/>
                    <a:pt x="17887" y="0"/>
                    <a:pt x="164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854;p7"/>
            <p:cNvSpPr/>
            <p:nvPr/>
          </p:nvSpPr>
          <p:spPr>
            <a:xfrm>
              <a:off x="919777" y="4473963"/>
              <a:ext cx="116390" cy="9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404" y="0"/>
                  </a:moveTo>
                  <a:cubicBezTo>
                    <a:pt x="-135" y="637"/>
                    <a:pt x="-135" y="2520"/>
                    <a:pt x="404" y="3157"/>
                  </a:cubicBezTo>
                  <a:cubicBezTo>
                    <a:pt x="3729" y="7887"/>
                    <a:pt x="7604" y="13077"/>
                    <a:pt x="12006" y="17657"/>
                  </a:cubicBezTo>
                  <a:cubicBezTo>
                    <a:pt x="13199" y="18917"/>
                    <a:pt x="14804" y="19703"/>
                    <a:pt x="16535" y="20326"/>
                  </a:cubicBezTo>
                  <a:cubicBezTo>
                    <a:pt x="17074" y="20963"/>
                    <a:pt x="18140" y="20963"/>
                    <a:pt x="18668" y="21600"/>
                  </a:cubicBezTo>
                  <a:cubicBezTo>
                    <a:pt x="19871" y="20963"/>
                    <a:pt x="20938" y="20326"/>
                    <a:pt x="21465" y="19703"/>
                  </a:cubicBezTo>
                  <a:cubicBezTo>
                    <a:pt x="20938" y="18917"/>
                    <a:pt x="20938" y="17657"/>
                    <a:pt x="20399" y="17657"/>
                  </a:cubicBezTo>
                  <a:cubicBezTo>
                    <a:pt x="15996" y="12453"/>
                    <a:pt x="10929" y="7887"/>
                    <a:pt x="5999" y="3157"/>
                  </a:cubicBezTo>
                  <a:cubicBezTo>
                    <a:pt x="4795" y="1897"/>
                    <a:pt x="3729" y="637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855;p7"/>
            <p:cNvSpPr/>
            <p:nvPr/>
          </p:nvSpPr>
          <p:spPr>
            <a:xfrm>
              <a:off x="774451" y="4259946"/>
              <a:ext cx="72299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82" y="0"/>
                  </a:moveTo>
                  <a:cubicBezTo>
                    <a:pt x="2582" y="0"/>
                    <a:pt x="854" y="404"/>
                    <a:pt x="854" y="1203"/>
                  </a:cubicBezTo>
                  <a:cubicBezTo>
                    <a:pt x="0" y="1203"/>
                    <a:pt x="0" y="1599"/>
                    <a:pt x="0" y="2097"/>
                  </a:cubicBezTo>
                  <a:lnTo>
                    <a:pt x="0" y="2897"/>
                  </a:lnTo>
                  <a:cubicBezTo>
                    <a:pt x="854" y="9102"/>
                    <a:pt x="5405" y="14999"/>
                    <a:pt x="12518" y="19099"/>
                  </a:cubicBezTo>
                  <a:cubicBezTo>
                    <a:pt x="14245" y="19993"/>
                    <a:pt x="16195" y="20792"/>
                    <a:pt x="19650" y="21600"/>
                  </a:cubicBezTo>
                  <a:lnTo>
                    <a:pt x="21600" y="21600"/>
                  </a:lnTo>
                  <a:lnTo>
                    <a:pt x="21600" y="20792"/>
                  </a:lnTo>
                  <a:cubicBezTo>
                    <a:pt x="20727" y="19597"/>
                    <a:pt x="20727" y="18299"/>
                    <a:pt x="19650" y="17500"/>
                  </a:cubicBezTo>
                  <a:cubicBezTo>
                    <a:pt x="16195" y="13297"/>
                    <a:pt x="12518" y="9102"/>
                    <a:pt x="8859" y="5002"/>
                  </a:cubicBezTo>
                  <a:lnTo>
                    <a:pt x="6259" y="1599"/>
                  </a:lnTo>
                  <a:cubicBezTo>
                    <a:pt x="5405" y="1599"/>
                    <a:pt x="5405" y="1203"/>
                    <a:pt x="5405" y="1203"/>
                  </a:cubicBezTo>
                  <a:lnTo>
                    <a:pt x="4532" y="799"/>
                  </a:lnTo>
                  <a:cubicBezTo>
                    <a:pt x="4532" y="404"/>
                    <a:pt x="3455" y="0"/>
                    <a:pt x="25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856;p7"/>
            <p:cNvSpPr/>
            <p:nvPr/>
          </p:nvSpPr>
          <p:spPr>
            <a:xfrm>
              <a:off x="759283" y="4082107"/>
              <a:ext cx="44822" cy="10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2" y="0"/>
                  </a:moveTo>
                  <a:cubicBezTo>
                    <a:pt x="18814" y="0"/>
                    <a:pt x="16028" y="566"/>
                    <a:pt x="14620" y="566"/>
                  </a:cubicBezTo>
                  <a:cubicBezTo>
                    <a:pt x="12882" y="1145"/>
                    <a:pt x="12882" y="1145"/>
                    <a:pt x="11474" y="1145"/>
                  </a:cubicBezTo>
                  <a:lnTo>
                    <a:pt x="11474" y="1712"/>
                  </a:lnTo>
                  <a:lnTo>
                    <a:pt x="2786" y="12462"/>
                  </a:lnTo>
                  <a:lnTo>
                    <a:pt x="0" y="16760"/>
                  </a:lnTo>
                  <a:cubicBezTo>
                    <a:pt x="0" y="17327"/>
                    <a:pt x="0" y="17906"/>
                    <a:pt x="1378" y="18472"/>
                  </a:cubicBezTo>
                  <a:cubicBezTo>
                    <a:pt x="1378" y="20910"/>
                    <a:pt x="2786" y="21489"/>
                    <a:pt x="5902" y="21489"/>
                  </a:cubicBezTo>
                  <a:cubicBezTo>
                    <a:pt x="6261" y="21563"/>
                    <a:pt x="6621" y="21600"/>
                    <a:pt x="6920" y="21600"/>
                  </a:cubicBezTo>
                  <a:cubicBezTo>
                    <a:pt x="9047" y="21600"/>
                    <a:pt x="10276" y="20024"/>
                    <a:pt x="11474" y="17906"/>
                  </a:cubicBezTo>
                  <a:cubicBezTo>
                    <a:pt x="16028" y="12462"/>
                    <a:pt x="18814" y="7734"/>
                    <a:pt x="21600" y="2438"/>
                  </a:cubicBezTo>
                  <a:cubicBezTo>
                    <a:pt x="21600" y="1712"/>
                    <a:pt x="20192" y="0"/>
                    <a:pt x="2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857;p7"/>
            <p:cNvSpPr/>
            <p:nvPr/>
          </p:nvSpPr>
          <p:spPr>
            <a:xfrm>
              <a:off x="346383" y="3163134"/>
              <a:ext cx="846688" cy="97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1" y="0"/>
                  </a:moveTo>
                  <a:lnTo>
                    <a:pt x="1844" y="65"/>
                  </a:lnTo>
                  <a:cubicBezTo>
                    <a:pt x="1771" y="468"/>
                    <a:pt x="1771" y="805"/>
                    <a:pt x="1697" y="1208"/>
                  </a:cubicBezTo>
                  <a:cubicBezTo>
                    <a:pt x="1624" y="1674"/>
                    <a:pt x="1624" y="2221"/>
                    <a:pt x="1530" y="2689"/>
                  </a:cubicBezTo>
                  <a:cubicBezTo>
                    <a:pt x="1457" y="3686"/>
                    <a:pt x="1383" y="4635"/>
                    <a:pt x="1310" y="5570"/>
                  </a:cubicBezTo>
                  <a:lnTo>
                    <a:pt x="1235" y="6647"/>
                  </a:lnTo>
                  <a:cubicBezTo>
                    <a:pt x="1162" y="7179"/>
                    <a:pt x="1162" y="7774"/>
                    <a:pt x="1070" y="8322"/>
                  </a:cubicBezTo>
                  <a:cubicBezTo>
                    <a:pt x="996" y="9528"/>
                    <a:pt x="923" y="10800"/>
                    <a:pt x="774" y="12072"/>
                  </a:cubicBezTo>
                  <a:cubicBezTo>
                    <a:pt x="701" y="12876"/>
                    <a:pt x="609" y="13746"/>
                    <a:pt x="534" y="14486"/>
                  </a:cubicBezTo>
                  <a:lnTo>
                    <a:pt x="314" y="16096"/>
                  </a:lnTo>
                  <a:cubicBezTo>
                    <a:pt x="147" y="17367"/>
                    <a:pt x="73" y="18445"/>
                    <a:pt x="0" y="19443"/>
                  </a:cubicBezTo>
                  <a:cubicBezTo>
                    <a:pt x="0" y="19588"/>
                    <a:pt x="0" y="19780"/>
                    <a:pt x="73" y="19845"/>
                  </a:cubicBezTo>
                  <a:cubicBezTo>
                    <a:pt x="147" y="19926"/>
                    <a:pt x="239" y="19926"/>
                    <a:pt x="387" y="19926"/>
                  </a:cubicBezTo>
                  <a:cubicBezTo>
                    <a:pt x="461" y="19926"/>
                    <a:pt x="534" y="19989"/>
                    <a:pt x="609" y="20054"/>
                  </a:cubicBezTo>
                  <a:lnTo>
                    <a:pt x="609" y="20119"/>
                  </a:lnTo>
                  <a:cubicBezTo>
                    <a:pt x="774" y="20183"/>
                    <a:pt x="923" y="20328"/>
                    <a:pt x="1070" y="20392"/>
                  </a:cubicBezTo>
                  <a:cubicBezTo>
                    <a:pt x="1457" y="20649"/>
                    <a:pt x="1771" y="20923"/>
                    <a:pt x="2084" y="21197"/>
                  </a:cubicBezTo>
                  <a:cubicBezTo>
                    <a:pt x="2379" y="21535"/>
                    <a:pt x="2767" y="21600"/>
                    <a:pt x="3154" y="21600"/>
                  </a:cubicBezTo>
                  <a:cubicBezTo>
                    <a:pt x="3302" y="21600"/>
                    <a:pt x="3375" y="21600"/>
                    <a:pt x="3541" y="21535"/>
                  </a:cubicBezTo>
                  <a:cubicBezTo>
                    <a:pt x="4076" y="21535"/>
                    <a:pt x="4537" y="21390"/>
                    <a:pt x="4999" y="21326"/>
                  </a:cubicBezTo>
                  <a:lnTo>
                    <a:pt x="6382" y="20923"/>
                  </a:lnTo>
                  <a:cubicBezTo>
                    <a:pt x="8762" y="20328"/>
                    <a:pt x="11216" y="19652"/>
                    <a:pt x="13613" y="18976"/>
                  </a:cubicBezTo>
                  <a:cubicBezTo>
                    <a:pt x="16140" y="18236"/>
                    <a:pt x="18834" y="17431"/>
                    <a:pt x="21600" y="16497"/>
                  </a:cubicBezTo>
                  <a:lnTo>
                    <a:pt x="21600" y="15822"/>
                  </a:lnTo>
                  <a:lnTo>
                    <a:pt x="21453" y="15757"/>
                  </a:lnTo>
                  <a:cubicBezTo>
                    <a:pt x="21453" y="15822"/>
                    <a:pt x="21361" y="15902"/>
                    <a:pt x="21361" y="15902"/>
                  </a:cubicBezTo>
                  <a:cubicBezTo>
                    <a:pt x="21288" y="15902"/>
                    <a:pt x="21288" y="15967"/>
                    <a:pt x="21213" y="15967"/>
                  </a:cubicBezTo>
                  <a:lnTo>
                    <a:pt x="20752" y="16159"/>
                  </a:lnTo>
                  <a:cubicBezTo>
                    <a:pt x="20531" y="16224"/>
                    <a:pt x="20292" y="16304"/>
                    <a:pt x="20070" y="16368"/>
                  </a:cubicBezTo>
                  <a:cubicBezTo>
                    <a:pt x="19608" y="16562"/>
                    <a:pt x="19221" y="16707"/>
                    <a:pt x="18834" y="16771"/>
                  </a:cubicBezTo>
                  <a:cubicBezTo>
                    <a:pt x="16381" y="17576"/>
                    <a:pt x="13374" y="18445"/>
                    <a:pt x="10293" y="19314"/>
                  </a:cubicBezTo>
                  <a:cubicBezTo>
                    <a:pt x="9149" y="19652"/>
                    <a:pt x="7914" y="19989"/>
                    <a:pt x="6456" y="20392"/>
                  </a:cubicBezTo>
                  <a:cubicBezTo>
                    <a:pt x="5995" y="20457"/>
                    <a:pt x="5533" y="20586"/>
                    <a:pt x="5073" y="20731"/>
                  </a:cubicBezTo>
                  <a:cubicBezTo>
                    <a:pt x="4537" y="20860"/>
                    <a:pt x="4003" y="20988"/>
                    <a:pt x="3468" y="21132"/>
                  </a:cubicBezTo>
                  <a:cubicBezTo>
                    <a:pt x="3468" y="21197"/>
                    <a:pt x="3375" y="21197"/>
                    <a:pt x="3375" y="21197"/>
                  </a:cubicBezTo>
                  <a:cubicBezTo>
                    <a:pt x="3227" y="21197"/>
                    <a:pt x="3080" y="21132"/>
                    <a:pt x="3007" y="21052"/>
                  </a:cubicBezTo>
                  <a:cubicBezTo>
                    <a:pt x="2620" y="20795"/>
                    <a:pt x="2231" y="20521"/>
                    <a:pt x="1844" y="20248"/>
                  </a:cubicBezTo>
                  <a:cubicBezTo>
                    <a:pt x="1530" y="20054"/>
                    <a:pt x="1162" y="19780"/>
                    <a:pt x="774" y="19523"/>
                  </a:cubicBezTo>
                  <a:lnTo>
                    <a:pt x="701" y="19443"/>
                  </a:lnTo>
                  <a:cubicBezTo>
                    <a:pt x="701" y="19379"/>
                    <a:pt x="609" y="19379"/>
                    <a:pt x="609" y="19314"/>
                  </a:cubicBezTo>
                  <a:cubicBezTo>
                    <a:pt x="609" y="19249"/>
                    <a:pt x="534" y="19185"/>
                    <a:pt x="609" y="19120"/>
                  </a:cubicBezTo>
                  <a:cubicBezTo>
                    <a:pt x="701" y="18509"/>
                    <a:pt x="774" y="17833"/>
                    <a:pt x="848" y="17238"/>
                  </a:cubicBezTo>
                  <a:cubicBezTo>
                    <a:pt x="996" y="16224"/>
                    <a:pt x="1235" y="15162"/>
                    <a:pt x="1310" y="14147"/>
                  </a:cubicBezTo>
                  <a:cubicBezTo>
                    <a:pt x="1383" y="13616"/>
                    <a:pt x="1457" y="13086"/>
                    <a:pt x="1530" y="12409"/>
                  </a:cubicBezTo>
                  <a:cubicBezTo>
                    <a:pt x="1530" y="12007"/>
                    <a:pt x="1624" y="11605"/>
                    <a:pt x="1624" y="11266"/>
                  </a:cubicBezTo>
                  <a:lnTo>
                    <a:pt x="1697" y="10671"/>
                  </a:lnTo>
                  <a:cubicBezTo>
                    <a:pt x="1771" y="9319"/>
                    <a:pt x="1844" y="8048"/>
                    <a:pt x="1992" y="6712"/>
                  </a:cubicBezTo>
                  <a:lnTo>
                    <a:pt x="2084" y="5441"/>
                  </a:lnTo>
                  <a:lnTo>
                    <a:pt x="2306" y="1208"/>
                  </a:lnTo>
                  <a:cubicBezTo>
                    <a:pt x="2379" y="805"/>
                    <a:pt x="2306" y="403"/>
                    <a:pt x="22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858;p7"/>
            <p:cNvSpPr/>
            <p:nvPr/>
          </p:nvSpPr>
          <p:spPr>
            <a:xfrm>
              <a:off x="608844" y="1247177"/>
              <a:ext cx="584227" cy="140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4" y="9986"/>
                  </a:moveTo>
                  <a:lnTo>
                    <a:pt x="14703" y="10031"/>
                  </a:lnTo>
                  <a:lnTo>
                    <a:pt x="14919" y="10031"/>
                  </a:lnTo>
                  <a:lnTo>
                    <a:pt x="15238" y="10076"/>
                  </a:lnTo>
                  <a:lnTo>
                    <a:pt x="14919" y="10543"/>
                  </a:lnTo>
                  <a:lnTo>
                    <a:pt x="14703" y="10588"/>
                  </a:lnTo>
                  <a:cubicBezTo>
                    <a:pt x="14356" y="10632"/>
                    <a:pt x="14036" y="10677"/>
                    <a:pt x="13581" y="10733"/>
                  </a:cubicBezTo>
                  <a:cubicBezTo>
                    <a:pt x="13234" y="10778"/>
                    <a:pt x="12912" y="10822"/>
                    <a:pt x="12565" y="10867"/>
                  </a:cubicBezTo>
                  <a:cubicBezTo>
                    <a:pt x="12351" y="10911"/>
                    <a:pt x="12030" y="10956"/>
                    <a:pt x="11791" y="11012"/>
                  </a:cubicBezTo>
                  <a:cubicBezTo>
                    <a:pt x="11363" y="11101"/>
                    <a:pt x="10908" y="11190"/>
                    <a:pt x="10453" y="11291"/>
                  </a:cubicBezTo>
                  <a:cubicBezTo>
                    <a:pt x="10239" y="11335"/>
                    <a:pt x="10025" y="11380"/>
                    <a:pt x="9784" y="11469"/>
                  </a:cubicBezTo>
                  <a:cubicBezTo>
                    <a:pt x="9678" y="11513"/>
                    <a:pt x="9465" y="11614"/>
                    <a:pt x="9223" y="11659"/>
                  </a:cubicBezTo>
                  <a:cubicBezTo>
                    <a:pt x="9115" y="11703"/>
                    <a:pt x="9010" y="11748"/>
                    <a:pt x="8902" y="11748"/>
                  </a:cubicBezTo>
                  <a:cubicBezTo>
                    <a:pt x="8796" y="11748"/>
                    <a:pt x="8796" y="11792"/>
                    <a:pt x="8688" y="11792"/>
                  </a:cubicBezTo>
                  <a:lnTo>
                    <a:pt x="8341" y="11792"/>
                  </a:lnTo>
                  <a:cubicBezTo>
                    <a:pt x="8127" y="11748"/>
                    <a:pt x="8021" y="11703"/>
                    <a:pt x="7886" y="11659"/>
                  </a:cubicBezTo>
                  <a:cubicBezTo>
                    <a:pt x="7219" y="11469"/>
                    <a:pt x="7219" y="11235"/>
                    <a:pt x="7672" y="10956"/>
                  </a:cubicBezTo>
                  <a:cubicBezTo>
                    <a:pt x="7780" y="10911"/>
                    <a:pt x="8021" y="10822"/>
                    <a:pt x="8235" y="10733"/>
                  </a:cubicBezTo>
                  <a:cubicBezTo>
                    <a:pt x="9223" y="10499"/>
                    <a:pt x="10131" y="10309"/>
                    <a:pt x="11014" y="10176"/>
                  </a:cubicBezTo>
                  <a:cubicBezTo>
                    <a:pt x="11791" y="10076"/>
                    <a:pt x="12457" y="9986"/>
                    <a:pt x="13234" y="9986"/>
                  </a:cubicBezTo>
                  <a:close/>
                  <a:moveTo>
                    <a:pt x="3209" y="0"/>
                  </a:moveTo>
                  <a:cubicBezTo>
                    <a:pt x="3209" y="0"/>
                    <a:pt x="3100" y="45"/>
                    <a:pt x="2995" y="45"/>
                  </a:cubicBezTo>
                  <a:cubicBezTo>
                    <a:pt x="2887" y="89"/>
                    <a:pt x="2781" y="145"/>
                    <a:pt x="2781" y="190"/>
                  </a:cubicBezTo>
                  <a:lnTo>
                    <a:pt x="2673" y="234"/>
                  </a:lnTo>
                  <a:cubicBezTo>
                    <a:pt x="2673" y="323"/>
                    <a:pt x="2540" y="424"/>
                    <a:pt x="2540" y="513"/>
                  </a:cubicBezTo>
                  <a:cubicBezTo>
                    <a:pt x="2540" y="702"/>
                    <a:pt x="2434" y="926"/>
                    <a:pt x="2434" y="1114"/>
                  </a:cubicBezTo>
                  <a:cubicBezTo>
                    <a:pt x="2326" y="1482"/>
                    <a:pt x="2220" y="1906"/>
                    <a:pt x="2112" y="2274"/>
                  </a:cubicBezTo>
                  <a:cubicBezTo>
                    <a:pt x="1657" y="3433"/>
                    <a:pt x="1204" y="4603"/>
                    <a:pt x="775" y="5763"/>
                  </a:cubicBezTo>
                  <a:lnTo>
                    <a:pt x="322" y="7010"/>
                  </a:lnTo>
                  <a:cubicBezTo>
                    <a:pt x="322" y="7055"/>
                    <a:pt x="214" y="7155"/>
                    <a:pt x="108" y="7200"/>
                  </a:cubicBezTo>
                  <a:lnTo>
                    <a:pt x="0" y="7200"/>
                  </a:lnTo>
                  <a:lnTo>
                    <a:pt x="0" y="7334"/>
                  </a:lnTo>
                  <a:cubicBezTo>
                    <a:pt x="108" y="7434"/>
                    <a:pt x="214" y="7523"/>
                    <a:pt x="322" y="7612"/>
                  </a:cubicBezTo>
                  <a:cubicBezTo>
                    <a:pt x="427" y="7713"/>
                    <a:pt x="669" y="7802"/>
                    <a:pt x="883" y="7946"/>
                  </a:cubicBezTo>
                  <a:cubicBezTo>
                    <a:pt x="991" y="7991"/>
                    <a:pt x="1204" y="8081"/>
                    <a:pt x="1443" y="8170"/>
                  </a:cubicBezTo>
                  <a:lnTo>
                    <a:pt x="1551" y="8225"/>
                  </a:lnTo>
                  <a:cubicBezTo>
                    <a:pt x="1765" y="8314"/>
                    <a:pt x="1871" y="8359"/>
                    <a:pt x="2006" y="8404"/>
                  </a:cubicBezTo>
                  <a:lnTo>
                    <a:pt x="2220" y="8504"/>
                  </a:lnTo>
                  <a:lnTo>
                    <a:pt x="2887" y="8682"/>
                  </a:lnTo>
                  <a:lnTo>
                    <a:pt x="2995" y="8727"/>
                  </a:lnTo>
                  <a:lnTo>
                    <a:pt x="3100" y="8783"/>
                  </a:lnTo>
                  <a:lnTo>
                    <a:pt x="6015" y="10076"/>
                  </a:lnTo>
                  <a:cubicBezTo>
                    <a:pt x="6550" y="10354"/>
                    <a:pt x="6897" y="10632"/>
                    <a:pt x="6442" y="11101"/>
                  </a:cubicBezTo>
                  <a:cubicBezTo>
                    <a:pt x="6337" y="11101"/>
                    <a:pt x="6337" y="11146"/>
                    <a:pt x="6337" y="11190"/>
                  </a:cubicBezTo>
                  <a:cubicBezTo>
                    <a:pt x="6229" y="11235"/>
                    <a:pt x="6229" y="11291"/>
                    <a:pt x="6229" y="11380"/>
                  </a:cubicBezTo>
                  <a:cubicBezTo>
                    <a:pt x="6229" y="11380"/>
                    <a:pt x="6229" y="11424"/>
                    <a:pt x="6337" y="11469"/>
                  </a:cubicBezTo>
                  <a:cubicBezTo>
                    <a:pt x="6337" y="11513"/>
                    <a:pt x="6337" y="11569"/>
                    <a:pt x="6442" y="11659"/>
                  </a:cubicBezTo>
                  <a:cubicBezTo>
                    <a:pt x="6442" y="11703"/>
                    <a:pt x="6550" y="11748"/>
                    <a:pt x="6684" y="11792"/>
                  </a:cubicBezTo>
                  <a:cubicBezTo>
                    <a:pt x="6684" y="11847"/>
                    <a:pt x="6792" y="11892"/>
                    <a:pt x="6792" y="11892"/>
                  </a:cubicBezTo>
                  <a:cubicBezTo>
                    <a:pt x="6897" y="11936"/>
                    <a:pt x="7005" y="11981"/>
                    <a:pt x="7219" y="12026"/>
                  </a:cubicBezTo>
                  <a:cubicBezTo>
                    <a:pt x="7219" y="12071"/>
                    <a:pt x="7352" y="12071"/>
                    <a:pt x="7458" y="12071"/>
                  </a:cubicBezTo>
                  <a:cubicBezTo>
                    <a:pt x="7566" y="12126"/>
                    <a:pt x="7672" y="12171"/>
                    <a:pt x="7886" y="12171"/>
                  </a:cubicBezTo>
                  <a:cubicBezTo>
                    <a:pt x="8021" y="12215"/>
                    <a:pt x="8127" y="12215"/>
                    <a:pt x="8341" y="12215"/>
                  </a:cubicBezTo>
                  <a:lnTo>
                    <a:pt x="8902" y="12215"/>
                  </a:lnTo>
                  <a:lnTo>
                    <a:pt x="9010" y="12494"/>
                  </a:lnTo>
                  <a:lnTo>
                    <a:pt x="9115" y="12494"/>
                  </a:lnTo>
                  <a:lnTo>
                    <a:pt x="9570" y="12449"/>
                  </a:lnTo>
                  <a:lnTo>
                    <a:pt x="9465" y="12304"/>
                  </a:lnTo>
                  <a:cubicBezTo>
                    <a:pt x="9357" y="12071"/>
                    <a:pt x="9465" y="11936"/>
                    <a:pt x="10025" y="11847"/>
                  </a:cubicBezTo>
                  <a:cubicBezTo>
                    <a:pt x="10908" y="11659"/>
                    <a:pt x="11791" y="11469"/>
                    <a:pt x="12806" y="11291"/>
                  </a:cubicBezTo>
                  <a:cubicBezTo>
                    <a:pt x="13126" y="11190"/>
                    <a:pt x="13581" y="11146"/>
                    <a:pt x="13903" y="11056"/>
                  </a:cubicBezTo>
                  <a:lnTo>
                    <a:pt x="14142" y="11012"/>
                  </a:lnTo>
                  <a:lnTo>
                    <a:pt x="14250" y="11101"/>
                  </a:lnTo>
                  <a:cubicBezTo>
                    <a:pt x="14250" y="11190"/>
                    <a:pt x="14356" y="11235"/>
                    <a:pt x="14356" y="11291"/>
                  </a:cubicBezTo>
                  <a:cubicBezTo>
                    <a:pt x="14356" y="11380"/>
                    <a:pt x="14464" y="11469"/>
                    <a:pt x="14464" y="11513"/>
                  </a:cubicBezTo>
                  <a:cubicBezTo>
                    <a:pt x="14919" y="12026"/>
                    <a:pt x="15238" y="12538"/>
                    <a:pt x="15585" y="13096"/>
                  </a:cubicBezTo>
                  <a:cubicBezTo>
                    <a:pt x="16576" y="14299"/>
                    <a:pt x="17484" y="15604"/>
                    <a:pt x="18366" y="16863"/>
                  </a:cubicBezTo>
                  <a:cubicBezTo>
                    <a:pt x="18821" y="17554"/>
                    <a:pt x="19249" y="18301"/>
                    <a:pt x="19704" y="18992"/>
                  </a:cubicBezTo>
                  <a:cubicBezTo>
                    <a:pt x="19810" y="19370"/>
                    <a:pt x="20051" y="19738"/>
                    <a:pt x="20265" y="20106"/>
                  </a:cubicBezTo>
                  <a:cubicBezTo>
                    <a:pt x="20584" y="20664"/>
                    <a:pt x="20933" y="21176"/>
                    <a:pt x="21600" y="21600"/>
                  </a:cubicBezTo>
                  <a:lnTo>
                    <a:pt x="21600" y="20619"/>
                  </a:lnTo>
                  <a:cubicBezTo>
                    <a:pt x="21494" y="20575"/>
                    <a:pt x="21494" y="20530"/>
                    <a:pt x="21494" y="20486"/>
                  </a:cubicBezTo>
                  <a:cubicBezTo>
                    <a:pt x="21386" y="20207"/>
                    <a:pt x="21147" y="19928"/>
                    <a:pt x="21039" y="19649"/>
                  </a:cubicBezTo>
                  <a:cubicBezTo>
                    <a:pt x="20720" y="18992"/>
                    <a:pt x="20370" y="18390"/>
                    <a:pt x="19918" y="17743"/>
                  </a:cubicBezTo>
                  <a:cubicBezTo>
                    <a:pt x="19704" y="17320"/>
                    <a:pt x="19382" y="16908"/>
                    <a:pt x="19035" y="16484"/>
                  </a:cubicBezTo>
                  <a:lnTo>
                    <a:pt x="18044" y="15236"/>
                  </a:lnTo>
                  <a:cubicBezTo>
                    <a:pt x="17242" y="13887"/>
                    <a:pt x="16362" y="12583"/>
                    <a:pt x="15238" y="11335"/>
                  </a:cubicBezTo>
                  <a:lnTo>
                    <a:pt x="15132" y="11291"/>
                  </a:lnTo>
                  <a:cubicBezTo>
                    <a:pt x="15024" y="11101"/>
                    <a:pt x="14811" y="10911"/>
                    <a:pt x="15238" y="10733"/>
                  </a:cubicBezTo>
                  <a:lnTo>
                    <a:pt x="15238" y="10588"/>
                  </a:lnTo>
                  <a:lnTo>
                    <a:pt x="15371" y="10543"/>
                  </a:lnTo>
                  <a:cubicBezTo>
                    <a:pt x="15907" y="10399"/>
                    <a:pt x="16148" y="10265"/>
                    <a:pt x="16148" y="10176"/>
                  </a:cubicBezTo>
                  <a:cubicBezTo>
                    <a:pt x="16254" y="10031"/>
                    <a:pt x="15799" y="9842"/>
                    <a:pt x="15024" y="9619"/>
                  </a:cubicBezTo>
                  <a:lnTo>
                    <a:pt x="15024" y="9340"/>
                  </a:lnTo>
                  <a:cubicBezTo>
                    <a:pt x="15132" y="9195"/>
                    <a:pt x="15132" y="9061"/>
                    <a:pt x="15238" y="8916"/>
                  </a:cubicBezTo>
                  <a:cubicBezTo>
                    <a:pt x="15371" y="8637"/>
                    <a:pt x="15585" y="8359"/>
                    <a:pt x="15693" y="8081"/>
                  </a:cubicBezTo>
                  <a:cubicBezTo>
                    <a:pt x="15907" y="7523"/>
                    <a:pt x="16254" y="7010"/>
                    <a:pt x="16468" y="6454"/>
                  </a:cubicBezTo>
                  <a:cubicBezTo>
                    <a:pt x="16468" y="6409"/>
                    <a:pt x="16576" y="6364"/>
                    <a:pt x="16576" y="6319"/>
                  </a:cubicBezTo>
                  <a:cubicBezTo>
                    <a:pt x="16709" y="6086"/>
                    <a:pt x="16815" y="5852"/>
                    <a:pt x="16468" y="5662"/>
                  </a:cubicBezTo>
                  <a:lnTo>
                    <a:pt x="16040" y="5662"/>
                  </a:lnTo>
                  <a:lnTo>
                    <a:pt x="13903" y="9518"/>
                  </a:lnTo>
                  <a:lnTo>
                    <a:pt x="13795" y="9518"/>
                  </a:lnTo>
                  <a:cubicBezTo>
                    <a:pt x="13691" y="9516"/>
                    <a:pt x="13588" y="9515"/>
                    <a:pt x="13487" y="9515"/>
                  </a:cubicBezTo>
                  <a:cubicBezTo>
                    <a:pt x="11496" y="9515"/>
                    <a:pt x="9699" y="9916"/>
                    <a:pt x="8021" y="10265"/>
                  </a:cubicBezTo>
                  <a:lnTo>
                    <a:pt x="7780" y="10265"/>
                  </a:lnTo>
                  <a:lnTo>
                    <a:pt x="7672" y="10220"/>
                  </a:lnTo>
                  <a:lnTo>
                    <a:pt x="7566" y="10220"/>
                  </a:lnTo>
                  <a:cubicBezTo>
                    <a:pt x="7566" y="10176"/>
                    <a:pt x="7566" y="10176"/>
                    <a:pt x="7458" y="10120"/>
                  </a:cubicBezTo>
                  <a:cubicBezTo>
                    <a:pt x="6229" y="9284"/>
                    <a:pt x="4438" y="8637"/>
                    <a:pt x="2673" y="8036"/>
                  </a:cubicBezTo>
                  <a:cubicBezTo>
                    <a:pt x="2326" y="7891"/>
                    <a:pt x="2006" y="7802"/>
                    <a:pt x="1657" y="7669"/>
                  </a:cubicBezTo>
                  <a:cubicBezTo>
                    <a:pt x="1338" y="7568"/>
                    <a:pt x="1204" y="7434"/>
                    <a:pt x="1204" y="7289"/>
                  </a:cubicBezTo>
                  <a:lnTo>
                    <a:pt x="1204" y="7111"/>
                  </a:lnTo>
                  <a:lnTo>
                    <a:pt x="2887" y="3210"/>
                  </a:lnTo>
                  <a:lnTo>
                    <a:pt x="3100" y="2652"/>
                  </a:lnTo>
                  <a:cubicBezTo>
                    <a:pt x="3100" y="2553"/>
                    <a:pt x="3209" y="2419"/>
                    <a:pt x="3209" y="2318"/>
                  </a:cubicBezTo>
                  <a:lnTo>
                    <a:pt x="3209" y="2229"/>
                  </a:lnTo>
                  <a:cubicBezTo>
                    <a:pt x="3342" y="2096"/>
                    <a:pt x="3342" y="1906"/>
                    <a:pt x="3450" y="1761"/>
                  </a:cubicBezTo>
                  <a:lnTo>
                    <a:pt x="3664" y="1393"/>
                  </a:lnTo>
                  <a:lnTo>
                    <a:pt x="4116" y="2229"/>
                  </a:lnTo>
                  <a:cubicBezTo>
                    <a:pt x="4330" y="2553"/>
                    <a:pt x="4438" y="2832"/>
                    <a:pt x="4679" y="3109"/>
                  </a:cubicBezTo>
                  <a:lnTo>
                    <a:pt x="4893" y="3578"/>
                  </a:lnTo>
                  <a:lnTo>
                    <a:pt x="5776" y="3489"/>
                  </a:lnTo>
                  <a:cubicBezTo>
                    <a:pt x="5668" y="3344"/>
                    <a:pt x="5562" y="3154"/>
                    <a:pt x="5454" y="3020"/>
                  </a:cubicBezTo>
                  <a:lnTo>
                    <a:pt x="5346" y="2832"/>
                  </a:lnTo>
                  <a:cubicBezTo>
                    <a:pt x="5213" y="2597"/>
                    <a:pt x="5107" y="2318"/>
                    <a:pt x="4893" y="2040"/>
                  </a:cubicBezTo>
                  <a:cubicBezTo>
                    <a:pt x="4785" y="1906"/>
                    <a:pt x="4679" y="1716"/>
                    <a:pt x="4546" y="1583"/>
                  </a:cubicBezTo>
                  <a:cubicBezTo>
                    <a:pt x="4330" y="1159"/>
                    <a:pt x="4011" y="746"/>
                    <a:pt x="3556" y="190"/>
                  </a:cubicBezTo>
                  <a:cubicBezTo>
                    <a:pt x="3450" y="89"/>
                    <a:pt x="3342" y="45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859;p7"/>
            <p:cNvSpPr/>
            <p:nvPr/>
          </p:nvSpPr>
          <p:spPr>
            <a:xfrm>
              <a:off x="8703" y="2479188"/>
              <a:ext cx="1184369" cy="100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0"/>
                  </a:moveTo>
                  <a:cubicBezTo>
                    <a:pt x="7147" y="0"/>
                    <a:pt x="7042" y="63"/>
                    <a:pt x="6870" y="140"/>
                  </a:cubicBezTo>
                  <a:lnTo>
                    <a:pt x="6712" y="201"/>
                  </a:lnTo>
                  <a:cubicBezTo>
                    <a:pt x="6435" y="325"/>
                    <a:pt x="6211" y="448"/>
                    <a:pt x="6000" y="588"/>
                  </a:cubicBezTo>
                  <a:cubicBezTo>
                    <a:pt x="4457" y="1486"/>
                    <a:pt x="2809" y="2522"/>
                    <a:pt x="989" y="3621"/>
                  </a:cubicBezTo>
                  <a:cubicBezTo>
                    <a:pt x="726" y="3745"/>
                    <a:pt x="449" y="3930"/>
                    <a:pt x="119" y="4193"/>
                  </a:cubicBezTo>
                  <a:cubicBezTo>
                    <a:pt x="66" y="4256"/>
                    <a:pt x="0" y="4317"/>
                    <a:pt x="0" y="4394"/>
                  </a:cubicBezTo>
                  <a:cubicBezTo>
                    <a:pt x="0" y="4456"/>
                    <a:pt x="0" y="4518"/>
                    <a:pt x="66" y="4580"/>
                  </a:cubicBezTo>
                  <a:cubicBezTo>
                    <a:pt x="277" y="4905"/>
                    <a:pt x="449" y="5168"/>
                    <a:pt x="607" y="5353"/>
                  </a:cubicBezTo>
                  <a:cubicBezTo>
                    <a:pt x="778" y="5617"/>
                    <a:pt x="1056" y="5740"/>
                    <a:pt x="1384" y="5740"/>
                  </a:cubicBezTo>
                  <a:lnTo>
                    <a:pt x="1438" y="5740"/>
                  </a:lnTo>
                  <a:cubicBezTo>
                    <a:pt x="1925" y="5740"/>
                    <a:pt x="2374" y="5478"/>
                    <a:pt x="2809" y="5168"/>
                  </a:cubicBezTo>
                  <a:cubicBezTo>
                    <a:pt x="2915" y="5091"/>
                    <a:pt x="3033" y="5029"/>
                    <a:pt x="3086" y="4967"/>
                  </a:cubicBezTo>
                  <a:lnTo>
                    <a:pt x="3363" y="4781"/>
                  </a:lnTo>
                  <a:lnTo>
                    <a:pt x="3521" y="5292"/>
                  </a:lnTo>
                  <a:cubicBezTo>
                    <a:pt x="3627" y="5617"/>
                    <a:pt x="3798" y="5864"/>
                    <a:pt x="3903" y="6190"/>
                  </a:cubicBezTo>
                  <a:cubicBezTo>
                    <a:pt x="4023" y="6452"/>
                    <a:pt x="4128" y="6715"/>
                    <a:pt x="4233" y="7025"/>
                  </a:cubicBezTo>
                  <a:cubicBezTo>
                    <a:pt x="4351" y="7226"/>
                    <a:pt x="4405" y="7411"/>
                    <a:pt x="4510" y="7613"/>
                  </a:cubicBezTo>
                  <a:cubicBezTo>
                    <a:pt x="5446" y="9872"/>
                    <a:pt x="6435" y="12193"/>
                    <a:pt x="7425" y="14452"/>
                  </a:cubicBezTo>
                  <a:lnTo>
                    <a:pt x="7530" y="14452"/>
                  </a:lnTo>
                  <a:lnTo>
                    <a:pt x="7701" y="14375"/>
                  </a:lnTo>
                  <a:cubicBezTo>
                    <a:pt x="7582" y="13988"/>
                    <a:pt x="7477" y="13538"/>
                    <a:pt x="7319" y="13153"/>
                  </a:cubicBezTo>
                  <a:cubicBezTo>
                    <a:pt x="6712" y="11806"/>
                    <a:pt x="6105" y="10444"/>
                    <a:pt x="5552" y="9098"/>
                  </a:cubicBezTo>
                  <a:cubicBezTo>
                    <a:pt x="5341" y="8510"/>
                    <a:pt x="5064" y="7938"/>
                    <a:pt x="4840" y="7350"/>
                  </a:cubicBezTo>
                  <a:lnTo>
                    <a:pt x="4734" y="7102"/>
                  </a:lnTo>
                  <a:cubicBezTo>
                    <a:pt x="4563" y="6715"/>
                    <a:pt x="4405" y="6391"/>
                    <a:pt x="4233" y="6004"/>
                  </a:cubicBezTo>
                  <a:cubicBezTo>
                    <a:pt x="4075" y="5617"/>
                    <a:pt x="3903" y="5229"/>
                    <a:pt x="3693" y="4844"/>
                  </a:cubicBezTo>
                  <a:cubicBezTo>
                    <a:pt x="3521" y="4456"/>
                    <a:pt x="3363" y="4394"/>
                    <a:pt x="3244" y="4394"/>
                  </a:cubicBezTo>
                  <a:cubicBezTo>
                    <a:pt x="3138" y="4394"/>
                    <a:pt x="3033" y="4456"/>
                    <a:pt x="2915" y="4456"/>
                  </a:cubicBezTo>
                  <a:cubicBezTo>
                    <a:pt x="2915" y="4518"/>
                    <a:pt x="2862" y="4518"/>
                    <a:pt x="2809" y="4518"/>
                  </a:cubicBezTo>
                  <a:cubicBezTo>
                    <a:pt x="2756" y="4580"/>
                    <a:pt x="2637" y="4641"/>
                    <a:pt x="2585" y="4641"/>
                  </a:cubicBezTo>
                  <a:lnTo>
                    <a:pt x="2479" y="4704"/>
                  </a:lnTo>
                  <a:cubicBezTo>
                    <a:pt x="2308" y="4844"/>
                    <a:pt x="2096" y="4967"/>
                    <a:pt x="1925" y="5091"/>
                  </a:cubicBezTo>
                  <a:cubicBezTo>
                    <a:pt x="1714" y="5168"/>
                    <a:pt x="1543" y="5229"/>
                    <a:pt x="1438" y="5229"/>
                  </a:cubicBezTo>
                  <a:cubicBezTo>
                    <a:pt x="989" y="5229"/>
                    <a:pt x="778" y="4844"/>
                    <a:pt x="660" y="4518"/>
                  </a:cubicBezTo>
                  <a:lnTo>
                    <a:pt x="607" y="4394"/>
                  </a:lnTo>
                  <a:lnTo>
                    <a:pt x="726" y="4317"/>
                  </a:lnTo>
                  <a:cubicBezTo>
                    <a:pt x="2862" y="3094"/>
                    <a:pt x="4945" y="1811"/>
                    <a:pt x="7095" y="588"/>
                  </a:cubicBezTo>
                  <a:lnTo>
                    <a:pt x="7147" y="588"/>
                  </a:lnTo>
                  <a:lnTo>
                    <a:pt x="7372" y="651"/>
                  </a:lnTo>
                  <a:lnTo>
                    <a:pt x="7372" y="1099"/>
                  </a:lnTo>
                  <a:cubicBezTo>
                    <a:pt x="7319" y="1223"/>
                    <a:pt x="7319" y="1362"/>
                    <a:pt x="7319" y="1486"/>
                  </a:cubicBezTo>
                  <a:cubicBezTo>
                    <a:pt x="7253" y="1610"/>
                    <a:pt x="7200" y="1748"/>
                    <a:pt x="7147" y="1934"/>
                  </a:cubicBezTo>
                  <a:cubicBezTo>
                    <a:pt x="7095" y="2074"/>
                    <a:pt x="7042" y="2198"/>
                    <a:pt x="6990" y="2383"/>
                  </a:cubicBezTo>
                  <a:cubicBezTo>
                    <a:pt x="6924" y="2383"/>
                    <a:pt x="6924" y="2460"/>
                    <a:pt x="6924" y="2460"/>
                  </a:cubicBezTo>
                  <a:cubicBezTo>
                    <a:pt x="6870" y="2522"/>
                    <a:pt x="6818" y="2583"/>
                    <a:pt x="6712" y="2646"/>
                  </a:cubicBezTo>
                  <a:cubicBezTo>
                    <a:pt x="6594" y="2770"/>
                    <a:pt x="6488" y="2847"/>
                    <a:pt x="6383" y="2909"/>
                  </a:cubicBezTo>
                  <a:cubicBezTo>
                    <a:pt x="6330" y="2909"/>
                    <a:pt x="6264" y="2971"/>
                    <a:pt x="6211" y="3033"/>
                  </a:cubicBezTo>
                  <a:cubicBezTo>
                    <a:pt x="6000" y="3157"/>
                    <a:pt x="6000" y="3157"/>
                    <a:pt x="6105" y="3481"/>
                  </a:cubicBezTo>
                  <a:cubicBezTo>
                    <a:pt x="6330" y="4008"/>
                    <a:pt x="6541" y="4580"/>
                    <a:pt x="6712" y="5168"/>
                  </a:cubicBezTo>
                  <a:lnTo>
                    <a:pt x="6765" y="5353"/>
                  </a:lnTo>
                  <a:lnTo>
                    <a:pt x="6765" y="5416"/>
                  </a:lnTo>
                  <a:cubicBezTo>
                    <a:pt x="6765" y="5478"/>
                    <a:pt x="6765" y="5555"/>
                    <a:pt x="6712" y="5617"/>
                  </a:cubicBezTo>
                  <a:lnTo>
                    <a:pt x="6660" y="5679"/>
                  </a:lnTo>
                  <a:lnTo>
                    <a:pt x="6594" y="5740"/>
                  </a:lnTo>
                  <a:cubicBezTo>
                    <a:pt x="6488" y="5864"/>
                    <a:pt x="6330" y="6004"/>
                    <a:pt x="6211" y="6066"/>
                  </a:cubicBezTo>
                  <a:cubicBezTo>
                    <a:pt x="6000" y="6251"/>
                    <a:pt x="5776" y="6452"/>
                    <a:pt x="5604" y="6715"/>
                  </a:cubicBezTo>
                  <a:cubicBezTo>
                    <a:pt x="5499" y="6778"/>
                    <a:pt x="5499" y="6839"/>
                    <a:pt x="5446" y="6963"/>
                  </a:cubicBezTo>
                  <a:lnTo>
                    <a:pt x="5446" y="7025"/>
                  </a:lnTo>
                  <a:lnTo>
                    <a:pt x="5776" y="7025"/>
                  </a:lnTo>
                  <a:cubicBezTo>
                    <a:pt x="6211" y="6963"/>
                    <a:pt x="6541" y="6576"/>
                    <a:pt x="6924" y="6190"/>
                  </a:cubicBezTo>
                  <a:lnTo>
                    <a:pt x="7042" y="6066"/>
                  </a:lnTo>
                  <a:lnTo>
                    <a:pt x="7095" y="6190"/>
                  </a:lnTo>
                  <a:cubicBezTo>
                    <a:pt x="7200" y="6452"/>
                    <a:pt x="7319" y="6638"/>
                    <a:pt x="7425" y="6839"/>
                  </a:cubicBezTo>
                  <a:lnTo>
                    <a:pt x="7425" y="6963"/>
                  </a:lnTo>
                  <a:lnTo>
                    <a:pt x="7095" y="7287"/>
                  </a:lnTo>
                  <a:cubicBezTo>
                    <a:pt x="6870" y="7551"/>
                    <a:pt x="6660" y="7737"/>
                    <a:pt x="6435" y="7999"/>
                  </a:cubicBezTo>
                  <a:cubicBezTo>
                    <a:pt x="6211" y="8185"/>
                    <a:pt x="6158" y="8325"/>
                    <a:pt x="6211" y="8449"/>
                  </a:cubicBezTo>
                  <a:cubicBezTo>
                    <a:pt x="6271" y="8510"/>
                    <a:pt x="6340" y="8542"/>
                    <a:pt x="6423" y="8542"/>
                  </a:cubicBezTo>
                  <a:cubicBezTo>
                    <a:pt x="6504" y="8542"/>
                    <a:pt x="6601" y="8510"/>
                    <a:pt x="6712" y="8449"/>
                  </a:cubicBezTo>
                  <a:cubicBezTo>
                    <a:pt x="6924" y="8262"/>
                    <a:pt x="7147" y="8124"/>
                    <a:pt x="7372" y="7938"/>
                  </a:cubicBezTo>
                  <a:cubicBezTo>
                    <a:pt x="7425" y="7875"/>
                    <a:pt x="7530" y="7798"/>
                    <a:pt x="7648" y="7737"/>
                  </a:cubicBezTo>
                  <a:lnTo>
                    <a:pt x="7754" y="7674"/>
                  </a:lnTo>
                  <a:lnTo>
                    <a:pt x="7807" y="7737"/>
                  </a:lnTo>
                  <a:cubicBezTo>
                    <a:pt x="7859" y="7938"/>
                    <a:pt x="7978" y="8124"/>
                    <a:pt x="8084" y="8325"/>
                  </a:cubicBezTo>
                  <a:lnTo>
                    <a:pt x="8242" y="8650"/>
                  </a:lnTo>
                  <a:lnTo>
                    <a:pt x="7978" y="8836"/>
                  </a:lnTo>
                  <a:cubicBezTo>
                    <a:pt x="7754" y="9037"/>
                    <a:pt x="7582" y="9222"/>
                    <a:pt x="7372" y="9424"/>
                  </a:cubicBezTo>
                  <a:cubicBezTo>
                    <a:pt x="7253" y="9548"/>
                    <a:pt x="7200" y="9671"/>
                    <a:pt x="7095" y="9872"/>
                  </a:cubicBezTo>
                  <a:lnTo>
                    <a:pt x="7042" y="9933"/>
                  </a:lnTo>
                  <a:lnTo>
                    <a:pt x="7095" y="9933"/>
                  </a:lnTo>
                  <a:cubicBezTo>
                    <a:pt x="7425" y="9872"/>
                    <a:pt x="7754" y="9732"/>
                    <a:pt x="8084" y="9609"/>
                  </a:cubicBezTo>
                  <a:cubicBezTo>
                    <a:pt x="8137" y="9548"/>
                    <a:pt x="8242" y="9485"/>
                    <a:pt x="8308" y="9424"/>
                  </a:cubicBezTo>
                  <a:cubicBezTo>
                    <a:pt x="8360" y="9345"/>
                    <a:pt x="8413" y="9345"/>
                    <a:pt x="8466" y="9284"/>
                  </a:cubicBezTo>
                  <a:lnTo>
                    <a:pt x="8571" y="9222"/>
                  </a:lnTo>
                  <a:lnTo>
                    <a:pt x="8901" y="9933"/>
                  </a:lnTo>
                  <a:lnTo>
                    <a:pt x="8571" y="10320"/>
                  </a:lnTo>
                  <a:cubicBezTo>
                    <a:pt x="8308" y="10584"/>
                    <a:pt x="8084" y="10831"/>
                    <a:pt x="7859" y="11095"/>
                  </a:cubicBezTo>
                  <a:cubicBezTo>
                    <a:pt x="7807" y="11095"/>
                    <a:pt x="7807" y="11156"/>
                    <a:pt x="7807" y="11218"/>
                  </a:cubicBezTo>
                  <a:cubicBezTo>
                    <a:pt x="7807" y="11280"/>
                    <a:pt x="7807" y="11280"/>
                    <a:pt x="7754" y="11280"/>
                  </a:cubicBezTo>
                  <a:lnTo>
                    <a:pt x="7912" y="11280"/>
                  </a:lnTo>
                  <a:cubicBezTo>
                    <a:pt x="8189" y="11218"/>
                    <a:pt x="8466" y="11095"/>
                    <a:pt x="8849" y="10894"/>
                  </a:cubicBezTo>
                  <a:cubicBezTo>
                    <a:pt x="8901" y="10894"/>
                    <a:pt x="8967" y="10831"/>
                    <a:pt x="9020" y="10769"/>
                  </a:cubicBezTo>
                  <a:cubicBezTo>
                    <a:pt x="9072" y="10708"/>
                    <a:pt x="9072" y="10708"/>
                    <a:pt x="9125" y="10645"/>
                  </a:cubicBezTo>
                  <a:lnTo>
                    <a:pt x="9231" y="10507"/>
                  </a:lnTo>
                  <a:lnTo>
                    <a:pt x="9297" y="10645"/>
                  </a:lnTo>
                  <a:cubicBezTo>
                    <a:pt x="9350" y="10769"/>
                    <a:pt x="9402" y="10894"/>
                    <a:pt x="9508" y="11032"/>
                  </a:cubicBezTo>
                  <a:cubicBezTo>
                    <a:pt x="9627" y="11280"/>
                    <a:pt x="9785" y="11605"/>
                    <a:pt x="9891" y="11930"/>
                  </a:cubicBezTo>
                  <a:cubicBezTo>
                    <a:pt x="10167" y="12766"/>
                    <a:pt x="10668" y="13477"/>
                    <a:pt x="11539" y="13988"/>
                  </a:cubicBezTo>
                  <a:cubicBezTo>
                    <a:pt x="11763" y="14126"/>
                    <a:pt x="12040" y="14313"/>
                    <a:pt x="12264" y="14514"/>
                  </a:cubicBezTo>
                  <a:cubicBezTo>
                    <a:pt x="12422" y="14637"/>
                    <a:pt x="12594" y="14839"/>
                    <a:pt x="12752" y="14901"/>
                  </a:cubicBezTo>
                  <a:cubicBezTo>
                    <a:pt x="13464" y="15473"/>
                    <a:pt x="14176" y="15999"/>
                    <a:pt x="14954" y="16571"/>
                  </a:cubicBezTo>
                  <a:cubicBezTo>
                    <a:pt x="16101" y="17407"/>
                    <a:pt x="17314" y="18321"/>
                    <a:pt x="18528" y="19217"/>
                  </a:cubicBezTo>
                  <a:cubicBezTo>
                    <a:pt x="19187" y="19667"/>
                    <a:pt x="19780" y="20177"/>
                    <a:pt x="20387" y="20641"/>
                  </a:cubicBezTo>
                  <a:cubicBezTo>
                    <a:pt x="20665" y="20888"/>
                    <a:pt x="20941" y="21152"/>
                    <a:pt x="21218" y="21338"/>
                  </a:cubicBezTo>
                  <a:lnTo>
                    <a:pt x="21271" y="21415"/>
                  </a:lnTo>
                  <a:cubicBezTo>
                    <a:pt x="21377" y="21476"/>
                    <a:pt x="21429" y="21539"/>
                    <a:pt x="21495" y="21539"/>
                  </a:cubicBezTo>
                  <a:cubicBezTo>
                    <a:pt x="21548" y="21539"/>
                    <a:pt x="21548" y="21539"/>
                    <a:pt x="21600" y="21600"/>
                  </a:cubicBezTo>
                  <a:lnTo>
                    <a:pt x="21600" y="20951"/>
                  </a:lnTo>
                  <a:lnTo>
                    <a:pt x="20888" y="20379"/>
                  </a:lnTo>
                  <a:cubicBezTo>
                    <a:pt x="20387" y="20053"/>
                    <a:pt x="19952" y="19667"/>
                    <a:pt x="19517" y="19341"/>
                  </a:cubicBezTo>
                  <a:cubicBezTo>
                    <a:pt x="19450" y="19280"/>
                    <a:pt x="19398" y="19156"/>
                    <a:pt x="19398" y="19017"/>
                  </a:cubicBezTo>
                  <a:lnTo>
                    <a:pt x="19398" y="18954"/>
                  </a:lnTo>
                  <a:lnTo>
                    <a:pt x="19016" y="18954"/>
                  </a:lnTo>
                  <a:lnTo>
                    <a:pt x="18963" y="18893"/>
                  </a:lnTo>
                  <a:cubicBezTo>
                    <a:pt x="18410" y="18445"/>
                    <a:pt x="17803" y="18057"/>
                    <a:pt x="17262" y="17670"/>
                  </a:cubicBezTo>
                  <a:lnTo>
                    <a:pt x="17038" y="17469"/>
                  </a:lnTo>
                  <a:cubicBezTo>
                    <a:pt x="16708" y="17283"/>
                    <a:pt x="16431" y="17021"/>
                    <a:pt x="16101" y="16772"/>
                  </a:cubicBezTo>
                  <a:cubicBezTo>
                    <a:pt x="16049" y="16695"/>
                    <a:pt x="15943" y="16571"/>
                    <a:pt x="15890" y="16448"/>
                  </a:cubicBezTo>
                  <a:cubicBezTo>
                    <a:pt x="15825" y="15922"/>
                    <a:pt x="15719" y="15411"/>
                    <a:pt x="15614" y="14839"/>
                  </a:cubicBezTo>
                  <a:lnTo>
                    <a:pt x="15614" y="14761"/>
                  </a:lnTo>
                  <a:lnTo>
                    <a:pt x="15284" y="13029"/>
                  </a:lnTo>
                  <a:lnTo>
                    <a:pt x="15284" y="12703"/>
                  </a:lnTo>
                  <a:cubicBezTo>
                    <a:pt x="15336" y="12579"/>
                    <a:pt x="15336" y="12518"/>
                    <a:pt x="15442" y="12378"/>
                  </a:cubicBezTo>
                  <a:cubicBezTo>
                    <a:pt x="15495" y="12317"/>
                    <a:pt x="15495" y="12255"/>
                    <a:pt x="15561" y="12193"/>
                  </a:cubicBezTo>
                  <a:lnTo>
                    <a:pt x="15561" y="12131"/>
                  </a:lnTo>
                  <a:lnTo>
                    <a:pt x="15495" y="12131"/>
                  </a:lnTo>
                  <a:cubicBezTo>
                    <a:pt x="15389" y="12054"/>
                    <a:pt x="15284" y="12054"/>
                    <a:pt x="15231" y="11991"/>
                  </a:cubicBezTo>
                  <a:cubicBezTo>
                    <a:pt x="15231" y="11930"/>
                    <a:pt x="15165" y="11930"/>
                    <a:pt x="15165" y="11930"/>
                  </a:cubicBezTo>
                  <a:cubicBezTo>
                    <a:pt x="15113" y="11806"/>
                    <a:pt x="15059" y="11744"/>
                    <a:pt x="15007" y="11605"/>
                  </a:cubicBezTo>
                  <a:cubicBezTo>
                    <a:pt x="15007" y="11543"/>
                    <a:pt x="15007" y="11482"/>
                    <a:pt x="14954" y="11419"/>
                  </a:cubicBezTo>
                  <a:lnTo>
                    <a:pt x="14902" y="11032"/>
                  </a:lnTo>
                  <a:lnTo>
                    <a:pt x="14954" y="10971"/>
                  </a:lnTo>
                  <a:cubicBezTo>
                    <a:pt x="15059" y="10894"/>
                    <a:pt x="15113" y="10894"/>
                    <a:pt x="15165" y="10831"/>
                  </a:cubicBezTo>
                  <a:lnTo>
                    <a:pt x="15284" y="10769"/>
                  </a:lnTo>
                  <a:cubicBezTo>
                    <a:pt x="15389" y="10645"/>
                    <a:pt x="15495" y="10584"/>
                    <a:pt x="15614" y="10507"/>
                  </a:cubicBezTo>
                  <a:cubicBezTo>
                    <a:pt x="15614" y="10444"/>
                    <a:pt x="15666" y="10383"/>
                    <a:pt x="15666" y="10320"/>
                  </a:cubicBezTo>
                  <a:lnTo>
                    <a:pt x="15666" y="10259"/>
                  </a:lnTo>
                  <a:cubicBezTo>
                    <a:pt x="15614" y="10197"/>
                    <a:pt x="15495" y="10197"/>
                    <a:pt x="15442" y="10197"/>
                  </a:cubicBezTo>
                  <a:cubicBezTo>
                    <a:pt x="15336" y="10197"/>
                    <a:pt x="15165" y="10197"/>
                    <a:pt x="15059" y="10259"/>
                  </a:cubicBezTo>
                  <a:cubicBezTo>
                    <a:pt x="14954" y="10259"/>
                    <a:pt x="14902" y="10259"/>
                    <a:pt x="14835" y="10320"/>
                  </a:cubicBezTo>
                  <a:lnTo>
                    <a:pt x="14730" y="10320"/>
                  </a:lnTo>
                  <a:lnTo>
                    <a:pt x="14401" y="9037"/>
                  </a:lnTo>
                  <a:lnTo>
                    <a:pt x="14018" y="9098"/>
                  </a:lnTo>
                  <a:cubicBezTo>
                    <a:pt x="14123" y="9732"/>
                    <a:pt x="14295" y="10383"/>
                    <a:pt x="14401" y="11032"/>
                  </a:cubicBezTo>
                  <a:cubicBezTo>
                    <a:pt x="14677" y="12193"/>
                    <a:pt x="14902" y="13291"/>
                    <a:pt x="15059" y="14452"/>
                  </a:cubicBezTo>
                  <a:cubicBezTo>
                    <a:pt x="15165" y="14901"/>
                    <a:pt x="15284" y="15411"/>
                    <a:pt x="15336" y="15860"/>
                  </a:cubicBezTo>
                  <a:lnTo>
                    <a:pt x="15389" y="15999"/>
                  </a:lnTo>
                  <a:lnTo>
                    <a:pt x="15336" y="16061"/>
                  </a:lnTo>
                  <a:lnTo>
                    <a:pt x="15284" y="16061"/>
                  </a:lnTo>
                  <a:lnTo>
                    <a:pt x="15165" y="16123"/>
                  </a:lnTo>
                  <a:lnTo>
                    <a:pt x="14506" y="15675"/>
                  </a:lnTo>
                  <a:cubicBezTo>
                    <a:pt x="14123" y="15349"/>
                    <a:pt x="13689" y="15024"/>
                    <a:pt x="13306" y="14700"/>
                  </a:cubicBezTo>
                  <a:cubicBezTo>
                    <a:pt x="13081" y="14576"/>
                    <a:pt x="12923" y="14452"/>
                    <a:pt x="12752" y="14313"/>
                  </a:cubicBezTo>
                  <a:cubicBezTo>
                    <a:pt x="12369" y="13988"/>
                    <a:pt x="11987" y="13741"/>
                    <a:pt x="11539" y="13415"/>
                  </a:cubicBezTo>
                  <a:cubicBezTo>
                    <a:pt x="11156" y="13214"/>
                    <a:pt x="10945" y="12905"/>
                    <a:pt x="10721" y="12441"/>
                  </a:cubicBezTo>
                  <a:cubicBezTo>
                    <a:pt x="10392" y="11667"/>
                    <a:pt x="10009" y="10894"/>
                    <a:pt x="9627" y="10120"/>
                  </a:cubicBezTo>
                  <a:cubicBezTo>
                    <a:pt x="9402" y="9671"/>
                    <a:pt x="9179" y="9160"/>
                    <a:pt x="8901" y="8711"/>
                  </a:cubicBezTo>
                  <a:cubicBezTo>
                    <a:pt x="8308" y="7411"/>
                    <a:pt x="7807" y="6328"/>
                    <a:pt x="7372" y="5229"/>
                  </a:cubicBezTo>
                  <a:cubicBezTo>
                    <a:pt x="7147" y="4781"/>
                    <a:pt x="6990" y="4394"/>
                    <a:pt x="6870" y="3930"/>
                  </a:cubicBezTo>
                  <a:cubicBezTo>
                    <a:pt x="6765" y="3745"/>
                    <a:pt x="6712" y="3621"/>
                    <a:pt x="6660" y="3420"/>
                  </a:cubicBezTo>
                  <a:lnTo>
                    <a:pt x="6660" y="3358"/>
                  </a:lnTo>
                  <a:lnTo>
                    <a:pt x="6712" y="3296"/>
                  </a:lnTo>
                  <a:cubicBezTo>
                    <a:pt x="6924" y="2971"/>
                    <a:pt x="7147" y="2646"/>
                    <a:pt x="7425" y="2321"/>
                  </a:cubicBezTo>
                  <a:cubicBezTo>
                    <a:pt x="7754" y="1934"/>
                    <a:pt x="7859" y="1362"/>
                    <a:pt x="7807" y="774"/>
                  </a:cubicBezTo>
                  <a:cubicBezTo>
                    <a:pt x="7807" y="263"/>
                    <a:pt x="7582" y="0"/>
                    <a:pt x="7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2" name="Google Shape;860;p7"/>
            <p:cNvGrpSpPr/>
            <p:nvPr/>
          </p:nvGrpSpPr>
          <p:grpSpPr>
            <a:xfrm>
              <a:off x="419883" y="3150228"/>
              <a:ext cx="12827" cy="4927"/>
              <a:chOff x="0" y="0"/>
              <a:chExt cx="12826" cy="4926"/>
            </a:xfrm>
          </p:grpSpPr>
          <p:sp>
            <p:nvSpPr>
              <p:cNvPr id="970" name="خط"/>
              <p:cNvSpPr/>
              <p:nvPr/>
            </p:nvSpPr>
            <p:spPr>
              <a:xfrm flipH="1">
                <a:off x="-1" y="-1"/>
                <a:ext cx="12828" cy="49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1" name="خط"/>
              <p:cNvSpPr/>
              <p:nvPr/>
            </p:nvSpPr>
            <p:spPr>
              <a:xfrm flipV="1">
                <a:off x="0" y="-1"/>
                <a:ext cx="12827" cy="49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73" name="Google Shape;861;p7"/>
            <p:cNvSpPr/>
            <p:nvPr/>
          </p:nvSpPr>
          <p:spPr>
            <a:xfrm>
              <a:off x="430989" y="3413328"/>
              <a:ext cx="762082" cy="64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3" y="0"/>
                  </a:moveTo>
                  <a:cubicBezTo>
                    <a:pt x="1700" y="0"/>
                    <a:pt x="1619" y="0"/>
                    <a:pt x="1619" y="195"/>
                  </a:cubicBezTo>
                  <a:cubicBezTo>
                    <a:pt x="1536" y="511"/>
                    <a:pt x="1351" y="804"/>
                    <a:pt x="1351" y="1120"/>
                  </a:cubicBezTo>
                  <a:cubicBezTo>
                    <a:pt x="1024" y="3555"/>
                    <a:pt x="840" y="5894"/>
                    <a:pt x="677" y="7816"/>
                  </a:cubicBezTo>
                  <a:lnTo>
                    <a:pt x="677" y="7914"/>
                  </a:lnTo>
                  <a:cubicBezTo>
                    <a:pt x="677" y="8718"/>
                    <a:pt x="594" y="9545"/>
                    <a:pt x="594" y="10253"/>
                  </a:cubicBezTo>
                  <a:lnTo>
                    <a:pt x="513" y="11469"/>
                  </a:lnTo>
                  <a:cubicBezTo>
                    <a:pt x="513" y="12371"/>
                    <a:pt x="430" y="13393"/>
                    <a:pt x="328" y="14293"/>
                  </a:cubicBezTo>
                  <a:cubicBezTo>
                    <a:pt x="328" y="14708"/>
                    <a:pt x="245" y="15219"/>
                    <a:pt x="245" y="15633"/>
                  </a:cubicBezTo>
                  <a:cubicBezTo>
                    <a:pt x="245" y="15926"/>
                    <a:pt x="164" y="16242"/>
                    <a:pt x="164" y="16533"/>
                  </a:cubicBezTo>
                  <a:lnTo>
                    <a:pt x="164" y="16852"/>
                  </a:lnTo>
                  <a:cubicBezTo>
                    <a:pt x="81" y="17337"/>
                    <a:pt x="81" y="17947"/>
                    <a:pt x="0" y="18457"/>
                  </a:cubicBezTo>
                  <a:lnTo>
                    <a:pt x="0" y="19676"/>
                  </a:lnTo>
                  <a:cubicBezTo>
                    <a:pt x="0" y="19772"/>
                    <a:pt x="0" y="19896"/>
                    <a:pt x="81" y="19992"/>
                  </a:cubicBezTo>
                  <a:cubicBezTo>
                    <a:pt x="81" y="20090"/>
                    <a:pt x="164" y="20285"/>
                    <a:pt x="245" y="20382"/>
                  </a:cubicBezTo>
                  <a:cubicBezTo>
                    <a:pt x="245" y="20503"/>
                    <a:pt x="328" y="20601"/>
                    <a:pt x="328" y="20698"/>
                  </a:cubicBezTo>
                  <a:cubicBezTo>
                    <a:pt x="430" y="20796"/>
                    <a:pt x="513" y="20796"/>
                    <a:pt x="594" y="20894"/>
                  </a:cubicBezTo>
                  <a:cubicBezTo>
                    <a:pt x="758" y="21112"/>
                    <a:pt x="943" y="21211"/>
                    <a:pt x="1107" y="21307"/>
                  </a:cubicBezTo>
                  <a:cubicBezTo>
                    <a:pt x="1188" y="21307"/>
                    <a:pt x="1270" y="21405"/>
                    <a:pt x="1270" y="21405"/>
                  </a:cubicBezTo>
                  <a:lnTo>
                    <a:pt x="1351" y="21405"/>
                  </a:lnTo>
                  <a:cubicBezTo>
                    <a:pt x="1864" y="21502"/>
                    <a:pt x="2377" y="21600"/>
                    <a:pt x="2807" y="21600"/>
                  </a:cubicBezTo>
                  <a:cubicBezTo>
                    <a:pt x="3402" y="21502"/>
                    <a:pt x="3913" y="21405"/>
                    <a:pt x="4528" y="21211"/>
                  </a:cubicBezTo>
                  <a:cubicBezTo>
                    <a:pt x="4611" y="21211"/>
                    <a:pt x="4611" y="21211"/>
                    <a:pt x="4692" y="21112"/>
                  </a:cubicBezTo>
                  <a:cubicBezTo>
                    <a:pt x="5554" y="20796"/>
                    <a:pt x="6475" y="20382"/>
                    <a:pt x="7603" y="19896"/>
                  </a:cubicBezTo>
                  <a:cubicBezTo>
                    <a:pt x="8361" y="19578"/>
                    <a:pt x="9139" y="19165"/>
                    <a:pt x="9899" y="18872"/>
                  </a:cubicBezTo>
                  <a:lnTo>
                    <a:pt x="11518" y="18166"/>
                  </a:lnTo>
                  <a:cubicBezTo>
                    <a:pt x="12297" y="17850"/>
                    <a:pt x="12973" y="17459"/>
                    <a:pt x="13752" y="17143"/>
                  </a:cubicBezTo>
                  <a:cubicBezTo>
                    <a:pt x="14591" y="16730"/>
                    <a:pt x="15289" y="16437"/>
                    <a:pt x="15965" y="16121"/>
                  </a:cubicBezTo>
                  <a:cubicBezTo>
                    <a:pt x="17072" y="15512"/>
                    <a:pt x="18178" y="14902"/>
                    <a:pt x="19121" y="14293"/>
                  </a:cubicBezTo>
                  <a:lnTo>
                    <a:pt x="19202" y="14293"/>
                  </a:lnTo>
                  <a:cubicBezTo>
                    <a:pt x="19285" y="14197"/>
                    <a:pt x="19470" y="14197"/>
                    <a:pt x="19634" y="14099"/>
                  </a:cubicBezTo>
                  <a:cubicBezTo>
                    <a:pt x="19798" y="14002"/>
                    <a:pt x="19900" y="14002"/>
                    <a:pt x="20064" y="13904"/>
                  </a:cubicBezTo>
                  <a:lnTo>
                    <a:pt x="21006" y="13491"/>
                  </a:lnTo>
                  <a:cubicBezTo>
                    <a:pt x="21334" y="13393"/>
                    <a:pt x="21519" y="13297"/>
                    <a:pt x="21600" y="13198"/>
                  </a:cubicBezTo>
                  <a:lnTo>
                    <a:pt x="21600" y="12468"/>
                  </a:lnTo>
                  <a:lnTo>
                    <a:pt x="21519" y="12468"/>
                  </a:lnTo>
                  <a:cubicBezTo>
                    <a:pt x="21334" y="12468"/>
                    <a:pt x="19798" y="12978"/>
                    <a:pt x="19715" y="13077"/>
                  </a:cubicBezTo>
                  <a:cubicBezTo>
                    <a:pt x="19387" y="13198"/>
                    <a:pt x="19038" y="13393"/>
                    <a:pt x="18772" y="13588"/>
                  </a:cubicBezTo>
                  <a:cubicBezTo>
                    <a:pt x="18259" y="13904"/>
                    <a:pt x="17666" y="14197"/>
                    <a:pt x="17072" y="14513"/>
                  </a:cubicBezTo>
                  <a:cubicBezTo>
                    <a:pt x="15104" y="15512"/>
                    <a:pt x="13054" y="16437"/>
                    <a:pt x="10841" y="17459"/>
                  </a:cubicBezTo>
                  <a:cubicBezTo>
                    <a:pt x="8526" y="18556"/>
                    <a:pt x="6230" y="19578"/>
                    <a:pt x="3913" y="20601"/>
                  </a:cubicBezTo>
                  <a:lnTo>
                    <a:pt x="3832" y="20601"/>
                  </a:lnTo>
                  <a:cubicBezTo>
                    <a:pt x="3402" y="20796"/>
                    <a:pt x="2992" y="20991"/>
                    <a:pt x="2562" y="20991"/>
                  </a:cubicBezTo>
                  <a:cubicBezTo>
                    <a:pt x="2296" y="20991"/>
                    <a:pt x="1966" y="20894"/>
                    <a:pt x="1700" y="20796"/>
                  </a:cubicBezTo>
                  <a:cubicBezTo>
                    <a:pt x="1024" y="20382"/>
                    <a:pt x="594" y="20090"/>
                    <a:pt x="594" y="18970"/>
                  </a:cubicBezTo>
                  <a:cubicBezTo>
                    <a:pt x="594" y="18457"/>
                    <a:pt x="677" y="18068"/>
                    <a:pt x="677" y="17557"/>
                  </a:cubicBezTo>
                  <a:lnTo>
                    <a:pt x="840" y="15512"/>
                  </a:lnTo>
                  <a:cubicBezTo>
                    <a:pt x="943" y="13077"/>
                    <a:pt x="1107" y="10642"/>
                    <a:pt x="1270" y="8207"/>
                  </a:cubicBezTo>
                  <a:cubicBezTo>
                    <a:pt x="1351" y="7208"/>
                    <a:pt x="1455" y="6185"/>
                    <a:pt x="1455" y="5163"/>
                  </a:cubicBezTo>
                  <a:cubicBezTo>
                    <a:pt x="1536" y="4359"/>
                    <a:pt x="1619" y="3651"/>
                    <a:pt x="1619" y="2849"/>
                  </a:cubicBezTo>
                  <a:cubicBezTo>
                    <a:pt x="1700" y="2240"/>
                    <a:pt x="1700" y="1510"/>
                    <a:pt x="1783" y="804"/>
                  </a:cubicBezTo>
                  <a:lnTo>
                    <a:pt x="178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6" name="Google Shape;862;p7"/>
            <p:cNvGrpSpPr/>
            <p:nvPr/>
          </p:nvGrpSpPr>
          <p:grpSpPr>
            <a:xfrm>
              <a:off x="1193070" y="3783490"/>
              <a:ext cx="1" cy="21695"/>
              <a:chOff x="0" y="0"/>
              <a:chExt cx="0" cy="21693"/>
            </a:xfrm>
          </p:grpSpPr>
          <p:sp>
            <p:nvSpPr>
              <p:cNvPr id="974" name="خط"/>
              <p:cNvSpPr/>
              <p:nvPr/>
            </p:nvSpPr>
            <p:spPr>
              <a:xfrm flipH="1">
                <a:off x="-1" y="0"/>
                <a:ext cx="2" cy="2169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5" name="خط"/>
              <p:cNvSpPr/>
              <p:nvPr/>
            </p:nvSpPr>
            <p:spPr>
              <a:xfrm flipV="1">
                <a:off x="-1" y="0"/>
                <a:ext cx="2" cy="2169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77" name="Google Shape;863;p7"/>
            <p:cNvSpPr/>
            <p:nvPr/>
          </p:nvSpPr>
          <p:spPr>
            <a:xfrm>
              <a:off x="500366" y="3385604"/>
              <a:ext cx="671756" cy="29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5" y="0"/>
                  </a:moveTo>
                  <a:cubicBezTo>
                    <a:pt x="1015" y="0"/>
                    <a:pt x="662" y="130"/>
                    <a:pt x="280" y="279"/>
                  </a:cubicBezTo>
                  <a:cubicBezTo>
                    <a:pt x="186" y="485"/>
                    <a:pt x="94" y="485"/>
                    <a:pt x="0" y="696"/>
                  </a:cubicBezTo>
                  <a:cubicBezTo>
                    <a:pt x="0" y="907"/>
                    <a:pt x="94" y="1114"/>
                    <a:pt x="94" y="1325"/>
                  </a:cubicBezTo>
                  <a:cubicBezTo>
                    <a:pt x="280" y="1325"/>
                    <a:pt x="466" y="1325"/>
                    <a:pt x="676" y="1586"/>
                  </a:cubicBezTo>
                  <a:cubicBezTo>
                    <a:pt x="1047" y="1586"/>
                    <a:pt x="1535" y="1793"/>
                    <a:pt x="1931" y="2004"/>
                  </a:cubicBezTo>
                  <a:cubicBezTo>
                    <a:pt x="2605" y="2421"/>
                    <a:pt x="3278" y="2893"/>
                    <a:pt x="3954" y="3729"/>
                  </a:cubicBezTo>
                  <a:cubicBezTo>
                    <a:pt x="4837" y="4825"/>
                    <a:pt x="5813" y="6550"/>
                    <a:pt x="6766" y="8742"/>
                  </a:cubicBezTo>
                  <a:cubicBezTo>
                    <a:pt x="8719" y="12664"/>
                    <a:pt x="10556" y="15692"/>
                    <a:pt x="12673" y="17889"/>
                  </a:cubicBezTo>
                  <a:cubicBezTo>
                    <a:pt x="13253" y="18568"/>
                    <a:pt x="13834" y="19197"/>
                    <a:pt x="14532" y="19614"/>
                  </a:cubicBezTo>
                  <a:cubicBezTo>
                    <a:pt x="15114" y="20082"/>
                    <a:pt x="15695" y="20499"/>
                    <a:pt x="16369" y="20710"/>
                  </a:cubicBezTo>
                  <a:cubicBezTo>
                    <a:pt x="16951" y="21178"/>
                    <a:pt x="17624" y="21389"/>
                    <a:pt x="18298" y="21389"/>
                  </a:cubicBezTo>
                  <a:cubicBezTo>
                    <a:pt x="18880" y="21600"/>
                    <a:pt x="19553" y="21600"/>
                    <a:pt x="20229" y="21600"/>
                  </a:cubicBezTo>
                  <a:cubicBezTo>
                    <a:pt x="20625" y="21600"/>
                    <a:pt x="21018" y="21389"/>
                    <a:pt x="21390" y="20917"/>
                  </a:cubicBezTo>
                  <a:cubicBezTo>
                    <a:pt x="21508" y="20917"/>
                    <a:pt x="21600" y="20917"/>
                    <a:pt x="21600" y="20710"/>
                  </a:cubicBezTo>
                  <a:lnTo>
                    <a:pt x="21508" y="20499"/>
                  </a:lnTo>
                  <a:lnTo>
                    <a:pt x="21390" y="20499"/>
                  </a:lnTo>
                  <a:cubicBezTo>
                    <a:pt x="21298" y="20293"/>
                    <a:pt x="21204" y="20293"/>
                    <a:pt x="21112" y="20082"/>
                  </a:cubicBezTo>
                  <a:lnTo>
                    <a:pt x="20716" y="20082"/>
                  </a:lnTo>
                  <a:cubicBezTo>
                    <a:pt x="20229" y="19875"/>
                    <a:pt x="19763" y="19614"/>
                    <a:pt x="19181" y="19614"/>
                  </a:cubicBezTo>
                  <a:lnTo>
                    <a:pt x="19065" y="19614"/>
                  </a:lnTo>
                  <a:cubicBezTo>
                    <a:pt x="18602" y="19403"/>
                    <a:pt x="18020" y="19197"/>
                    <a:pt x="17532" y="18985"/>
                  </a:cubicBezTo>
                  <a:cubicBezTo>
                    <a:pt x="17136" y="18985"/>
                    <a:pt x="16741" y="18774"/>
                    <a:pt x="16369" y="18568"/>
                  </a:cubicBezTo>
                  <a:cubicBezTo>
                    <a:pt x="15787" y="18307"/>
                    <a:pt x="15114" y="17889"/>
                    <a:pt x="14416" y="17471"/>
                  </a:cubicBezTo>
                  <a:cubicBezTo>
                    <a:pt x="13742" y="16789"/>
                    <a:pt x="13067" y="16164"/>
                    <a:pt x="12393" y="15275"/>
                  </a:cubicBezTo>
                  <a:cubicBezTo>
                    <a:pt x="11997" y="14857"/>
                    <a:pt x="11510" y="14178"/>
                    <a:pt x="11138" y="13549"/>
                  </a:cubicBezTo>
                  <a:cubicBezTo>
                    <a:pt x="10464" y="12664"/>
                    <a:pt x="9883" y="11775"/>
                    <a:pt x="9185" y="10728"/>
                  </a:cubicBezTo>
                  <a:cubicBezTo>
                    <a:pt x="8999" y="10261"/>
                    <a:pt x="8905" y="10050"/>
                    <a:pt x="8719" y="9632"/>
                  </a:cubicBezTo>
                  <a:cubicBezTo>
                    <a:pt x="8511" y="9160"/>
                    <a:pt x="8325" y="8954"/>
                    <a:pt x="8137" y="8536"/>
                  </a:cubicBezTo>
                  <a:lnTo>
                    <a:pt x="7836" y="8118"/>
                  </a:lnTo>
                  <a:cubicBezTo>
                    <a:pt x="7650" y="7435"/>
                    <a:pt x="7348" y="7017"/>
                    <a:pt x="7162" y="6550"/>
                  </a:cubicBezTo>
                  <a:cubicBezTo>
                    <a:pt x="5813" y="3935"/>
                    <a:pt x="4256" y="1325"/>
                    <a:pt x="2117" y="279"/>
                  </a:cubicBezTo>
                  <a:cubicBezTo>
                    <a:pt x="1865" y="76"/>
                    <a:pt x="1613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865;p7"/>
            <p:cNvSpPr/>
            <p:nvPr/>
          </p:nvSpPr>
          <p:spPr>
            <a:xfrm>
              <a:off x="1013536" y="3446583"/>
              <a:ext cx="113019" cy="8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2041" y="0"/>
                  </a:moveTo>
                  <a:cubicBezTo>
                    <a:pt x="1376" y="0"/>
                    <a:pt x="849" y="0"/>
                    <a:pt x="849" y="763"/>
                  </a:cubicBezTo>
                  <a:cubicBezTo>
                    <a:pt x="310" y="1542"/>
                    <a:pt x="-756" y="2304"/>
                    <a:pt x="849" y="4824"/>
                  </a:cubicBezTo>
                  <a:cubicBezTo>
                    <a:pt x="6444" y="14455"/>
                    <a:pt x="13117" y="20042"/>
                    <a:pt x="20844" y="21600"/>
                  </a:cubicBezTo>
                  <a:cubicBezTo>
                    <a:pt x="20844" y="20821"/>
                    <a:pt x="20317" y="20042"/>
                    <a:pt x="20317" y="19279"/>
                  </a:cubicBezTo>
                  <a:cubicBezTo>
                    <a:pt x="19778" y="19279"/>
                    <a:pt x="19778" y="18500"/>
                    <a:pt x="19778" y="18500"/>
                  </a:cubicBezTo>
                  <a:cubicBezTo>
                    <a:pt x="14183" y="12715"/>
                    <a:pt x="9241" y="6366"/>
                    <a:pt x="3647" y="763"/>
                  </a:cubicBezTo>
                  <a:cubicBezTo>
                    <a:pt x="3108" y="0"/>
                    <a:pt x="2580" y="0"/>
                    <a:pt x="20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866;p7"/>
            <p:cNvSpPr/>
            <p:nvPr/>
          </p:nvSpPr>
          <p:spPr>
            <a:xfrm>
              <a:off x="723103" y="2066383"/>
              <a:ext cx="385362" cy="82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69" y="0"/>
                  </a:moveTo>
                  <a:lnTo>
                    <a:pt x="7579" y="94"/>
                  </a:lnTo>
                  <a:lnTo>
                    <a:pt x="7415" y="94"/>
                  </a:lnTo>
                  <a:lnTo>
                    <a:pt x="7579" y="715"/>
                  </a:lnTo>
                  <a:cubicBezTo>
                    <a:pt x="7945" y="1734"/>
                    <a:pt x="8429" y="2752"/>
                    <a:pt x="8593" y="3693"/>
                  </a:cubicBezTo>
                  <a:lnTo>
                    <a:pt x="8593" y="3769"/>
                  </a:lnTo>
                  <a:cubicBezTo>
                    <a:pt x="9283" y="5824"/>
                    <a:pt x="9809" y="7934"/>
                    <a:pt x="10293" y="9895"/>
                  </a:cubicBezTo>
                  <a:cubicBezTo>
                    <a:pt x="10293" y="10290"/>
                    <a:pt x="10457" y="10762"/>
                    <a:pt x="10457" y="11233"/>
                  </a:cubicBezTo>
                  <a:cubicBezTo>
                    <a:pt x="10457" y="11629"/>
                    <a:pt x="10457" y="12175"/>
                    <a:pt x="10617" y="12572"/>
                  </a:cubicBezTo>
                  <a:cubicBezTo>
                    <a:pt x="10823" y="13288"/>
                    <a:pt x="11147" y="13985"/>
                    <a:pt x="11307" y="14701"/>
                  </a:cubicBezTo>
                  <a:cubicBezTo>
                    <a:pt x="11471" y="15003"/>
                    <a:pt x="11471" y="15324"/>
                    <a:pt x="11631" y="15645"/>
                  </a:cubicBezTo>
                  <a:cubicBezTo>
                    <a:pt x="11631" y="15719"/>
                    <a:pt x="11631" y="15795"/>
                    <a:pt x="11833" y="15870"/>
                  </a:cubicBezTo>
                  <a:lnTo>
                    <a:pt x="11833" y="16115"/>
                  </a:lnTo>
                  <a:lnTo>
                    <a:pt x="11471" y="16191"/>
                  </a:lnTo>
                  <a:cubicBezTo>
                    <a:pt x="11307" y="16191"/>
                    <a:pt x="10983" y="16265"/>
                    <a:pt x="10617" y="16265"/>
                  </a:cubicBezTo>
                  <a:cubicBezTo>
                    <a:pt x="10133" y="16341"/>
                    <a:pt x="9443" y="16416"/>
                    <a:pt x="8955" y="16492"/>
                  </a:cubicBezTo>
                  <a:cubicBezTo>
                    <a:pt x="7415" y="16737"/>
                    <a:pt x="5917" y="17058"/>
                    <a:pt x="4216" y="17359"/>
                  </a:cubicBezTo>
                  <a:lnTo>
                    <a:pt x="2188" y="17754"/>
                  </a:lnTo>
                  <a:lnTo>
                    <a:pt x="1174" y="16021"/>
                  </a:lnTo>
                  <a:lnTo>
                    <a:pt x="0" y="16191"/>
                  </a:lnTo>
                  <a:cubicBezTo>
                    <a:pt x="850" y="17999"/>
                    <a:pt x="1864" y="19790"/>
                    <a:pt x="2878" y="21600"/>
                  </a:cubicBezTo>
                  <a:lnTo>
                    <a:pt x="4052" y="21449"/>
                  </a:lnTo>
                  <a:lnTo>
                    <a:pt x="4052" y="21373"/>
                  </a:lnTo>
                  <a:lnTo>
                    <a:pt x="3892" y="21054"/>
                  </a:lnTo>
                  <a:cubicBezTo>
                    <a:pt x="3728" y="20582"/>
                    <a:pt x="3362" y="20036"/>
                    <a:pt x="3202" y="19565"/>
                  </a:cubicBezTo>
                  <a:lnTo>
                    <a:pt x="2512" y="18377"/>
                  </a:lnTo>
                  <a:lnTo>
                    <a:pt x="2878" y="18377"/>
                  </a:lnTo>
                  <a:cubicBezTo>
                    <a:pt x="6080" y="17905"/>
                    <a:pt x="8955" y="17529"/>
                    <a:pt x="11631" y="16737"/>
                  </a:cubicBezTo>
                  <a:lnTo>
                    <a:pt x="11997" y="16662"/>
                  </a:lnTo>
                  <a:lnTo>
                    <a:pt x="12157" y="16813"/>
                  </a:lnTo>
                  <a:cubicBezTo>
                    <a:pt x="12157" y="17058"/>
                    <a:pt x="12321" y="17283"/>
                    <a:pt x="12321" y="17435"/>
                  </a:cubicBezTo>
                  <a:lnTo>
                    <a:pt x="12481" y="17604"/>
                  </a:lnTo>
                  <a:lnTo>
                    <a:pt x="12847" y="17604"/>
                  </a:lnTo>
                  <a:lnTo>
                    <a:pt x="13861" y="17529"/>
                  </a:lnTo>
                  <a:cubicBezTo>
                    <a:pt x="13659" y="17359"/>
                    <a:pt x="13659" y="17283"/>
                    <a:pt x="13659" y="17132"/>
                  </a:cubicBezTo>
                  <a:lnTo>
                    <a:pt x="13335" y="16492"/>
                  </a:lnTo>
                  <a:lnTo>
                    <a:pt x="13659" y="16492"/>
                  </a:lnTo>
                  <a:lnTo>
                    <a:pt x="15359" y="16191"/>
                  </a:lnTo>
                  <a:cubicBezTo>
                    <a:pt x="17063" y="15946"/>
                    <a:pt x="18562" y="15719"/>
                    <a:pt x="20265" y="15474"/>
                  </a:cubicBezTo>
                  <a:cubicBezTo>
                    <a:pt x="20426" y="15398"/>
                    <a:pt x="20426" y="15398"/>
                    <a:pt x="20590" y="15398"/>
                  </a:cubicBezTo>
                  <a:cubicBezTo>
                    <a:pt x="20952" y="15324"/>
                    <a:pt x="21116" y="15248"/>
                    <a:pt x="21440" y="15079"/>
                  </a:cubicBezTo>
                  <a:cubicBezTo>
                    <a:pt x="21600" y="15079"/>
                    <a:pt x="21600" y="15003"/>
                    <a:pt x="21600" y="14928"/>
                  </a:cubicBezTo>
                  <a:lnTo>
                    <a:pt x="20750" y="14928"/>
                  </a:lnTo>
                  <a:cubicBezTo>
                    <a:pt x="19941" y="14928"/>
                    <a:pt x="19088" y="14928"/>
                    <a:pt x="18238" y="15003"/>
                  </a:cubicBezTo>
                  <a:cubicBezTo>
                    <a:pt x="17063" y="15079"/>
                    <a:pt x="16049" y="15248"/>
                    <a:pt x="14875" y="15398"/>
                  </a:cubicBezTo>
                  <a:cubicBezTo>
                    <a:pt x="14345" y="15474"/>
                    <a:pt x="13861" y="15549"/>
                    <a:pt x="13335" y="15645"/>
                  </a:cubicBezTo>
                  <a:lnTo>
                    <a:pt x="13011" y="15719"/>
                  </a:lnTo>
                  <a:lnTo>
                    <a:pt x="13011" y="15474"/>
                  </a:lnTo>
                  <a:cubicBezTo>
                    <a:pt x="12645" y="14852"/>
                    <a:pt x="12481" y="14230"/>
                    <a:pt x="12321" y="13590"/>
                  </a:cubicBezTo>
                  <a:lnTo>
                    <a:pt x="12157" y="13042"/>
                  </a:lnTo>
                  <a:lnTo>
                    <a:pt x="13171" y="12967"/>
                  </a:lnTo>
                  <a:cubicBezTo>
                    <a:pt x="13659" y="12967"/>
                    <a:pt x="14185" y="12891"/>
                    <a:pt x="14875" y="12891"/>
                  </a:cubicBezTo>
                  <a:cubicBezTo>
                    <a:pt x="16697" y="12723"/>
                    <a:pt x="18725" y="12421"/>
                    <a:pt x="20590" y="11780"/>
                  </a:cubicBezTo>
                  <a:lnTo>
                    <a:pt x="20750" y="11705"/>
                  </a:lnTo>
                  <a:cubicBezTo>
                    <a:pt x="20750" y="11629"/>
                    <a:pt x="20590" y="11629"/>
                    <a:pt x="20590" y="11629"/>
                  </a:cubicBezTo>
                  <a:lnTo>
                    <a:pt x="20426" y="11629"/>
                  </a:lnTo>
                  <a:cubicBezTo>
                    <a:pt x="18927" y="11705"/>
                    <a:pt x="17387" y="11780"/>
                    <a:pt x="16049" y="11874"/>
                  </a:cubicBezTo>
                  <a:cubicBezTo>
                    <a:pt x="15199" y="11950"/>
                    <a:pt x="14345" y="12024"/>
                    <a:pt x="13495" y="12100"/>
                  </a:cubicBezTo>
                  <a:cubicBezTo>
                    <a:pt x="13171" y="12100"/>
                    <a:pt x="12847" y="12175"/>
                    <a:pt x="12481" y="12175"/>
                  </a:cubicBezTo>
                  <a:lnTo>
                    <a:pt x="11997" y="12251"/>
                  </a:lnTo>
                  <a:lnTo>
                    <a:pt x="11471" y="9819"/>
                  </a:lnTo>
                  <a:lnTo>
                    <a:pt x="11833" y="9819"/>
                  </a:lnTo>
                  <a:cubicBezTo>
                    <a:pt x="12321" y="9744"/>
                    <a:pt x="12847" y="9744"/>
                    <a:pt x="13335" y="9668"/>
                  </a:cubicBezTo>
                  <a:cubicBezTo>
                    <a:pt x="14673" y="9594"/>
                    <a:pt x="15886" y="9423"/>
                    <a:pt x="17063" y="9349"/>
                  </a:cubicBezTo>
                  <a:cubicBezTo>
                    <a:pt x="17548" y="9273"/>
                    <a:pt x="18238" y="9047"/>
                    <a:pt x="18725" y="8952"/>
                  </a:cubicBezTo>
                  <a:cubicBezTo>
                    <a:pt x="18927" y="8877"/>
                    <a:pt x="19088" y="8801"/>
                    <a:pt x="19412" y="8801"/>
                  </a:cubicBezTo>
                  <a:lnTo>
                    <a:pt x="19412" y="8650"/>
                  </a:lnTo>
                  <a:lnTo>
                    <a:pt x="18562" y="8650"/>
                  </a:lnTo>
                  <a:cubicBezTo>
                    <a:pt x="18077" y="8650"/>
                    <a:pt x="17711" y="8727"/>
                    <a:pt x="17224" y="8727"/>
                  </a:cubicBezTo>
                  <a:cubicBezTo>
                    <a:pt x="16373" y="8727"/>
                    <a:pt x="15683" y="8727"/>
                    <a:pt x="15035" y="8801"/>
                  </a:cubicBezTo>
                  <a:cubicBezTo>
                    <a:pt x="14345" y="8801"/>
                    <a:pt x="13659" y="8877"/>
                    <a:pt x="12847" y="8952"/>
                  </a:cubicBezTo>
                  <a:cubicBezTo>
                    <a:pt x="12481" y="9047"/>
                    <a:pt x="12157" y="9047"/>
                    <a:pt x="11833" y="9122"/>
                  </a:cubicBezTo>
                  <a:lnTo>
                    <a:pt x="11471" y="9122"/>
                  </a:lnTo>
                  <a:lnTo>
                    <a:pt x="11471" y="8952"/>
                  </a:lnTo>
                  <a:cubicBezTo>
                    <a:pt x="11307" y="8576"/>
                    <a:pt x="11307" y="8180"/>
                    <a:pt x="11147" y="7860"/>
                  </a:cubicBezTo>
                  <a:lnTo>
                    <a:pt x="10983" y="7067"/>
                  </a:lnTo>
                  <a:lnTo>
                    <a:pt x="12847" y="7067"/>
                  </a:lnTo>
                  <a:cubicBezTo>
                    <a:pt x="13335" y="7067"/>
                    <a:pt x="13659" y="7067"/>
                    <a:pt x="14185" y="6993"/>
                  </a:cubicBezTo>
                  <a:cubicBezTo>
                    <a:pt x="15523" y="6916"/>
                    <a:pt x="16697" y="6691"/>
                    <a:pt x="17711" y="6126"/>
                  </a:cubicBezTo>
                  <a:cubicBezTo>
                    <a:pt x="16537" y="6126"/>
                    <a:pt x="15359" y="6220"/>
                    <a:pt x="14185" y="6294"/>
                  </a:cubicBezTo>
                  <a:cubicBezTo>
                    <a:pt x="13171" y="6370"/>
                    <a:pt x="12157" y="6445"/>
                    <a:pt x="11147" y="6445"/>
                  </a:cubicBezTo>
                  <a:lnTo>
                    <a:pt x="10823" y="6445"/>
                  </a:lnTo>
                  <a:lnTo>
                    <a:pt x="10617" y="5899"/>
                  </a:lnTo>
                  <a:cubicBezTo>
                    <a:pt x="10617" y="5578"/>
                    <a:pt x="10457" y="5276"/>
                    <a:pt x="10293" y="4957"/>
                  </a:cubicBezTo>
                  <a:lnTo>
                    <a:pt x="10133" y="4486"/>
                  </a:lnTo>
                  <a:cubicBezTo>
                    <a:pt x="9809" y="3769"/>
                    <a:pt x="9607" y="3071"/>
                    <a:pt x="9283" y="2450"/>
                  </a:cubicBezTo>
                  <a:cubicBezTo>
                    <a:pt x="8955" y="1658"/>
                    <a:pt x="8593" y="791"/>
                    <a:pt x="82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82" name="Google Shape;867;p7"/>
            <p:cNvGrpSpPr/>
            <p:nvPr/>
          </p:nvGrpSpPr>
          <p:grpSpPr>
            <a:xfrm>
              <a:off x="858053" y="2066307"/>
              <a:ext cx="12827" cy="3758"/>
              <a:chOff x="0" y="0"/>
              <a:chExt cx="12826" cy="3756"/>
            </a:xfrm>
          </p:grpSpPr>
          <p:sp>
            <p:nvSpPr>
              <p:cNvPr id="980" name="خط"/>
              <p:cNvSpPr/>
              <p:nvPr/>
            </p:nvSpPr>
            <p:spPr>
              <a:xfrm flipH="1">
                <a:off x="-1" y="0"/>
                <a:ext cx="12828" cy="375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1" name="خط"/>
              <p:cNvSpPr/>
              <p:nvPr/>
            </p:nvSpPr>
            <p:spPr>
              <a:xfrm flipV="1">
                <a:off x="0" y="-1"/>
                <a:ext cx="12827" cy="375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5" name="Google Shape;868;p7"/>
            <p:cNvGrpSpPr/>
            <p:nvPr/>
          </p:nvGrpSpPr>
          <p:grpSpPr>
            <a:xfrm>
              <a:off x="774451" y="2889133"/>
              <a:ext cx="20951" cy="5782"/>
              <a:chOff x="0" y="0"/>
              <a:chExt cx="20949" cy="5780"/>
            </a:xfrm>
          </p:grpSpPr>
          <p:sp>
            <p:nvSpPr>
              <p:cNvPr id="983" name="خط"/>
              <p:cNvSpPr/>
              <p:nvPr/>
            </p:nvSpPr>
            <p:spPr>
              <a:xfrm flipV="1">
                <a:off x="0" y="-1"/>
                <a:ext cx="20950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4" name="خط"/>
              <p:cNvSpPr/>
              <p:nvPr/>
            </p:nvSpPr>
            <p:spPr>
              <a:xfrm flipH="1">
                <a:off x="0" y="-1"/>
                <a:ext cx="20950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8" name="Google Shape;870;p7"/>
            <p:cNvGrpSpPr/>
            <p:nvPr/>
          </p:nvGrpSpPr>
          <p:grpSpPr>
            <a:xfrm>
              <a:off x="919750" y="2343990"/>
              <a:ext cx="12701" cy="1"/>
              <a:chOff x="0" y="0"/>
              <a:chExt cx="12699" cy="0"/>
            </a:xfrm>
          </p:grpSpPr>
          <p:sp>
            <p:nvSpPr>
              <p:cNvPr id="98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89" name="Google Shape;874;p7"/>
            <p:cNvSpPr/>
            <p:nvPr/>
          </p:nvSpPr>
          <p:spPr>
            <a:xfrm>
              <a:off x="948700" y="2744548"/>
              <a:ext cx="138815" cy="60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0" y="0"/>
                  </a:moveTo>
                  <a:cubicBezTo>
                    <a:pt x="18785" y="101"/>
                    <a:pt x="16425" y="101"/>
                    <a:pt x="14065" y="307"/>
                  </a:cubicBezTo>
                  <a:cubicBezTo>
                    <a:pt x="12265" y="435"/>
                    <a:pt x="9905" y="642"/>
                    <a:pt x="7535" y="847"/>
                  </a:cubicBezTo>
                  <a:lnTo>
                    <a:pt x="4276" y="1076"/>
                  </a:lnTo>
                  <a:lnTo>
                    <a:pt x="3376" y="205"/>
                  </a:lnTo>
                  <a:lnTo>
                    <a:pt x="0" y="307"/>
                  </a:lnTo>
                  <a:cubicBezTo>
                    <a:pt x="0" y="642"/>
                    <a:pt x="561" y="948"/>
                    <a:pt x="561" y="1385"/>
                  </a:cubicBezTo>
                  <a:cubicBezTo>
                    <a:pt x="1461" y="2462"/>
                    <a:pt x="1915" y="3642"/>
                    <a:pt x="2815" y="4797"/>
                  </a:cubicBezTo>
                  <a:cubicBezTo>
                    <a:pt x="4276" y="6952"/>
                    <a:pt x="5175" y="9081"/>
                    <a:pt x="7090" y="11211"/>
                  </a:cubicBezTo>
                  <a:cubicBezTo>
                    <a:pt x="8996" y="13571"/>
                    <a:pt x="11250" y="15931"/>
                    <a:pt x="13610" y="18164"/>
                  </a:cubicBezTo>
                  <a:cubicBezTo>
                    <a:pt x="14065" y="19035"/>
                    <a:pt x="15080" y="19882"/>
                    <a:pt x="15980" y="20729"/>
                  </a:cubicBezTo>
                  <a:cubicBezTo>
                    <a:pt x="15980" y="20960"/>
                    <a:pt x="16425" y="21165"/>
                    <a:pt x="16880" y="21371"/>
                  </a:cubicBezTo>
                  <a:lnTo>
                    <a:pt x="16880" y="21600"/>
                  </a:lnTo>
                  <a:lnTo>
                    <a:pt x="19240" y="21600"/>
                  </a:lnTo>
                  <a:cubicBezTo>
                    <a:pt x="19240" y="21062"/>
                    <a:pt x="18785" y="20524"/>
                    <a:pt x="18340" y="19985"/>
                  </a:cubicBezTo>
                  <a:cubicBezTo>
                    <a:pt x="17886" y="19445"/>
                    <a:pt x="17441" y="18805"/>
                    <a:pt x="16880" y="18265"/>
                  </a:cubicBezTo>
                  <a:cubicBezTo>
                    <a:pt x="16425" y="17855"/>
                    <a:pt x="15980" y="17522"/>
                    <a:pt x="15525" y="17111"/>
                  </a:cubicBezTo>
                  <a:cubicBezTo>
                    <a:pt x="15525" y="16573"/>
                    <a:pt x="15080" y="16033"/>
                    <a:pt x="14626" y="15495"/>
                  </a:cubicBezTo>
                  <a:cubicBezTo>
                    <a:pt x="13610" y="14751"/>
                    <a:pt x="13165" y="13904"/>
                    <a:pt x="12265" y="13135"/>
                  </a:cubicBezTo>
                  <a:lnTo>
                    <a:pt x="11811" y="12391"/>
                  </a:lnTo>
                  <a:lnTo>
                    <a:pt x="9905" y="10466"/>
                  </a:lnTo>
                  <a:lnTo>
                    <a:pt x="11250" y="10466"/>
                  </a:lnTo>
                  <a:cubicBezTo>
                    <a:pt x="11608" y="10479"/>
                    <a:pt x="11937" y="10486"/>
                    <a:pt x="12227" y="10486"/>
                  </a:cubicBezTo>
                  <a:cubicBezTo>
                    <a:pt x="14210" y="10486"/>
                    <a:pt x="14684" y="10192"/>
                    <a:pt x="15080" y="9723"/>
                  </a:cubicBezTo>
                  <a:cubicBezTo>
                    <a:pt x="15525" y="9723"/>
                    <a:pt x="15525" y="9723"/>
                    <a:pt x="15525" y="9621"/>
                  </a:cubicBezTo>
                  <a:cubicBezTo>
                    <a:pt x="14626" y="9723"/>
                    <a:pt x="14065" y="9723"/>
                    <a:pt x="13610" y="9723"/>
                  </a:cubicBezTo>
                  <a:lnTo>
                    <a:pt x="10805" y="9928"/>
                  </a:lnTo>
                  <a:lnTo>
                    <a:pt x="10350" y="9826"/>
                  </a:lnTo>
                  <a:lnTo>
                    <a:pt x="9905" y="9723"/>
                  </a:lnTo>
                  <a:lnTo>
                    <a:pt x="9451" y="9621"/>
                  </a:lnTo>
                  <a:lnTo>
                    <a:pt x="9905" y="9414"/>
                  </a:lnTo>
                  <a:lnTo>
                    <a:pt x="9905" y="9286"/>
                  </a:lnTo>
                  <a:cubicBezTo>
                    <a:pt x="10350" y="9184"/>
                    <a:pt x="10350" y="9081"/>
                    <a:pt x="11250" y="8979"/>
                  </a:cubicBezTo>
                  <a:cubicBezTo>
                    <a:pt x="12710" y="8774"/>
                    <a:pt x="14065" y="8439"/>
                    <a:pt x="14626" y="8004"/>
                  </a:cubicBezTo>
                  <a:cubicBezTo>
                    <a:pt x="13165" y="8004"/>
                    <a:pt x="11250" y="7901"/>
                    <a:pt x="9451" y="7901"/>
                  </a:cubicBezTo>
                  <a:lnTo>
                    <a:pt x="8996" y="7901"/>
                  </a:lnTo>
                  <a:lnTo>
                    <a:pt x="7535" y="5669"/>
                  </a:lnTo>
                  <a:lnTo>
                    <a:pt x="8435" y="5567"/>
                  </a:lnTo>
                  <a:lnTo>
                    <a:pt x="10350" y="5567"/>
                  </a:lnTo>
                  <a:cubicBezTo>
                    <a:pt x="11250" y="5439"/>
                    <a:pt x="12710" y="5439"/>
                    <a:pt x="13610" y="5335"/>
                  </a:cubicBezTo>
                  <a:cubicBezTo>
                    <a:pt x="15980" y="5234"/>
                    <a:pt x="17886" y="5027"/>
                    <a:pt x="19240" y="4694"/>
                  </a:cubicBezTo>
                  <a:lnTo>
                    <a:pt x="19685" y="4592"/>
                  </a:lnTo>
                  <a:lnTo>
                    <a:pt x="20255" y="4489"/>
                  </a:lnTo>
                  <a:lnTo>
                    <a:pt x="20255" y="4283"/>
                  </a:lnTo>
                  <a:cubicBezTo>
                    <a:pt x="20255" y="4283"/>
                    <a:pt x="19685" y="4155"/>
                    <a:pt x="19240" y="4155"/>
                  </a:cubicBezTo>
                  <a:cubicBezTo>
                    <a:pt x="19240" y="4054"/>
                    <a:pt x="18785" y="4054"/>
                    <a:pt x="18340" y="4054"/>
                  </a:cubicBezTo>
                  <a:cubicBezTo>
                    <a:pt x="17847" y="4019"/>
                    <a:pt x="17324" y="4008"/>
                    <a:pt x="16792" y="4008"/>
                  </a:cubicBezTo>
                  <a:cubicBezTo>
                    <a:pt x="15709" y="4008"/>
                    <a:pt x="14587" y="4054"/>
                    <a:pt x="13610" y="4054"/>
                  </a:cubicBezTo>
                  <a:cubicBezTo>
                    <a:pt x="12265" y="4155"/>
                    <a:pt x="10805" y="4155"/>
                    <a:pt x="9451" y="4283"/>
                  </a:cubicBezTo>
                  <a:cubicBezTo>
                    <a:pt x="8996" y="4387"/>
                    <a:pt x="8435" y="4387"/>
                    <a:pt x="7535" y="4387"/>
                  </a:cubicBezTo>
                  <a:lnTo>
                    <a:pt x="6636" y="4489"/>
                  </a:lnTo>
                  <a:lnTo>
                    <a:pt x="5175" y="2360"/>
                  </a:lnTo>
                  <a:lnTo>
                    <a:pt x="5630" y="2232"/>
                  </a:lnTo>
                  <a:cubicBezTo>
                    <a:pt x="7090" y="2128"/>
                    <a:pt x="7990" y="2128"/>
                    <a:pt x="8996" y="2027"/>
                  </a:cubicBezTo>
                  <a:cubicBezTo>
                    <a:pt x="11811" y="1822"/>
                    <a:pt x="14065" y="1590"/>
                    <a:pt x="16425" y="1281"/>
                  </a:cubicBezTo>
                  <a:cubicBezTo>
                    <a:pt x="17886" y="1076"/>
                    <a:pt x="19240" y="743"/>
                    <a:pt x="21155" y="307"/>
                  </a:cubicBezTo>
                  <a:cubicBezTo>
                    <a:pt x="21600" y="205"/>
                    <a:pt x="21600" y="205"/>
                    <a:pt x="21600" y="101"/>
                  </a:cubicBezTo>
                  <a:cubicBezTo>
                    <a:pt x="21600" y="101"/>
                    <a:pt x="21155" y="0"/>
                    <a:pt x="207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75;p7"/>
            <p:cNvSpPr/>
            <p:nvPr/>
          </p:nvSpPr>
          <p:spPr>
            <a:xfrm>
              <a:off x="998941" y="3503708"/>
              <a:ext cx="73406" cy="5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3014" y="0"/>
                  </a:moveTo>
                  <a:cubicBezTo>
                    <a:pt x="2175" y="0"/>
                    <a:pt x="2175" y="0"/>
                    <a:pt x="1139" y="1081"/>
                  </a:cubicBezTo>
                  <a:cubicBezTo>
                    <a:pt x="-521" y="2186"/>
                    <a:pt x="-521" y="4630"/>
                    <a:pt x="2175" y="9025"/>
                  </a:cubicBezTo>
                  <a:cubicBezTo>
                    <a:pt x="3853" y="12575"/>
                    <a:pt x="6334" y="15842"/>
                    <a:pt x="9868" y="18309"/>
                  </a:cubicBezTo>
                  <a:cubicBezTo>
                    <a:pt x="12564" y="19414"/>
                    <a:pt x="15884" y="20495"/>
                    <a:pt x="20240" y="21600"/>
                  </a:cubicBezTo>
                  <a:lnTo>
                    <a:pt x="21079" y="20495"/>
                  </a:lnTo>
                  <a:cubicBezTo>
                    <a:pt x="21079" y="20495"/>
                    <a:pt x="21079" y="19414"/>
                    <a:pt x="20240" y="18309"/>
                  </a:cubicBezTo>
                  <a:cubicBezTo>
                    <a:pt x="17759" y="14760"/>
                    <a:pt x="14224" y="10107"/>
                    <a:pt x="10690" y="6816"/>
                  </a:cubicBezTo>
                  <a:lnTo>
                    <a:pt x="6334" y="2186"/>
                  </a:lnTo>
                  <a:cubicBezTo>
                    <a:pt x="5513" y="1081"/>
                    <a:pt x="3853" y="0"/>
                    <a:pt x="30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876;p7"/>
            <p:cNvSpPr/>
            <p:nvPr/>
          </p:nvSpPr>
          <p:spPr>
            <a:xfrm>
              <a:off x="747689" y="1238537"/>
              <a:ext cx="304779" cy="40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610" y="0"/>
                  </a:moveTo>
                  <a:cubicBezTo>
                    <a:pt x="610" y="0"/>
                    <a:pt x="404" y="0"/>
                    <a:pt x="151" y="153"/>
                  </a:cubicBezTo>
                  <a:cubicBezTo>
                    <a:pt x="-50" y="310"/>
                    <a:pt x="-50" y="463"/>
                    <a:pt x="151" y="1122"/>
                  </a:cubicBezTo>
                  <a:cubicBezTo>
                    <a:pt x="404" y="1431"/>
                    <a:pt x="404" y="1741"/>
                    <a:pt x="610" y="2090"/>
                  </a:cubicBezTo>
                  <a:cubicBezTo>
                    <a:pt x="815" y="2553"/>
                    <a:pt x="815" y="3055"/>
                    <a:pt x="1016" y="3521"/>
                  </a:cubicBezTo>
                  <a:cubicBezTo>
                    <a:pt x="1016" y="4180"/>
                    <a:pt x="1222" y="4836"/>
                    <a:pt x="1423" y="5302"/>
                  </a:cubicBezTo>
                  <a:cubicBezTo>
                    <a:pt x="1676" y="5804"/>
                    <a:pt x="1676" y="6114"/>
                    <a:pt x="1881" y="6423"/>
                  </a:cubicBezTo>
                  <a:cubicBezTo>
                    <a:pt x="3153" y="8514"/>
                    <a:pt x="3760" y="10644"/>
                    <a:pt x="4420" y="12734"/>
                  </a:cubicBezTo>
                  <a:lnTo>
                    <a:pt x="5032" y="14671"/>
                  </a:lnTo>
                  <a:cubicBezTo>
                    <a:pt x="5692" y="16604"/>
                    <a:pt x="6505" y="18698"/>
                    <a:pt x="7165" y="20788"/>
                  </a:cubicBezTo>
                  <a:cubicBezTo>
                    <a:pt x="7571" y="21290"/>
                    <a:pt x="8030" y="21600"/>
                    <a:pt x="8642" y="21600"/>
                  </a:cubicBezTo>
                  <a:lnTo>
                    <a:pt x="9301" y="21444"/>
                  </a:lnTo>
                  <a:lnTo>
                    <a:pt x="9913" y="21290"/>
                  </a:lnTo>
                  <a:cubicBezTo>
                    <a:pt x="9708" y="21290"/>
                    <a:pt x="9502" y="21097"/>
                    <a:pt x="9502" y="21097"/>
                  </a:cubicBezTo>
                  <a:lnTo>
                    <a:pt x="9048" y="21097"/>
                  </a:lnTo>
                  <a:lnTo>
                    <a:pt x="9048" y="20941"/>
                  </a:lnTo>
                  <a:cubicBezTo>
                    <a:pt x="8235" y="18851"/>
                    <a:pt x="7571" y="16761"/>
                    <a:pt x="7165" y="14671"/>
                  </a:cubicBezTo>
                  <a:cubicBezTo>
                    <a:pt x="6304" y="11263"/>
                    <a:pt x="5233" y="7894"/>
                    <a:pt x="3153" y="4643"/>
                  </a:cubicBezTo>
                  <a:lnTo>
                    <a:pt x="1423" y="1934"/>
                  </a:lnTo>
                  <a:lnTo>
                    <a:pt x="3966" y="4333"/>
                  </a:lnTo>
                  <a:cubicBezTo>
                    <a:pt x="4219" y="4643"/>
                    <a:pt x="4626" y="4992"/>
                    <a:pt x="4827" y="5149"/>
                  </a:cubicBezTo>
                  <a:lnTo>
                    <a:pt x="7370" y="7548"/>
                  </a:lnTo>
                  <a:cubicBezTo>
                    <a:pt x="9502" y="9831"/>
                    <a:pt x="11845" y="11922"/>
                    <a:pt x="13925" y="14012"/>
                  </a:cubicBezTo>
                  <a:cubicBezTo>
                    <a:pt x="14384" y="14514"/>
                    <a:pt x="14995" y="15133"/>
                    <a:pt x="15402" y="15639"/>
                  </a:cubicBezTo>
                  <a:cubicBezTo>
                    <a:pt x="15655" y="15949"/>
                    <a:pt x="16062" y="16451"/>
                    <a:pt x="16468" y="16761"/>
                  </a:cubicBezTo>
                  <a:cubicBezTo>
                    <a:pt x="17534" y="18039"/>
                    <a:pt x="18806" y="18851"/>
                    <a:pt x="20484" y="19510"/>
                  </a:cubicBezTo>
                  <a:lnTo>
                    <a:pt x="21349" y="19510"/>
                  </a:lnTo>
                  <a:cubicBezTo>
                    <a:pt x="21550" y="18851"/>
                    <a:pt x="21349" y="18541"/>
                    <a:pt x="20737" y="18039"/>
                  </a:cubicBezTo>
                  <a:lnTo>
                    <a:pt x="20484" y="18039"/>
                  </a:lnTo>
                  <a:cubicBezTo>
                    <a:pt x="20278" y="17729"/>
                    <a:pt x="19872" y="17420"/>
                    <a:pt x="19466" y="17070"/>
                  </a:cubicBezTo>
                  <a:cubicBezTo>
                    <a:pt x="19011" y="16604"/>
                    <a:pt x="18605" y="16258"/>
                    <a:pt x="17941" y="15792"/>
                  </a:cubicBezTo>
                  <a:cubicBezTo>
                    <a:pt x="16263" y="14168"/>
                    <a:pt x="14790" y="12388"/>
                    <a:pt x="13112" y="10800"/>
                  </a:cubicBezTo>
                  <a:cubicBezTo>
                    <a:pt x="11180" y="9019"/>
                    <a:pt x="9502" y="7082"/>
                    <a:pt x="7571" y="5302"/>
                  </a:cubicBezTo>
                  <a:lnTo>
                    <a:pt x="7370" y="5149"/>
                  </a:lnTo>
                  <a:cubicBezTo>
                    <a:pt x="5692" y="3521"/>
                    <a:pt x="3966" y="1741"/>
                    <a:pt x="1676" y="463"/>
                  </a:cubicBezTo>
                  <a:cubicBezTo>
                    <a:pt x="1676" y="310"/>
                    <a:pt x="1423" y="310"/>
                    <a:pt x="1423" y="310"/>
                  </a:cubicBezTo>
                  <a:cubicBezTo>
                    <a:pt x="1222" y="153"/>
                    <a:pt x="815" y="0"/>
                    <a:pt x="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877;p7"/>
            <p:cNvSpPr/>
            <p:nvPr/>
          </p:nvSpPr>
          <p:spPr>
            <a:xfrm>
              <a:off x="777311" y="3346817"/>
              <a:ext cx="141737" cy="1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9" y="2693"/>
                  </a:moveTo>
                  <a:cubicBezTo>
                    <a:pt x="8271" y="2693"/>
                    <a:pt x="9152" y="3129"/>
                    <a:pt x="10137" y="3668"/>
                  </a:cubicBezTo>
                  <a:cubicBezTo>
                    <a:pt x="11463" y="4105"/>
                    <a:pt x="12894" y="4532"/>
                    <a:pt x="14220" y="5395"/>
                  </a:cubicBezTo>
                  <a:cubicBezTo>
                    <a:pt x="16086" y="6798"/>
                    <a:pt x="16977" y="8534"/>
                    <a:pt x="17413" y="10364"/>
                  </a:cubicBezTo>
                  <a:cubicBezTo>
                    <a:pt x="17413" y="12202"/>
                    <a:pt x="16977" y="13929"/>
                    <a:pt x="16086" y="15332"/>
                  </a:cubicBezTo>
                  <a:cubicBezTo>
                    <a:pt x="14656" y="16632"/>
                    <a:pt x="12894" y="17607"/>
                    <a:pt x="11018" y="17607"/>
                  </a:cubicBezTo>
                  <a:cubicBezTo>
                    <a:pt x="8706" y="17607"/>
                    <a:pt x="6831" y="16632"/>
                    <a:pt x="5949" y="15332"/>
                  </a:cubicBezTo>
                  <a:cubicBezTo>
                    <a:pt x="4633" y="13929"/>
                    <a:pt x="4083" y="12639"/>
                    <a:pt x="3638" y="11227"/>
                  </a:cubicBezTo>
                  <a:cubicBezTo>
                    <a:pt x="3202" y="10800"/>
                    <a:pt x="3202" y="10364"/>
                    <a:pt x="2757" y="9500"/>
                  </a:cubicBezTo>
                  <a:lnTo>
                    <a:pt x="2321" y="9073"/>
                  </a:lnTo>
                  <a:lnTo>
                    <a:pt x="3202" y="8534"/>
                  </a:lnTo>
                  <a:lnTo>
                    <a:pt x="3202" y="8098"/>
                  </a:lnTo>
                  <a:cubicBezTo>
                    <a:pt x="3202" y="7671"/>
                    <a:pt x="3638" y="7234"/>
                    <a:pt x="3638" y="6798"/>
                  </a:cubicBezTo>
                  <a:cubicBezTo>
                    <a:pt x="4083" y="4968"/>
                    <a:pt x="5068" y="2693"/>
                    <a:pt x="7389" y="2693"/>
                  </a:cubicBezTo>
                  <a:close/>
                  <a:moveTo>
                    <a:pt x="10137" y="0"/>
                  </a:moveTo>
                  <a:cubicBezTo>
                    <a:pt x="8271" y="0"/>
                    <a:pt x="6831" y="427"/>
                    <a:pt x="5514" y="427"/>
                  </a:cubicBezTo>
                  <a:cubicBezTo>
                    <a:pt x="4633" y="966"/>
                    <a:pt x="3638" y="1402"/>
                    <a:pt x="3202" y="1829"/>
                  </a:cubicBezTo>
                  <a:cubicBezTo>
                    <a:pt x="2321" y="2693"/>
                    <a:pt x="1876" y="3129"/>
                    <a:pt x="1326" y="4105"/>
                  </a:cubicBezTo>
                  <a:cubicBezTo>
                    <a:pt x="445" y="5395"/>
                    <a:pt x="0" y="7234"/>
                    <a:pt x="0" y="9500"/>
                  </a:cubicBezTo>
                  <a:cubicBezTo>
                    <a:pt x="0" y="16195"/>
                    <a:pt x="5068" y="21600"/>
                    <a:pt x="11899" y="21600"/>
                  </a:cubicBezTo>
                  <a:cubicBezTo>
                    <a:pt x="16977" y="21600"/>
                    <a:pt x="21600" y="16632"/>
                    <a:pt x="21600" y="10800"/>
                  </a:cubicBezTo>
                  <a:cubicBezTo>
                    <a:pt x="21600" y="4968"/>
                    <a:pt x="16532" y="0"/>
                    <a:pt x="101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78;p7"/>
            <p:cNvSpPr/>
            <p:nvPr/>
          </p:nvSpPr>
          <p:spPr>
            <a:xfrm>
              <a:off x="744052" y="1485063"/>
              <a:ext cx="175650" cy="29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2852" y="0"/>
                  </a:moveTo>
                  <a:lnTo>
                    <a:pt x="349" y="477"/>
                  </a:lnTo>
                  <a:lnTo>
                    <a:pt x="0" y="477"/>
                  </a:lnTo>
                  <a:cubicBezTo>
                    <a:pt x="1471" y="3959"/>
                    <a:pt x="2852" y="7501"/>
                    <a:pt x="4323" y="11247"/>
                  </a:cubicBezTo>
                  <a:cubicBezTo>
                    <a:pt x="4665" y="11670"/>
                    <a:pt x="4323" y="12360"/>
                    <a:pt x="3632" y="12782"/>
                  </a:cubicBezTo>
                  <a:cubicBezTo>
                    <a:pt x="1820" y="14312"/>
                    <a:pt x="1471" y="17164"/>
                    <a:pt x="3283" y="18962"/>
                  </a:cubicBezTo>
                  <a:cubicBezTo>
                    <a:pt x="4665" y="20492"/>
                    <a:pt x="7606" y="21600"/>
                    <a:pt x="10458" y="21600"/>
                  </a:cubicBezTo>
                  <a:cubicBezTo>
                    <a:pt x="11149" y="21600"/>
                    <a:pt x="11491" y="21337"/>
                    <a:pt x="12271" y="21337"/>
                  </a:cubicBezTo>
                  <a:cubicBezTo>
                    <a:pt x="17626" y="20701"/>
                    <a:pt x="21600" y="17641"/>
                    <a:pt x="20909" y="14099"/>
                  </a:cubicBezTo>
                  <a:cubicBezTo>
                    <a:pt x="20568" y="12991"/>
                    <a:pt x="19788" y="12092"/>
                    <a:pt x="18748" y="11461"/>
                  </a:cubicBezTo>
                  <a:lnTo>
                    <a:pt x="16245" y="12092"/>
                  </a:lnTo>
                  <a:lnTo>
                    <a:pt x="16245" y="12360"/>
                  </a:lnTo>
                  <a:cubicBezTo>
                    <a:pt x="16586" y="12782"/>
                    <a:pt x="16935" y="13204"/>
                    <a:pt x="17284" y="13677"/>
                  </a:cubicBezTo>
                  <a:cubicBezTo>
                    <a:pt x="17626" y="14998"/>
                    <a:pt x="17284" y="16528"/>
                    <a:pt x="15814" y="17641"/>
                  </a:cubicBezTo>
                  <a:cubicBezTo>
                    <a:pt x="14432" y="18694"/>
                    <a:pt x="12612" y="19384"/>
                    <a:pt x="10458" y="19384"/>
                  </a:cubicBezTo>
                  <a:cubicBezTo>
                    <a:pt x="7948" y="19384"/>
                    <a:pt x="6484" y="18694"/>
                    <a:pt x="5794" y="17377"/>
                  </a:cubicBezTo>
                  <a:cubicBezTo>
                    <a:pt x="5014" y="16741"/>
                    <a:pt x="4323" y="15211"/>
                    <a:pt x="6135" y="14099"/>
                  </a:cubicBezTo>
                  <a:cubicBezTo>
                    <a:pt x="7948" y="13204"/>
                    <a:pt x="8297" y="12360"/>
                    <a:pt x="7606" y="11038"/>
                  </a:cubicBezTo>
                  <a:lnTo>
                    <a:pt x="6826" y="9240"/>
                  </a:lnTo>
                  <a:cubicBezTo>
                    <a:pt x="5445" y="6389"/>
                    <a:pt x="4323" y="3537"/>
                    <a:pt x="2852" y="686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879;p7"/>
            <p:cNvSpPr/>
            <p:nvPr/>
          </p:nvSpPr>
          <p:spPr>
            <a:xfrm>
              <a:off x="807709" y="2856623"/>
              <a:ext cx="70205" cy="3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3131" y="0"/>
                  </a:moveTo>
                  <a:cubicBezTo>
                    <a:pt x="7708" y="0"/>
                    <a:pt x="3250" y="4055"/>
                    <a:pt x="0" y="12316"/>
                  </a:cubicBezTo>
                  <a:lnTo>
                    <a:pt x="854" y="19819"/>
                  </a:lnTo>
                  <a:cubicBezTo>
                    <a:pt x="2582" y="19819"/>
                    <a:pt x="4309" y="21600"/>
                    <a:pt x="6259" y="21600"/>
                  </a:cubicBezTo>
                  <a:cubicBezTo>
                    <a:pt x="10791" y="21600"/>
                    <a:pt x="14245" y="18038"/>
                    <a:pt x="19650" y="8792"/>
                  </a:cubicBezTo>
                  <a:cubicBezTo>
                    <a:pt x="20523" y="7048"/>
                    <a:pt x="21600" y="5267"/>
                    <a:pt x="20523" y="3069"/>
                  </a:cubicBezTo>
                  <a:cubicBezTo>
                    <a:pt x="20523" y="3069"/>
                    <a:pt x="19650" y="1326"/>
                    <a:pt x="18796" y="1326"/>
                  </a:cubicBezTo>
                  <a:cubicBezTo>
                    <a:pt x="16808" y="417"/>
                    <a:pt x="14914" y="0"/>
                    <a:pt x="13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7" name="Google Shape;880;p7"/>
            <p:cNvGrpSpPr/>
            <p:nvPr/>
          </p:nvGrpSpPr>
          <p:grpSpPr>
            <a:xfrm>
              <a:off x="807649" y="2876566"/>
              <a:ext cx="2981" cy="12827"/>
              <a:chOff x="0" y="0"/>
              <a:chExt cx="2980" cy="12826"/>
            </a:xfrm>
          </p:grpSpPr>
          <p:sp>
            <p:nvSpPr>
              <p:cNvPr id="995" name="خط"/>
              <p:cNvSpPr/>
              <p:nvPr/>
            </p:nvSpPr>
            <p:spPr>
              <a:xfrm flipH="1" flipV="1">
                <a:off x="0" y="0"/>
                <a:ext cx="2981" cy="1282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96" name="خط"/>
              <p:cNvSpPr/>
              <p:nvPr/>
            </p:nvSpPr>
            <p:spPr>
              <a:xfrm>
                <a:off x="0" y="-1"/>
                <a:ext cx="2981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98" name="Google Shape;881;p7"/>
            <p:cNvSpPr/>
            <p:nvPr/>
          </p:nvSpPr>
          <p:spPr>
            <a:xfrm>
              <a:off x="605238" y="2206368"/>
              <a:ext cx="229203" cy="38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41" y="0"/>
                  </a:moveTo>
                  <a:cubicBezTo>
                    <a:pt x="19725" y="0"/>
                    <a:pt x="19251" y="38"/>
                    <a:pt x="18741" y="93"/>
                  </a:cubicBezTo>
                  <a:cubicBezTo>
                    <a:pt x="15331" y="779"/>
                    <a:pt x="12268" y="1465"/>
                    <a:pt x="9133" y="2109"/>
                  </a:cubicBezTo>
                  <a:lnTo>
                    <a:pt x="5109" y="2794"/>
                  </a:lnTo>
                  <a:cubicBezTo>
                    <a:pt x="4564" y="2954"/>
                    <a:pt x="4294" y="2954"/>
                    <a:pt x="3749" y="3116"/>
                  </a:cubicBezTo>
                  <a:lnTo>
                    <a:pt x="3134" y="3276"/>
                  </a:lnTo>
                  <a:lnTo>
                    <a:pt x="2865" y="2954"/>
                  </a:lnTo>
                  <a:lnTo>
                    <a:pt x="2045" y="942"/>
                  </a:lnTo>
                  <a:lnTo>
                    <a:pt x="885" y="1101"/>
                  </a:lnTo>
                  <a:lnTo>
                    <a:pt x="0" y="1264"/>
                  </a:lnTo>
                  <a:cubicBezTo>
                    <a:pt x="340" y="2109"/>
                    <a:pt x="615" y="3276"/>
                    <a:pt x="615" y="4484"/>
                  </a:cubicBezTo>
                  <a:lnTo>
                    <a:pt x="615" y="4647"/>
                  </a:lnTo>
                  <a:lnTo>
                    <a:pt x="885" y="4806"/>
                  </a:lnTo>
                  <a:cubicBezTo>
                    <a:pt x="885" y="4969"/>
                    <a:pt x="885" y="4969"/>
                    <a:pt x="1160" y="4969"/>
                  </a:cubicBezTo>
                  <a:cubicBezTo>
                    <a:pt x="1160" y="5128"/>
                    <a:pt x="1429" y="5291"/>
                    <a:pt x="1429" y="5651"/>
                  </a:cubicBezTo>
                  <a:lnTo>
                    <a:pt x="2865" y="8310"/>
                  </a:lnTo>
                  <a:cubicBezTo>
                    <a:pt x="4019" y="10848"/>
                    <a:pt x="5109" y="13546"/>
                    <a:pt x="6269" y="16042"/>
                  </a:cubicBezTo>
                  <a:lnTo>
                    <a:pt x="8858" y="21600"/>
                  </a:lnTo>
                  <a:lnTo>
                    <a:pt x="10832" y="21240"/>
                  </a:lnTo>
                  <a:lnTo>
                    <a:pt x="10223" y="19910"/>
                  </a:lnTo>
                  <a:cubicBezTo>
                    <a:pt x="9948" y="19065"/>
                    <a:pt x="9678" y="18380"/>
                    <a:pt x="9403" y="17736"/>
                  </a:cubicBezTo>
                  <a:lnTo>
                    <a:pt x="9133" y="17372"/>
                  </a:lnTo>
                  <a:lnTo>
                    <a:pt x="9678" y="17372"/>
                  </a:lnTo>
                  <a:cubicBezTo>
                    <a:pt x="10223" y="17213"/>
                    <a:pt x="10832" y="17050"/>
                    <a:pt x="11377" y="17050"/>
                  </a:cubicBezTo>
                  <a:cubicBezTo>
                    <a:pt x="12812" y="16728"/>
                    <a:pt x="13966" y="16364"/>
                    <a:pt x="15331" y="16042"/>
                  </a:cubicBezTo>
                  <a:cubicBezTo>
                    <a:pt x="15671" y="15883"/>
                    <a:pt x="15947" y="15720"/>
                    <a:pt x="16216" y="15360"/>
                  </a:cubicBezTo>
                  <a:lnTo>
                    <a:pt x="16216" y="15198"/>
                  </a:lnTo>
                  <a:lnTo>
                    <a:pt x="15947" y="15198"/>
                  </a:lnTo>
                  <a:cubicBezTo>
                    <a:pt x="15671" y="15035"/>
                    <a:pt x="15062" y="14876"/>
                    <a:pt x="14517" y="14876"/>
                  </a:cubicBezTo>
                  <a:cubicBezTo>
                    <a:pt x="13627" y="14876"/>
                    <a:pt x="12812" y="14876"/>
                    <a:pt x="11928" y="15035"/>
                  </a:cubicBezTo>
                  <a:cubicBezTo>
                    <a:pt x="11652" y="15198"/>
                    <a:pt x="11108" y="15198"/>
                    <a:pt x="10832" y="15198"/>
                  </a:cubicBezTo>
                  <a:cubicBezTo>
                    <a:pt x="10563" y="15198"/>
                    <a:pt x="10223" y="15360"/>
                    <a:pt x="9678" y="15360"/>
                  </a:cubicBezTo>
                  <a:lnTo>
                    <a:pt x="8518" y="15720"/>
                  </a:lnTo>
                  <a:lnTo>
                    <a:pt x="8243" y="15360"/>
                  </a:lnTo>
                  <a:cubicBezTo>
                    <a:pt x="7973" y="14353"/>
                    <a:pt x="7428" y="13345"/>
                    <a:pt x="7153" y="12337"/>
                  </a:cubicBezTo>
                  <a:lnTo>
                    <a:pt x="6813" y="12015"/>
                  </a:lnTo>
                  <a:lnTo>
                    <a:pt x="7428" y="11856"/>
                  </a:lnTo>
                  <a:cubicBezTo>
                    <a:pt x="7698" y="11856"/>
                    <a:pt x="8243" y="11693"/>
                    <a:pt x="8518" y="11693"/>
                  </a:cubicBezTo>
                  <a:cubicBezTo>
                    <a:pt x="9403" y="11693"/>
                    <a:pt x="10223" y="11534"/>
                    <a:pt x="10832" y="11330"/>
                  </a:cubicBezTo>
                  <a:cubicBezTo>
                    <a:pt x="12268" y="11008"/>
                    <a:pt x="13082" y="10686"/>
                    <a:pt x="13966" y="10326"/>
                  </a:cubicBezTo>
                  <a:cubicBezTo>
                    <a:pt x="14242" y="10163"/>
                    <a:pt x="14242" y="10004"/>
                    <a:pt x="14242" y="9841"/>
                  </a:cubicBezTo>
                  <a:cubicBezTo>
                    <a:pt x="14242" y="9841"/>
                    <a:pt x="13966" y="9841"/>
                    <a:pt x="13357" y="9682"/>
                  </a:cubicBezTo>
                  <a:lnTo>
                    <a:pt x="13082" y="9682"/>
                  </a:lnTo>
                  <a:cubicBezTo>
                    <a:pt x="11928" y="9682"/>
                    <a:pt x="10832" y="9841"/>
                    <a:pt x="9948" y="10004"/>
                  </a:cubicBezTo>
                  <a:lnTo>
                    <a:pt x="8858" y="10004"/>
                  </a:lnTo>
                  <a:cubicBezTo>
                    <a:pt x="8518" y="10004"/>
                    <a:pt x="7973" y="10163"/>
                    <a:pt x="7428" y="10326"/>
                  </a:cubicBezTo>
                  <a:lnTo>
                    <a:pt x="6544" y="10326"/>
                  </a:lnTo>
                  <a:lnTo>
                    <a:pt x="5999" y="10526"/>
                  </a:lnTo>
                  <a:lnTo>
                    <a:pt x="5724" y="9841"/>
                  </a:lnTo>
                  <a:cubicBezTo>
                    <a:pt x="5109" y="8310"/>
                    <a:pt x="4564" y="6981"/>
                    <a:pt x="3749" y="5291"/>
                  </a:cubicBezTo>
                  <a:lnTo>
                    <a:pt x="3749" y="5128"/>
                  </a:lnTo>
                  <a:lnTo>
                    <a:pt x="7153" y="4484"/>
                  </a:lnTo>
                  <a:cubicBezTo>
                    <a:pt x="9678" y="3961"/>
                    <a:pt x="11928" y="3476"/>
                    <a:pt x="14517" y="2954"/>
                  </a:cubicBezTo>
                  <a:cubicBezTo>
                    <a:pt x="16491" y="2632"/>
                    <a:pt x="18196" y="2268"/>
                    <a:pt x="19895" y="1787"/>
                  </a:cubicBezTo>
                  <a:cubicBezTo>
                    <a:pt x="21055" y="1465"/>
                    <a:pt x="21600" y="942"/>
                    <a:pt x="21600" y="616"/>
                  </a:cubicBezTo>
                  <a:lnTo>
                    <a:pt x="21600" y="457"/>
                  </a:lnTo>
                  <a:cubicBezTo>
                    <a:pt x="21424" y="121"/>
                    <a:pt x="20885" y="0"/>
                    <a:pt x="20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882;p7"/>
            <p:cNvSpPr/>
            <p:nvPr/>
          </p:nvSpPr>
          <p:spPr>
            <a:xfrm>
              <a:off x="351428" y="1130068"/>
              <a:ext cx="452677" cy="19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8234" y="0"/>
                  </a:moveTo>
                  <a:cubicBezTo>
                    <a:pt x="17650" y="0"/>
                    <a:pt x="17204" y="321"/>
                    <a:pt x="16655" y="970"/>
                  </a:cubicBezTo>
                  <a:cubicBezTo>
                    <a:pt x="14078" y="3651"/>
                    <a:pt x="11503" y="6737"/>
                    <a:pt x="9065" y="9418"/>
                  </a:cubicBezTo>
                  <a:cubicBezTo>
                    <a:pt x="6765" y="11770"/>
                    <a:pt x="4498" y="14535"/>
                    <a:pt x="2199" y="16888"/>
                  </a:cubicBezTo>
                  <a:cubicBezTo>
                    <a:pt x="1478" y="17537"/>
                    <a:pt x="894" y="18591"/>
                    <a:pt x="481" y="19240"/>
                  </a:cubicBezTo>
                  <a:cubicBezTo>
                    <a:pt x="-104" y="20301"/>
                    <a:pt x="-104" y="20301"/>
                    <a:pt x="206" y="21600"/>
                  </a:cubicBezTo>
                  <a:lnTo>
                    <a:pt x="755" y="21272"/>
                  </a:lnTo>
                  <a:lnTo>
                    <a:pt x="619" y="21272"/>
                  </a:lnTo>
                  <a:lnTo>
                    <a:pt x="894" y="20951"/>
                  </a:lnTo>
                  <a:lnTo>
                    <a:pt x="18509" y="2032"/>
                  </a:lnTo>
                  <a:lnTo>
                    <a:pt x="18644" y="3651"/>
                  </a:lnTo>
                  <a:cubicBezTo>
                    <a:pt x="19090" y="6416"/>
                    <a:pt x="19642" y="9097"/>
                    <a:pt x="20498" y="11121"/>
                  </a:cubicBezTo>
                  <a:cubicBezTo>
                    <a:pt x="20808" y="11770"/>
                    <a:pt x="21083" y="12182"/>
                    <a:pt x="21496" y="12503"/>
                  </a:cubicBezTo>
                  <a:cubicBezTo>
                    <a:pt x="21357" y="12182"/>
                    <a:pt x="21357" y="11449"/>
                    <a:pt x="21357" y="11449"/>
                  </a:cubicBezTo>
                  <a:cubicBezTo>
                    <a:pt x="20808" y="8447"/>
                    <a:pt x="20224" y="4705"/>
                    <a:pt x="19368" y="970"/>
                  </a:cubicBezTo>
                  <a:cubicBezTo>
                    <a:pt x="19368" y="649"/>
                    <a:pt x="18919" y="321"/>
                    <a:pt x="18783" y="321"/>
                  </a:cubicBezTo>
                  <a:cubicBezTo>
                    <a:pt x="18644" y="0"/>
                    <a:pt x="18370" y="0"/>
                    <a:pt x="182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883;p7"/>
            <p:cNvSpPr/>
            <p:nvPr/>
          </p:nvSpPr>
          <p:spPr>
            <a:xfrm>
              <a:off x="744053" y="3744454"/>
              <a:ext cx="54271" cy="6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6" y="0"/>
                  </a:moveTo>
                  <a:cubicBezTo>
                    <a:pt x="8363" y="0"/>
                    <a:pt x="7200" y="970"/>
                    <a:pt x="4899" y="2215"/>
                  </a:cubicBezTo>
                  <a:cubicBezTo>
                    <a:pt x="3736" y="3185"/>
                    <a:pt x="2301" y="4177"/>
                    <a:pt x="2301" y="6138"/>
                  </a:cubicBezTo>
                  <a:cubicBezTo>
                    <a:pt x="1163" y="6138"/>
                    <a:pt x="1163" y="7109"/>
                    <a:pt x="1163" y="8332"/>
                  </a:cubicBezTo>
                  <a:cubicBezTo>
                    <a:pt x="0" y="9323"/>
                    <a:pt x="0" y="11285"/>
                    <a:pt x="0" y="13247"/>
                  </a:cubicBezTo>
                  <a:lnTo>
                    <a:pt x="0" y="15462"/>
                  </a:lnTo>
                  <a:cubicBezTo>
                    <a:pt x="1163" y="16432"/>
                    <a:pt x="1163" y="17423"/>
                    <a:pt x="2301" y="18394"/>
                  </a:cubicBezTo>
                  <a:cubicBezTo>
                    <a:pt x="2301" y="19385"/>
                    <a:pt x="3736" y="19385"/>
                    <a:pt x="3736" y="20609"/>
                  </a:cubicBezTo>
                  <a:cubicBezTo>
                    <a:pt x="6062" y="21600"/>
                    <a:pt x="7200" y="21600"/>
                    <a:pt x="9501" y="21600"/>
                  </a:cubicBezTo>
                  <a:cubicBezTo>
                    <a:pt x="12099" y="21600"/>
                    <a:pt x="15538" y="20609"/>
                    <a:pt x="18136" y="18394"/>
                  </a:cubicBezTo>
                  <a:cubicBezTo>
                    <a:pt x="20437" y="16432"/>
                    <a:pt x="21600" y="13247"/>
                    <a:pt x="21600" y="10294"/>
                  </a:cubicBezTo>
                  <a:cubicBezTo>
                    <a:pt x="21600" y="8332"/>
                    <a:pt x="20437" y="6138"/>
                    <a:pt x="18136" y="4177"/>
                  </a:cubicBezTo>
                  <a:cubicBezTo>
                    <a:pt x="16701" y="3185"/>
                    <a:pt x="15538" y="2215"/>
                    <a:pt x="14400" y="970"/>
                  </a:cubicBezTo>
                  <a:cubicBezTo>
                    <a:pt x="13237" y="970"/>
                    <a:pt x="12099" y="0"/>
                    <a:pt x="109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885;p7"/>
            <p:cNvSpPr/>
            <p:nvPr/>
          </p:nvSpPr>
          <p:spPr>
            <a:xfrm>
              <a:off x="702153" y="2599902"/>
              <a:ext cx="80940" cy="7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1" y="0"/>
                  </a:moveTo>
                  <a:lnTo>
                    <a:pt x="0" y="1615"/>
                  </a:lnTo>
                  <a:lnTo>
                    <a:pt x="4811" y="21600"/>
                  </a:lnTo>
                  <a:lnTo>
                    <a:pt x="9639" y="20002"/>
                  </a:lnTo>
                  <a:lnTo>
                    <a:pt x="11961" y="19194"/>
                  </a:lnTo>
                  <a:cubicBezTo>
                    <a:pt x="12724" y="18404"/>
                    <a:pt x="13687" y="17390"/>
                    <a:pt x="14466" y="17390"/>
                  </a:cubicBezTo>
                  <a:lnTo>
                    <a:pt x="20837" y="10809"/>
                  </a:lnTo>
                  <a:lnTo>
                    <a:pt x="21600" y="10001"/>
                  </a:lnTo>
                  <a:lnTo>
                    <a:pt x="20057" y="10001"/>
                  </a:lnTo>
                  <a:cubicBezTo>
                    <a:pt x="18514" y="9211"/>
                    <a:pt x="16009" y="9211"/>
                    <a:pt x="12724" y="9211"/>
                  </a:cubicBezTo>
                  <a:lnTo>
                    <a:pt x="7913" y="9211"/>
                  </a:lnTo>
                  <a:lnTo>
                    <a:pt x="7134" y="7406"/>
                  </a:lnTo>
                  <a:cubicBezTo>
                    <a:pt x="7134" y="5808"/>
                    <a:pt x="6354" y="3402"/>
                    <a:pt x="5591" y="808"/>
                  </a:cubicBezTo>
                  <a:lnTo>
                    <a:pt x="559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04" name="Google Shape;886;p7"/>
            <p:cNvGrpSpPr/>
            <p:nvPr/>
          </p:nvGrpSpPr>
          <p:grpSpPr>
            <a:xfrm>
              <a:off x="720181" y="2672257"/>
              <a:ext cx="18091" cy="5781"/>
              <a:chOff x="0" y="0"/>
              <a:chExt cx="18090" cy="5780"/>
            </a:xfrm>
          </p:grpSpPr>
          <p:sp>
            <p:nvSpPr>
              <p:cNvPr id="1002" name="خط"/>
              <p:cNvSpPr/>
              <p:nvPr/>
            </p:nvSpPr>
            <p:spPr>
              <a:xfrm flipV="1">
                <a:off x="0" y="0"/>
                <a:ext cx="18091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3" name="خط"/>
              <p:cNvSpPr/>
              <p:nvPr/>
            </p:nvSpPr>
            <p:spPr>
              <a:xfrm flipH="1">
                <a:off x="0" y="-1"/>
                <a:ext cx="18091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7" name="Google Shape;887;p7"/>
            <p:cNvGrpSpPr/>
            <p:nvPr/>
          </p:nvGrpSpPr>
          <p:grpSpPr>
            <a:xfrm>
              <a:off x="702153" y="2599902"/>
              <a:ext cx="20951" cy="5844"/>
              <a:chOff x="0" y="0"/>
              <a:chExt cx="20949" cy="5843"/>
            </a:xfrm>
          </p:grpSpPr>
          <p:sp>
            <p:nvSpPr>
              <p:cNvPr id="1005" name="خط"/>
              <p:cNvSpPr/>
              <p:nvPr/>
            </p:nvSpPr>
            <p:spPr>
              <a:xfrm flipH="1">
                <a:off x="0" y="-1"/>
                <a:ext cx="20950" cy="58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6" name="خط"/>
              <p:cNvSpPr/>
              <p:nvPr/>
            </p:nvSpPr>
            <p:spPr>
              <a:xfrm flipV="1">
                <a:off x="0" y="-1"/>
                <a:ext cx="20950" cy="58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08" name="Google Shape;888;p7"/>
            <p:cNvSpPr/>
            <p:nvPr/>
          </p:nvSpPr>
          <p:spPr>
            <a:xfrm>
              <a:off x="725963" y="2551977"/>
              <a:ext cx="63657" cy="3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6" y="0"/>
                  </a:moveTo>
                  <a:cubicBezTo>
                    <a:pt x="10463" y="0"/>
                    <a:pt x="5948" y="2295"/>
                    <a:pt x="0" y="7150"/>
                  </a:cubicBezTo>
                  <a:lnTo>
                    <a:pt x="1983" y="21600"/>
                  </a:lnTo>
                  <a:cubicBezTo>
                    <a:pt x="10315" y="19831"/>
                    <a:pt x="16453" y="14601"/>
                    <a:pt x="21600" y="5381"/>
                  </a:cubicBezTo>
                  <a:cubicBezTo>
                    <a:pt x="19617" y="1882"/>
                    <a:pt x="17213" y="0"/>
                    <a:pt x="140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889;p7"/>
            <p:cNvSpPr/>
            <p:nvPr/>
          </p:nvSpPr>
          <p:spPr>
            <a:xfrm>
              <a:off x="561403" y="3557912"/>
              <a:ext cx="158779" cy="1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7978" y="1912"/>
                  </a:moveTo>
                  <a:cubicBezTo>
                    <a:pt x="10423" y="1912"/>
                    <a:pt x="13256" y="2640"/>
                    <a:pt x="14920" y="4560"/>
                  </a:cubicBezTo>
                  <a:cubicBezTo>
                    <a:pt x="16971" y="6103"/>
                    <a:pt x="17752" y="8383"/>
                    <a:pt x="17752" y="10663"/>
                  </a:cubicBezTo>
                  <a:cubicBezTo>
                    <a:pt x="17752" y="12488"/>
                    <a:pt x="17752" y="15583"/>
                    <a:pt x="14138" y="17040"/>
                  </a:cubicBezTo>
                  <a:cubicBezTo>
                    <a:pt x="12869" y="17495"/>
                    <a:pt x="11692" y="17863"/>
                    <a:pt x="10423" y="17863"/>
                  </a:cubicBezTo>
                  <a:cubicBezTo>
                    <a:pt x="8373" y="17863"/>
                    <a:pt x="6809" y="17040"/>
                    <a:pt x="5145" y="15951"/>
                  </a:cubicBezTo>
                  <a:cubicBezTo>
                    <a:pt x="2699" y="14032"/>
                    <a:pt x="1918" y="11023"/>
                    <a:pt x="2699" y="7929"/>
                  </a:cubicBezTo>
                  <a:cubicBezTo>
                    <a:pt x="3094" y="6103"/>
                    <a:pt x="4363" y="4560"/>
                    <a:pt x="5145" y="3369"/>
                  </a:cubicBezTo>
                  <a:cubicBezTo>
                    <a:pt x="5927" y="2640"/>
                    <a:pt x="6809" y="2280"/>
                    <a:pt x="7978" y="1912"/>
                  </a:cubicBezTo>
                  <a:close/>
                  <a:moveTo>
                    <a:pt x="12087" y="0"/>
                  </a:moveTo>
                  <a:cubicBezTo>
                    <a:pt x="10423" y="0"/>
                    <a:pt x="9247" y="368"/>
                    <a:pt x="7978" y="729"/>
                  </a:cubicBezTo>
                  <a:cubicBezTo>
                    <a:pt x="7591" y="1097"/>
                    <a:pt x="7196" y="1097"/>
                    <a:pt x="6809" y="1097"/>
                  </a:cubicBezTo>
                  <a:lnTo>
                    <a:pt x="6414" y="1097"/>
                  </a:lnTo>
                  <a:cubicBezTo>
                    <a:pt x="5927" y="1551"/>
                    <a:pt x="5927" y="1551"/>
                    <a:pt x="5532" y="1551"/>
                  </a:cubicBezTo>
                  <a:cubicBezTo>
                    <a:pt x="4750" y="1912"/>
                    <a:pt x="3968" y="2280"/>
                    <a:pt x="3481" y="2640"/>
                  </a:cubicBezTo>
                  <a:cubicBezTo>
                    <a:pt x="2699" y="3369"/>
                    <a:pt x="1918" y="4192"/>
                    <a:pt x="1531" y="4920"/>
                  </a:cubicBezTo>
                  <a:cubicBezTo>
                    <a:pt x="649" y="6103"/>
                    <a:pt x="254" y="6832"/>
                    <a:pt x="254" y="7929"/>
                  </a:cubicBezTo>
                  <a:cubicBezTo>
                    <a:pt x="-133" y="10208"/>
                    <a:pt x="-133" y="12488"/>
                    <a:pt x="649" y="14400"/>
                  </a:cubicBezTo>
                  <a:cubicBezTo>
                    <a:pt x="2313" y="18223"/>
                    <a:pt x="6414" y="20871"/>
                    <a:pt x="10818" y="20871"/>
                  </a:cubicBezTo>
                  <a:lnTo>
                    <a:pt x="11306" y="21600"/>
                  </a:lnTo>
                  <a:lnTo>
                    <a:pt x="11306" y="20871"/>
                  </a:lnTo>
                  <a:cubicBezTo>
                    <a:pt x="14533" y="20871"/>
                    <a:pt x="16971" y="19775"/>
                    <a:pt x="19030" y="17863"/>
                  </a:cubicBezTo>
                  <a:cubicBezTo>
                    <a:pt x="19416" y="17495"/>
                    <a:pt x="19416" y="17040"/>
                    <a:pt x="19811" y="16680"/>
                  </a:cubicBezTo>
                  <a:cubicBezTo>
                    <a:pt x="19811" y="16312"/>
                    <a:pt x="20198" y="15951"/>
                    <a:pt x="20198" y="15583"/>
                  </a:cubicBezTo>
                  <a:cubicBezTo>
                    <a:pt x="21080" y="14400"/>
                    <a:pt x="21467" y="13303"/>
                    <a:pt x="21467" y="11760"/>
                  </a:cubicBezTo>
                  <a:lnTo>
                    <a:pt x="21467" y="9480"/>
                  </a:lnTo>
                  <a:cubicBezTo>
                    <a:pt x="21467" y="8383"/>
                    <a:pt x="21080" y="6832"/>
                    <a:pt x="20593" y="5649"/>
                  </a:cubicBezTo>
                  <a:cubicBezTo>
                    <a:pt x="19416" y="2280"/>
                    <a:pt x="15701" y="0"/>
                    <a:pt x="120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890;p7"/>
            <p:cNvSpPr/>
            <p:nvPr/>
          </p:nvSpPr>
          <p:spPr>
            <a:xfrm>
              <a:off x="626934" y="3301999"/>
              <a:ext cx="78080" cy="7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08" y="0"/>
                  </a:moveTo>
                  <a:cubicBezTo>
                    <a:pt x="5796" y="822"/>
                    <a:pt x="0" y="6021"/>
                    <a:pt x="0" y="12042"/>
                  </a:cubicBezTo>
                  <a:lnTo>
                    <a:pt x="0" y="14739"/>
                  </a:lnTo>
                  <a:cubicBezTo>
                    <a:pt x="0" y="14739"/>
                    <a:pt x="791" y="15579"/>
                    <a:pt x="791" y="16401"/>
                  </a:cubicBezTo>
                  <a:cubicBezTo>
                    <a:pt x="791" y="17241"/>
                    <a:pt x="1599" y="18902"/>
                    <a:pt x="2408" y="19938"/>
                  </a:cubicBezTo>
                  <a:cubicBezTo>
                    <a:pt x="4007" y="20778"/>
                    <a:pt x="5004" y="20778"/>
                    <a:pt x="5796" y="21600"/>
                  </a:cubicBezTo>
                  <a:lnTo>
                    <a:pt x="10009" y="21600"/>
                  </a:lnTo>
                  <a:cubicBezTo>
                    <a:pt x="12399" y="20778"/>
                    <a:pt x="13999" y="19938"/>
                    <a:pt x="15804" y="18902"/>
                  </a:cubicBezTo>
                  <a:cubicBezTo>
                    <a:pt x="16596" y="18063"/>
                    <a:pt x="16596" y="18063"/>
                    <a:pt x="17404" y="18063"/>
                  </a:cubicBezTo>
                  <a:cubicBezTo>
                    <a:pt x="19003" y="16401"/>
                    <a:pt x="20001" y="13703"/>
                    <a:pt x="20809" y="11220"/>
                  </a:cubicBezTo>
                  <a:cubicBezTo>
                    <a:pt x="21600" y="10380"/>
                    <a:pt x="21600" y="8504"/>
                    <a:pt x="21600" y="7682"/>
                  </a:cubicBezTo>
                  <a:cubicBezTo>
                    <a:pt x="21600" y="6843"/>
                    <a:pt x="21600" y="6021"/>
                    <a:pt x="20809" y="5181"/>
                  </a:cubicBezTo>
                  <a:cubicBezTo>
                    <a:pt x="20001" y="3323"/>
                    <a:pt x="19003" y="1662"/>
                    <a:pt x="17404" y="822"/>
                  </a:cubicBezTo>
                  <a:cubicBezTo>
                    <a:pt x="15804" y="0"/>
                    <a:pt x="14996" y="0"/>
                    <a:pt x="132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891;p7"/>
            <p:cNvSpPr/>
            <p:nvPr/>
          </p:nvSpPr>
          <p:spPr>
            <a:xfrm>
              <a:off x="478670" y="1759064"/>
              <a:ext cx="198867" cy="458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" y="0"/>
                  </a:moveTo>
                  <a:lnTo>
                    <a:pt x="0" y="308"/>
                  </a:lnTo>
                  <a:cubicBezTo>
                    <a:pt x="1965" y="3577"/>
                    <a:pt x="3930" y="6813"/>
                    <a:pt x="5895" y="9951"/>
                  </a:cubicBezTo>
                  <a:cubicBezTo>
                    <a:pt x="7859" y="13085"/>
                    <a:pt x="10216" y="16354"/>
                    <a:pt x="12174" y="19591"/>
                  </a:cubicBezTo>
                  <a:cubicBezTo>
                    <a:pt x="12174" y="19898"/>
                    <a:pt x="12491" y="20305"/>
                    <a:pt x="12802" y="20751"/>
                  </a:cubicBezTo>
                  <a:cubicBezTo>
                    <a:pt x="13119" y="21023"/>
                    <a:pt x="13119" y="21295"/>
                    <a:pt x="13430" y="21600"/>
                  </a:cubicBezTo>
                  <a:lnTo>
                    <a:pt x="15712" y="21295"/>
                  </a:lnTo>
                  <a:cubicBezTo>
                    <a:pt x="15395" y="20751"/>
                    <a:pt x="15084" y="20033"/>
                    <a:pt x="14767" y="19456"/>
                  </a:cubicBezTo>
                  <a:lnTo>
                    <a:pt x="14456" y="18738"/>
                  </a:lnTo>
                  <a:lnTo>
                    <a:pt x="15712" y="18466"/>
                  </a:lnTo>
                  <a:cubicBezTo>
                    <a:pt x="16414" y="18331"/>
                    <a:pt x="17049" y="18193"/>
                    <a:pt x="17360" y="17889"/>
                  </a:cubicBezTo>
                  <a:cubicBezTo>
                    <a:pt x="18069" y="17751"/>
                    <a:pt x="18697" y="17616"/>
                    <a:pt x="19007" y="17479"/>
                  </a:cubicBezTo>
                  <a:cubicBezTo>
                    <a:pt x="19325" y="17206"/>
                    <a:pt x="19325" y="16764"/>
                    <a:pt x="19325" y="16764"/>
                  </a:cubicBezTo>
                  <a:cubicBezTo>
                    <a:pt x="19325" y="16667"/>
                    <a:pt x="18852" y="16571"/>
                    <a:pt x="18325" y="16571"/>
                  </a:cubicBezTo>
                  <a:cubicBezTo>
                    <a:pt x="18109" y="16571"/>
                    <a:pt x="17880" y="16588"/>
                    <a:pt x="17677" y="16626"/>
                  </a:cubicBezTo>
                  <a:cubicBezTo>
                    <a:pt x="17049" y="16626"/>
                    <a:pt x="16104" y="16764"/>
                    <a:pt x="15395" y="16899"/>
                  </a:cubicBezTo>
                  <a:cubicBezTo>
                    <a:pt x="14767" y="16899"/>
                    <a:pt x="14456" y="17036"/>
                    <a:pt x="14139" y="17036"/>
                  </a:cubicBezTo>
                  <a:lnTo>
                    <a:pt x="13430" y="17206"/>
                  </a:lnTo>
                  <a:lnTo>
                    <a:pt x="12174" y="15197"/>
                  </a:lnTo>
                  <a:lnTo>
                    <a:pt x="12802" y="15059"/>
                  </a:lnTo>
                  <a:lnTo>
                    <a:pt x="14139" y="15059"/>
                  </a:lnTo>
                  <a:cubicBezTo>
                    <a:pt x="15084" y="14924"/>
                    <a:pt x="16104" y="14787"/>
                    <a:pt x="17049" y="14652"/>
                  </a:cubicBezTo>
                  <a:cubicBezTo>
                    <a:pt x="18069" y="14652"/>
                    <a:pt x="18697" y="14482"/>
                    <a:pt x="19007" y="14344"/>
                  </a:cubicBezTo>
                  <a:cubicBezTo>
                    <a:pt x="19635" y="13934"/>
                    <a:pt x="20034" y="13630"/>
                    <a:pt x="20034" y="13492"/>
                  </a:cubicBezTo>
                  <a:cubicBezTo>
                    <a:pt x="19635" y="13357"/>
                    <a:pt x="19007" y="13220"/>
                    <a:pt x="18379" y="13220"/>
                  </a:cubicBezTo>
                  <a:cubicBezTo>
                    <a:pt x="17049" y="13220"/>
                    <a:pt x="15712" y="13492"/>
                    <a:pt x="14456" y="13630"/>
                  </a:cubicBezTo>
                  <a:cubicBezTo>
                    <a:pt x="13747" y="13630"/>
                    <a:pt x="13430" y="13800"/>
                    <a:pt x="12802" y="13800"/>
                  </a:cubicBezTo>
                  <a:lnTo>
                    <a:pt x="12491" y="13800"/>
                  </a:lnTo>
                  <a:lnTo>
                    <a:pt x="11154" y="14072"/>
                  </a:lnTo>
                  <a:lnTo>
                    <a:pt x="9507" y="11380"/>
                  </a:lnTo>
                  <a:lnTo>
                    <a:pt x="10216" y="11245"/>
                  </a:lnTo>
                  <a:cubicBezTo>
                    <a:pt x="10527" y="11245"/>
                    <a:pt x="10844" y="11072"/>
                    <a:pt x="11154" y="11072"/>
                  </a:cubicBezTo>
                  <a:cubicBezTo>
                    <a:pt x="12174" y="10938"/>
                    <a:pt x="12802" y="10938"/>
                    <a:pt x="13430" y="10800"/>
                  </a:cubicBezTo>
                  <a:cubicBezTo>
                    <a:pt x="14456" y="10528"/>
                    <a:pt x="15395" y="10223"/>
                    <a:pt x="16414" y="9813"/>
                  </a:cubicBezTo>
                  <a:cubicBezTo>
                    <a:pt x="16414" y="9813"/>
                    <a:pt x="16732" y="9813"/>
                    <a:pt x="16732" y="9675"/>
                  </a:cubicBezTo>
                  <a:lnTo>
                    <a:pt x="16104" y="9675"/>
                  </a:lnTo>
                  <a:cubicBezTo>
                    <a:pt x="15395" y="9540"/>
                    <a:pt x="14456" y="9540"/>
                    <a:pt x="13747" y="9540"/>
                  </a:cubicBezTo>
                  <a:cubicBezTo>
                    <a:pt x="12802" y="9540"/>
                    <a:pt x="11782" y="9675"/>
                    <a:pt x="10844" y="9675"/>
                  </a:cubicBezTo>
                  <a:cubicBezTo>
                    <a:pt x="10527" y="9813"/>
                    <a:pt x="9818" y="9813"/>
                    <a:pt x="9507" y="9951"/>
                  </a:cubicBezTo>
                  <a:lnTo>
                    <a:pt x="8879" y="9951"/>
                  </a:lnTo>
                  <a:lnTo>
                    <a:pt x="5895" y="5281"/>
                  </a:lnTo>
                  <a:lnTo>
                    <a:pt x="6604" y="5111"/>
                  </a:lnTo>
                  <a:cubicBezTo>
                    <a:pt x="7859" y="4974"/>
                    <a:pt x="9507" y="4974"/>
                    <a:pt x="10844" y="4839"/>
                  </a:cubicBezTo>
                  <a:cubicBezTo>
                    <a:pt x="13430" y="4567"/>
                    <a:pt x="16104" y="4259"/>
                    <a:pt x="18697" y="3987"/>
                  </a:cubicBezTo>
                  <a:cubicBezTo>
                    <a:pt x="20344" y="3714"/>
                    <a:pt x="21289" y="3407"/>
                    <a:pt x="21600" y="2862"/>
                  </a:cubicBezTo>
                  <a:lnTo>
                    <a:pt x="20034" y="2282"/>
                  </a:lnTo>
                  <a:lnTo>
                    <a:pt x="4949" y="3852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14" name="Google Shape;892;p7"/>
            <p:cNvGrpSpPr/>
            <p:nvPr/>
          </p:nvGrpSpPr>
          <p:grpSpPr>
            <a:xfrm>
              <a:off x="602316" y="2210967"/>
              <a:ext cx="21013" cy="6466"/>
              <a:chOff x="0" y="0"/>
              <a:chExt cx="21011" cy="6464"/>
            </a:xfrm>
          </p:grpSpPr>
          <p:sp>
            <p:nvSpPr>
              <p:cNvPr id="1012" name="خط"/>
              <p:cNvSpPr/>
              <p:nvPr/>
            </p:nvSpPr>
            <p:spPr>
              <a:xfrm flipV="1">
                <a:off x="-1" y="0"/>
                <a:ext cx="21013" cy="646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3" name="خط"/>
              <p:cNvSpPr/>
              <p:nvPr/>
            </p:nvSpPr>
            <p:spPr>
              <a:xfrm flipH="1">
                <a:off x="-1" y="0"/>
                <a:ext cx="21013" cy="646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15" name="Google Shape;893;p7"/>
            <p:cNvSpPr/>
            <p:nvPr/>
          </p:nvSpPr>
          <p:spPr>
            <a:xfrm>
              <a:off x="530018" y="3769007"/>
              <a:ext cx="126569" cy="12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38" y="4707"/>
                  </a:moveTo>
                  <a:cubicBezTo>
                    <a:pt x="14439" y="4707"/>
                    <a:pt x="16539" y="7884"/>
                    <a:pt x="16539" y="10036"/>
                  </a:cubicBezTo>
                  <a:cubicBezTo>
                    <a:pt x="16539" y="11564"/>
                    <a:pt x="15924" y="13213"/>
                    <a:pt x="14938" y="14229"/>
                  </a:cubicBezTo>
                  <a:cubicBezTo>
                    <a:pt x="13452" y="15244"/>
                    <a:pt x="11352" y="16391"/>
                    <a:pt x="9750" y="16391"/>
                  </a:cubicBezTo>
                  <a:cubicBezTo>
                    <a:pt x="7288" y="16391"/>
                    <a:pt x="4689" y="13727"/>
                    <a:pt x="4689" y="11051"/>
                  </a:cubicBezTo>
                  <a:cubicBezTo>
                    <a:pt x="4689" y="7371"/>
                    <a:pt x="7776" y="4707"/>
                    <a:pt x="12338" y="4707"/>
                  </a:cubicBezTo>
                  <a:close/>
                  <a:moveTo>
                    <a:pt x="12837" y="0"/>
                  </a:moveTo>
                  <a:cubicBezTo>
                    <a:pt x="9262" y="513"/>
                    <a:pt x="5188" y="1529"/>
                    <a:pt x="3087" y="4193"/>
                  </a:cubicBezTo>
                  <a:cubicBezTo>
                    <a:pt x="1613" y="6356"/>
                    <a:pt x="499" y="8900"/>
                    <a:pt x="0" y="11051"/>
                  </a:cubicBezTo>
                  <a:lnTo>
                    <a:pt x="0" y="12067"/>
                  </a:lnTo>
                  <a:cubicBezTo>
                    <a:pt x="0" y="12711"/>
                    <a:pt x="499" y="12711"/>
                    <a:pt x="499" y="13213"/>
                  </a:cubicBezTo>
                  <a:cubicBezTo>
                    <a:pt x="499" y="14229"/>
                    <a:pt x="499" y="15244"/>
                    <a:pt x="1114" y="15878"/>
                  </a:cubicBezTo>
                  <a:cubicBezTo>
                    <a:pt x="1613" y="16893"/>
                    <a:pt x="2101" y="17407"/>
                    <a:pt x="2101" y="17909"/>
                  </a:cubicBezTo>
                  <a:cubicBezTo>
                    <a:pt x="4201" y="20071"/>
                    <a:pt x="6662" y="21600"/>
                    <a:pt x="9750" y="21600"/>
                  </a:cubicBezTo>
                  <a:cubicBezTo>
                    <a:pt x="10864" y="21600"/>
                    <a:pt x="12338" y="21600"/>
                    <a:pt x="13452" y="21087"/>
                  </a:cubicBezTo>
                  <a:cubicBezTo>
                    <a:pt x="13951" y="21087"/>
                    <a:pt x="14938" y="20584"/>
                    <a:pt x="15426" y="20584"/>
                  </a:cubicBezTo>
                  <a:cubicBezTo>
                    <a:pt x="19627" y="18422"/>
                    <a:pt x="21600" y="14742"/>
                    <a:pt x="21600" y="10549"/>
                  </a:cubicBezTo>
                  <a:lnTo>
                    <a:pt x="21600" y="8387"/>
                  </a:lnTo>
                  <a:cubicBezTo>
                    <a:pt x="21101" y="7371"/>
                    <a:pt x="21101" y="6869"/>
                    <a:pt x="20613" y="5722"/>
                  </a:cubicBezTo>
                  <a:cubicBezTo>
                    <a:pt x="20115" y="5209"/>
                    <a:pt x="19627" y="4707"/>
                    <a:pt x="19627" y="4193"/>
                  </a:cubicBezTo>
                  <a:cubicBezTo>
                    <a:pt x="18513" y="2544"/>
                    <a:pt x="17526" y="2042"/>
                    <a:pt x="16539" y="1016"/>
                  </a:cubicBezTo>
                  <a:cubicBezTo>
                    <a:pt x="15924" y="1016"/>
                    <a:pt x="15426" y="513"/>
                    <a:pt x="14938" y="513"/>
                  </a:cubicBezTo>
                  <a:cubicBezTo>
                    <a:pt x="14439" y="513"/>
                    <a:pt x="13951" y="0"/>
                    <a:pt x="134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894;p7"/>
            <p:cNvSpPr/>
            <p:nvPr/>
          </p:nvSpPr>
          <p:spPr>
            <a:xfrm>
              <a:off x="361551" y="1331777"/>
              <a:ext cx="196992" cy="42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945" y="0"/>
                  </a:moveTo>
                  <a:lnTo>
                    <a:pt x="0" y="150"/>
                  </a:lnTo>
                  <a:cubicBezTo>
                    <a:pt x="317" y="777"/>
                    <a:pt x="317" y="1223"/>
                    <a:pt x="628" y="1854"/>
                  </a:cubicBezTo>
                  <a:cubicBezTo>
                    <a:pt x="945" y="3074"/>
                    <a:pt x="1648" y="4482"/>
                    <a:pt x="2593" y="5558"/>
                  </a:cubicBezTo>
                  <a:cubicBezTo>
                    <a:pt x="5895" y="9856"/>
                    <a:pt x="8170" y="14337"/>
                    <a:pt x="10763" y="18822"/>
                  </a:cubicBezTo>
                  <a:lnTo>
                    <a:pt x="11465" y="20377"/>
                  </a:lnTo>
                  <a:cubicBezTo>
                    <a:pt x="11782" y="20823"/>
                    <a:pt x="12093" y="21157"/>
                    <a:pt x="12410" y="21600"/>
                  </a:cubicBezTo>
                  <a:lnTo>
                    <a:pt x="15395" y="21304"/>
                  </a:lnTo>
                  <a:cubicBezTo>
                    <a:pt x="15705" y="21157"/>
                    <a:pt x="16340" y="20969"/>
                    <a:pt x="17042" y="20823"/>
                  </a:cubicBezTo>
                  <a:cubicBezTo>
                    <a:pt x="17988" y="20527"/>
                    <a:pt x="19007" y="20377"/>
                    <a:pt x="19952" y="20046"/>
                  </a:cubicBezTo>
                  <a:cubicBezTo>
                    <a:pt x="21283" y="19600"/>
                    <a:pt x="21600" y="19303"/>
                    <a:pt x="21283" y="18822"/>
                  </a:cubicBezTo>
                  <a:cubicBezTo>
                    <a:pt x="21283" y="18822"/>
                    <a:pt x="20580" y="18673"/>
                    <a:pt x="19635" y="18673"/>
                  </a:cubicBezTo>
                  <a:lnTo>
                    <a:pt x="18298" y="18673"/>
                  </a:lnTo>
                  <a:cubicBezTo>
                    <a:pt x="17988" y="18822"/>
                    <a:pt x="17360" y="18969"/>
                    <a:pt x="17042" y="18969"/>
                  </a:cubicBezTo>
                  <a:lnTo>
                    <a:pt x="16651" y="19119"/>
                  </a:lnTo>
                  <a:cubicBezTo>
                    <a:pt x="16023" y="19119"/>
                    <a:pt x="15705" y="19303"/>
                    <a:pt x="15395" y="19450"/>
                  </a:cubicBezTo>
                  <a:cubicBezTo>
                    <a:pt x="15077" y="19450"/>
                    <a:pt x="15077" y="19600"/>
                    <a:pt x="14686" y="19600"/>
                  </a:cubicBezTo>
                  <a:lnTo>
                    <a:pt x="13747" y="19749"/>
                  </a:lnTo>
                  <a:lnTo>
                    <a:pt x="12093" y="16338"/>
                  </a:lnTo>
                  <a:lnTo>
                    <a:pt x="12410" y="16191"/>
                  </a:lnTo>
                  <a:cubicBezTo>
                    <a:pt x="13119" y="16042"/>
                    <a:pt x="13747" y="16042"/>
                    <a:pt x="14375" y="15895"/>
                  </a:cubicBezTo>
                  <a:cubicBezTo>
                    <a:pt x="15705" y="15745"/>
                    <a:pt x="17360" y="15414"/>
                    <a:pt x="18616" y="15118"/>
                  </a:cubicBezTo>
                  <a:cubicBezTo>
                    <a:pt x="19007" y="14968"/>
                    <a:pt x="19635" y="14672"/>
                    <a:pt x="19635" y="14337"/>
                  </a:cubicBezTo>
                  <a:cubicBezTo>
                    <a:pt x="19635" y="14191"/>
                    <a:pt x="19635" y="14041"/>
                    <a:pt x="18298" y="14041"/>
                  </a:cubicBezTo>
                  <a:lnTo>
                    <a:pt x="17988" y="14041"/>
                  </a:lnTo>
                  <a:cubicBezTo>
                    <a:pt x="17042" y="14041"/>
                    <a:pt x="16023" y="14191"/>
                    <a:pt x="15395" y="14191"/>
                  </a:cubicBezTo>
                  <a:cubicBezTo>
                    <a:pt x="14375" y="14337"/>
                    <a:pt x="13747" y="14487"/>
                    <a:pt x="12721" y="14487"/>
                  </a:cubicBezTo>
                  <a:lnTo>
                    <a:pt x="11154" y="14822"/>
                  </a:lnTo>
                  <a:lnTo>
                    <a:pt x="11154" y="14487"/>
                  </a:lnTo>
                  <a:cubicBezTo>
                    <a:pt x="10763" y="13895"/>
                    <a:pt x="10446" y="13414"/>
                    <a:pt x="10135" y="12968"/>
                  </a:cubicBezTo>
                  <a:lnTo>
                    <a:pt x="10135" y="12633"/>
                  </a:lnTo>
                  <a:lnTo>
                    <a:pt x="10446" y="12487"/>
                  </a:lnTo>
                  <a:cubicBezTo>
                    <a:pt x="11154" y="12487"/>
                    <a:pt x="11782" y="12337"/>
                    <a:pt x="12093" y="12337"/>
                  </a:cubicBezTo>
                  <a:cubicBezTo>
                    <a:pt x="13430" y="12190"/>
                    <a:pt x="14058" y="12041"/>
                    <a:pt x="15077" y="11894"/>
                  </a:cubicBezTo>
                  <a:cubicBezTo>
                    <a:pt x="16340" y="11709"/>
                    <a:pt x="17670" y="11410"/>
                    <a:pt x="17360" y="10967"/>
                  </a:cubicBezTo>
                  <a:cubicBezTo>
                    <a:pt x="17360" y="10486"/>
                    <a:pt x="16340" y="10486"/>
                    <a:pt x="15705" y="10486"/>
                  </a:cubicBezTo>
                  <a:lnTo>
                    <a:pt x="14375" y="10486"/>
                  </a:lnTo>
                  <a:cubicBezTo>
                    <a:pt x="13430" y="10633"/>
                    <a:pt x="12410" y="10782"/>
                    <a:pt x="11465" y="10967"/>
                  </a:cubicBezTo>
                  <a:cubicBezTo>
                    <a:pt x="10763" y="10967"/>
                    <a:pt x="10135" y="10967"/>
                    <a:pt x="9818" y="11114"/>
                  </a:cubicBezTo>
                  <a:lnTo>
                    <a:pt x="9190" y="11114"/>
                  </a:lnTo>
                  <a:lnTo>
                    <a:pt x="8798" y="10967"/>
                  </a:lnTo>
                  <a:cubicBezTo>
                    <a:pt x="7853" y="9410"/>
                    <a:pt x="6833" y="8002"/>
                    <a:pt x="5577" y="6485"/>
                  </a:cubicBezTo>
                  <a:lnTo>
                    <a:pt x="5267" y="6151"/>
                  </a:lnTo>
                  <a:lnTo>
                    <a:pt x="6205" y="6001"/>
                  </a:lnTo>
                  <a:cubicBezTo>
                    <a:pt x="11154" y="5855"/>
                    <a:pt x="14686" y="5409"/>
                    <a:pt x="17670" y="4632"/>
                  </a:cubicBezTo>
                  <a:cubicBezTo>
                    <a:pt x="18616" y="4482"/>
                    <a:pt x="19325" y="4151"/>
                    <a:pt x="19952" y="3854"/>
                  </a:cubicBezTo>
                  <a:cubicBezTo>
                    <a:pt x="20263" y="3705"/>
                    <a:pt x="20263" y="3370"/>
                    <a:pt x="20263" y="3224"/>
                  </a:cubicBezTo>
                  <a:cubicBezTo>
                    <a:pt x="19952" y="3074"/>
                    <a:pt x="19635" y="2927"/>
                    <a:pt x="19007" y="2927"/>
                  </a:cubicBezTo>
                  <a:cubicBezTo>
                    <a:pt x="18298" y="2927"/>
                    <a:pt x="17360" y="3074"/>
                    <a:pt x="16651" y="3224"/>
                  </a:cubicBezTo>
                  <a:lnTo>
                    <a:pt x="16023" y="3224"/>
                  </a:lnTo>
                  <a:cubicBezTo>
                    <a:pt x="12721" y="3705"/>
                    <a:pt x="9818" y="4151"/>
                    <a:pt x="6833" y="4482"/>
                  </a:cubicBezTo>
                  <a:lnTo>
                    <a:pt x="4558" y="4778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19" name="Google Shape;895;p7"/>
            <p:cNvGrpSpPr/>
            <p:nvPr/>
          </p:nvGrpSpPr>
          <p:grpSpPr>
            <a:xfrm>
              <a:off x="475810" y="1747503"/>
              <a:ext cx="27478" cy="5782"/>
              <a:chOff x="0" y="0"/>
              <a:chExt cx="27476" cy="5780"/>
            </a:xfrm>
          </p:grpSpPr>
          <p:sp>
            <p:nvSpPr>
              <p:cNvPr id="1017" name="خط"/>
              <p:cNvSpPr/>
              <p:nvPr/>
            </p:nvSpPr>
            <p:spPr>
              <a:xfrm flipV="1">
                <a:off x="0" y="0"/>
                <a:ext cx="27477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8" name="خط"/>
              <p:cNvSpPr/>
              <p:nvPr/>
            </p:nvSpPr>
            <p:spPr>
              <a:xfrm flipH="1">
                <a:off x="-1" y="0"/>
                <a:ext cx="27478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20" name="Google Shape;896;p7"/>
            <p:cNvSpPr/>
            <p:nvPr/>
          </p:nvSpPr>
          <p:spPr>
            <a:xfrm>
              <a:off x="537375" y="32246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48" y="0"/>
                  </a:moveTo>
                  <a:lnTo>
                    <a:pt x="7148" y="7148"/>
                  </a:lnTo>
                  <a:cubicBezTo>
                    <a:pt x="7148" y="14452"/>
                    <a:pt x="0" y="14452"/>
                    <a:pt x="0" y="14452"/>
                  </a:cubicBezTo>
                  <a:lnTo>
                    <a:pt x="7148" y="21600"/>
                  </a:lnTo>
                  <a:lnTo>
                    <a:pt x="14452" y="21600"/>
                  </a:lnTo>
                  <a:lnTo>
                    <a:pt x="21600" y="14452"/>
                  </a:lnTo>
                  <a:lnTo>
                    <a:pt x="21600" y="7148"/>
                  </a:lnTo>
                  <a:cubicBezTo>
                    <a:pt x="14452" y="7148"/>
                    <a:pt x="14452" y="7148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97;p7"/>
            <p:cNvSpPr/>
            <p:nvPr/>
          </p:nvSpPr>
          <p:spPr>
            <a:xfrm>
              <a:off x="180444" y="2268776"/>
              <a:ext cx="206312" cy="19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8097" y="3002"/>
                  </a:moveTo>
                  <a:cubicBezTo>
                    <a:pt x="9898" y="3002"/>
                    <a:pt x="12058" y="3323"/>
                    <a:pt x="14144" y="5349"/>
                  </a:cubicBezTo>
                  <a:cubicBezTo>
                    <a:pt x="15010" y="6401"/>
                    <a:pt x="15945" y="7697"/>
                    <a:pt x="16805" y="9403"/>
                  </a:cubicBezTo>
                  <a:cubicBezTo>
                    <a:pt x="17746" y="10776"/>
                    <a:pt x="17455" y="12482"/>
                    <a:pt x="16520" y="14182"/>
                  </a:cubicBezTo>
                  <a:cubicBezTo>
                    <a:pt x="14435" y="16856"/>
                    <a:pt x="11699" y="18229"/>
                    <a:pt x="9032" y="18229"/>
                  </a:cubicBezTo>
                  <a:lnTo>
                    <a:pt x="7521" y="18229"/>
                  </a:lnTo>
                  <a:cubicBezTo>
                    <a:pt x="5720" y="17825"/>
                    <a:pt x="4210" y="16856"/>
                    <a:pt x="3059" y="15150"/>
                  </a:cubicBezTo>
                  <a:cubicBezTo>
                    <a:pt x="2125" y="13130"/>
                    <a:pt x="1834" y="10776"/>
                    <a:pt x="2700" y="8749"/>
                  </a:cubicBezTo>
                  <a:cubicBezTo>
                    <a:pt x="3059" y="7376"/>
                    <a:pt x="3635" y="6081"/>
                    <a:pt x="3919" y="5022"/>
                  </a:cubicBezTo>
                  <a:cubicBezTo>
                    <a:pt x="4210" y="4702"/>
                    <a:pt x="4495" y="4054"/>
                    <a:pt x="4860" y="3650"/>
                  </a:cubicBezTo>
                  <a:lnTo>
                    <a:pt x="4860" y="3323"/>
                  </a:lnTo>
                  <a:lnTo>
                    <a:pt x="5436" y="3323"/>
                  </a:lnTo>
                  <a:cubicBezTo>
                    <a:pt x="6296" y="3002"/>
                    <a:pt x="7231" y="3002"/>
                    <a:pt x="8097" y="3002"/>
                  </a:cubicBezTo>
                  <a:close/>
                  <a:moveTo>
                    <a:pt x="9607" y="0"/>
                  </a:moveTo>
                  <a:cubicBezTo>
                    <a:pt x="9322" y="0"/>
                    <a:pt x="9032" y="0"/>
                    <a:pt x="8747" y="327"/>
                  </a:cubicBezTo>
                  <a:cubicBezTo>
                    <a:pt x="5145" y="648"/>
                    <a:pt x="2700" y="2675"/>
                    <a:pt x="608" y="7697"/>
                  </a:cubicBezTo>
                  <a:cubicBezTo>
                    <a:pt x="-543" y="10776"/>
                    <a:pt x="33" y="14830"/>
                    <a:pt x="1549" y="17825"/>
                  </a:cubicBezTo>
                  <a:cubicBezTo>
                    <a:pt x="2904" y="20304"/>
                    <a:pt x="4730" y="21600"/>
                    <a:pt x="7026" y="21600"/>
                  </a:cubicBezTo>
                  <a:cubicBezTo>
                    <a:pt x="7280" y="21600"/>
                    <a:pt x="7540" y="21586"/>
                    <a:pt x="7812" y="21551"/>
                  </a:cubicBezTo>
                  <a:cubicBezTo>
                    <a:pt x="12634" y="21551"/>
                    <a:pt x="15654" y="20256"/>
                    <a:pt x="18321" y="17177"/>
                  </a:cubicBezTo>
                  <a:cubicBezTo>
                    <a:pt x="20407" y="14830"/>
                    <a:pt x="21057" y="11751"/>
                    <a:pt x="20122" y="8749"/>
                  </a:cubicBezTo>
                  <a:cubicBezTo>
                    <a:pt x="18897" y="4702"/>
                    <a:pt x="16520" y="2027"/>
                    <a:pt x="12918" y="648"/>
                  </a:cubicBezTo>
                  <a:cubicBezTo>
                    <a:pt x="12058" y="327"/>
                    <a:pt x="10833" y="0"/>
                    <a:pt x="96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98;p7"/>
            <p:cNvSpPr/>
            <p:nvPr/>
          </p:nvSpPr>
          <p:spPr>
            <a:xfrm>
              <a:off x="71422" y="2120587"/>
              <a:ext cx="148955" cy="1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3486" y="0"/>
                  </a:moveTo>
                  <a:cubicBezTo>
                    <a:pt x="2672" y="0"/>
                    <a:pt x="1857" y="630"/>
                    <a:pt x="946" y="2150"/>
                  </a:cubicBezTo>
                  <a:cubicBezTo>
                    <a:pt x="946" y="2650"/>
                    <a:pt x="535" y="3790"/>
                    <a:pt x="535" y="4290"/>
                  </a:cubicBezTo>
                  <a:cubicBezTo>
                    <a:pt x="-280" y="7960"/>
                    <a:pt x="-280" y="12119"/>
                    <a:pt x="1349" y="15790"/>
                  </a:cubicBezTo>
                  <a:cubicBezTo>
                    <a:pt x="2672" y="18440"/>
                    <a:pt x="4406" y="20590"/>
                    <a:pt x="6955" y="21090"/>
                  </a:cubicBezTo>
                  <a:cubicBezTo>
                    <a:pt x="7770" y="21600"/>
                    <a:pt x="8584" y="21600"/>
                    <a:pt x="9907" y="21600"/>
                  </a:cubicBezTo>
                  <a:cubicBezTo>
                    <a:pt x="15408" y="21600"/>
                    <a:pt x="19691" y="17430"/>
                    <a:pt x="20908" y="11110"/>
                  </a:cubicBezTo>
                  <a:cubicBezTo>
                    <a:pt x="21320" y="7450"/>
                    <a:pt x="20094" y="4290"/>
                    <a:pt x="17956" y="2650"/>
                  </a:cubicBezTo>
                  <a:cubicBezTo>
                    <a:pt x="16634" y="1640"/>
                    <a:pt x="15005" y="1140"/>
                    <a:pt x="13270" y="1140"/>
                  </a:cubicBezTo>
                  <a:cubicBezTo>
                    <a:pt x="12867" y="1140"/>
                    <a:pt x="11536" y="1140"/>
                    <a:pt x="10721" y="1640"/>
                  </a:cubicBezTo>
                  <a:cubicBezTo>
                    <a:pt x="12053" y="2650"/>
                    <a:pt x="12867" y="3160"/>
                    <a:pt x="13682" y="3790"/>
                  </a:cubicBezTo>
                  <a:cubicBezTo>
                    <a:pt x="14593" y="4800"/>
                    <a:pt x="16634" y="6310"/>
                    <a:pt x="16222" y="9470"/>
                  </a:cubicBezTo>
                  <a:cubicBezTo>
                    <a:pt x="15408" y="12630"/>
                    <a:pt x="12053" y="15790"/>
                    <a:pt x="8996" y="15790"/>
                  </a:cubicBezTo>
                  <a:cubicBezTo>
                    <a:pt x="6035" y="15790"/>
                    <a:pt x="4406" y="13260"/>
                    <a:pt x="3486" y="9470"/>
                  </a:cubicBezTo>
                  <a:cubicBezTo>
                    <a:pt x="2672" y="5300"/>
                    <a:pt x="3486" y="3160"/>
                    <a:pt x="6035" y="1140"/>
                  </a:cubicBezTo>
                  <a:cubicBezTo>
                    <a:pt x="5221" y="630"/>
                    <a:pt x="4406" y="0"/>
                    <a:pt x="34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99;p7"/>
            <p:cNvSpPr/>
            <p:nvPr/>
          </p:nvSpPr>
          <p:spPr>
            <a:xfrm>
              <a:off x="0" y="2348714"/>
              <a:ext cx="114632" cy="11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3212" y="0"/>
                  </a:moveTo>
                  <a:cubicBezTo>
                    <a:pt x="11986" y="0"/>
                    <a:pt x="10806" y="645"/>
                    <a:pt x="10004" y="2007"/>
                  </a:cubicBezTo>
                  <a:lnTo>
                    <a:pt x="10531" y="2007"/>
                  </a:lnTo>
                  <a:cubicBezTo>
                    <a:pt x="11069" y="2569"/>
                    <a:pt x="11596" y="2569"/>
                    <a:pt x="11596" y="3118"/>
                  </a:cubicBezTo>
                  <a:cubicBezTo>
                    <a:pt x="14404" y="6045"/>
                    <a:pt x="14931" y="7706"/>
                    <a:pt x="14404" y="9510"/>
                  </a:cubicBezTo>
                  <a:cubicBezTo>
                    <a:pt x="14404" y="10621"/>
                    <a:pt x="13338" y="12986"/>
                    <a:pt x="10531" y="14659"/>
                  </a:cubicBezTo>
                  <a:cubicBezTo>
                    <a:pt x="9396" y="15280"/>
                    <a:pt x="8434" y="15591"/>
                    <a:pt x="7689" y="15591"/>
                  </a:cubicBezTo>
                  <a:cubicBezTo>
                    <a:pt x="6933" y="15591"/>
                    <a:pt x="6406" y="15280"/>
                    <a:pt x="6142" y="14659"/>
                  </a:cubicBezTo>
                  <a:cubicBezTo>
                    <a:pt x="4939" y="14097"/>
                    <a:pt x="4939" y="12986"/>
                    <a:pt x="4939" y="11182"/>
                  </a:cubicBezTo>
                  <a:cubicBezTo>
                    <a:pt x="4939" y="9510"/>
                    <a:pt x="5603" y="7706"/>
                    <a:pt x="6142" y="6045"/>
                  </a:cubicBezTo>
                  <a:lnTo>
                    <a:pt x="6142" y="5484"/>
                  </a:lnTo>
                  <a:cubicBezTo>
                    <a:pt x="6669" y="4791"/>
                    <a:pt x="6669" y="3680"/>
                    <a:pt x="6669" y="3680"/>
                  </a:cubicBezTo>
                  <a:lnTo>
                    <a:pt x="6142" y="3680"/>
                  </a:lnTo>
                  <a:cubicBezTo>
                    <a:pt x="6142" y="3118"/>
                    <a:pt x="6142" y="3118"/>
                    <a:pt x="5603" y="3118"/>
                  </a:cubicBezTo>
                  <a:cubicBezTo>
                    <a:pt x="4400" y="3118"/>
                    <a:pt x="3873" y="3680"/>
                    <a:pt x="3335" y="3680"/>
                  </a:cubicBezTo>
                  <a:cubicBezTo>
                    <a:pt x="1077" y="6045"/>
                    <a:pt x="539" y="8960"/>
                    <a:pt x="0" y="12437"/>
                  </a:cubicBezTo>
                  <a:cubicBezTo>
                    <a:pt x="0" y="18123"/>
                    <a:pt x="3335" y="21600"/>
                    <a:pt x="8273" y="21600"/>
                  </a:cubicBezTo>
                  <a:lnTo>
                    <a:pt x="10004" y="21600"/>
                  </a:lnTo>
                  <a:cubicBezTo>
                    <a:pt x="14931" y="21050"/>
                    <a:pt x="19996" y="15901"/>
                    <a:pt x="21061" y="11182"/>
                  </a:cubicBezTo>
                  <a:cubicBezTo>
                    <a:pt x="21600" y="6595"/>
                    <a:pt x="18930" y="2007"/>
                    <a:pt x="14404" y="203"/>
                  </a:cubicBezTo>
                  <a:cubicBezTo>
                    <a:pt x="14003" y="72"/>
                    <a:pt x="13602" y="0"/>
                    <a:pt x="13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900;p7"/>
            <p:cNvSpPr/>
            <p:nvPr/>
          </p:nvSpPr>
          <p:spPr>
            <a:xfrm>
              <a:off x="33320" y="2362078"/>
              <a:ext cx="40805" cy="6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5" h="21600" fill="norm" stroke="1" extrusionOk="0">
                  <a:moveTo>
                    <a:pt x="2619" y="0"/>
                  </a:moveTo>
                  <a:cubicBezTo>
                    <a:pt x="5238" y="1010"/>
                    <a:pt x="3914" y="4083"/>
                    <a:pt x="2619" y="6388"/>
                  </a:cubicBezTo>
                  <a:cubicBezTo>
                    <a:pt x="1295" y="9439"/>
                    <a:pt x="0" y="12754"/>
                    <a:pt x="0" y="15827"/>
                  </a:cubicBezTo>
                  <a:cubicBezTo>
                    <a:pt x="0" y="19493"/>
                    <a:pt x="1211" y="21600"/>
                    <a:pt x="4168" y="21600"/>
                  </a:cubicBezTo>
                  <a:cubicBezTo>
                    <a:pt x="5548" y="21600"/>
                    <a:pt x="7294" y="21139"/>
                    <a:pt x="9490" y="20173"/>
                  </a:cubicBezTo>
                  <a:cubicBezTo>
                    <a:pt x="20305" y="15827"/>
                    <a:pt x="21600" y="9439"/>
                    <a:pt x="12110" y="3051"/>
                  </a:cubicBezTo>
                  <a:cubicBezTo>
                    <a:pt x="10786" y="2041"/>
                    <a:pt x="9490" y="1010"/>
                    <a:pt x="8167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26" name="نص العنوان"/>
          <p:cNvSpPr txBox="1"/>
          <p:nvPr>
            <p:ph type="title"/>
          </p:nvPr>
        </p:nvSpPr>
        <p:spPr>
          <a:xfrm>
            <a:off x="3308963" y="2091400"/>
            <a:ext cx="2438401" cy="561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027" name="مستوى النص الأول…"/>
          <p:cNvSpPr txBox="1"/>
          <p:nvPr>
            <p:ph type="body" sz="quarter" idx="1"/>
          </p:nvPr>
        </p:nvSpPr>
        <p:spPr>
          <a:xfrm>
            <a:off x="3308963" y="2493074"/>
            <a:ext cx="2438401" cy="1182001"/>
          </a:xfrm>
          <a:prstGeom prst="rect">
            <a:avLst/>
          </a:prstGeom>
        </p:spPr>
        <p:txBody>
          <a:bodyPr/>
          <a:lstStyle>
            <a:lvl1pPr indent="-317500" algn="ctr">
              <a:buSzPts val="1400"/>
              <a:buFont typeface="Helvetica"/>
              <a:buChar char="●"/>
              <a:defRPr sz="1400"/>
            </a:lvl1pPr>
            <a:lvl2pPr marL="914400" indent="-317500" algn="ctr">
              <a:buSzPts val="1400"/>
              <a:buFont typeface="Helvetica"/>
              <a:buChar char="○"/>
              <a:defRPr sz="1400"/>
            </a:lvl2pPr>
            <a:lvl3pPr marL="1371600" indent="-317500" algn="ctr">
              <a:buSzPts val="1400"/>
              <a:buFont typeface="Helvetica"/>
              <a:buChar char="■"/>
              <a:defRPr sz="1400"/>
            </a:lvl3pPr>
            <a:lvl4pPr marL="1828800" indent="-317500" algn="ctr">
              <a:buSzPts val="1400"/>
              <a:buFont typeface="Helvetica"/>
              <a:buChar char="●"/>
              <a:defRPr sz="1400"/>
            </a:lvl4pPr>
            <a:lvl5pPr marL="2286000" indent="-317500" algn="ctr"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8" name="Google Shape;903;p7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52" name="Google Shape;904;p7"/>
          <p:cNvGrpSpPr/>
          <p:nvPr/>
        </p:nvGrpSpPr>
        <p:grpSpPr>
          <a:xfrm>
            <a:off x="282258" y="1135966"/>
            <a:ext cx="8577956" cy="2643104"/>
            <a:chOff x="0" y="0"/>
            <a:chExt cx="8577954" cy="2643102"/>
          </a:xfrm>
        </p:grpSpPr>
        <p:sp>
          <p:nvSpPr>
            <p:cNvPr id="1029" name="Google Shape;905;p7"/>
            <p:cNvSpPr/>
            <p:nvPr/>
          </p:nvSpPr>
          <p:spPr>
            <a:xfrm>
              <a:off x="723170" y="1691830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906;p7"/>
            <p:cNvSpPr/>
            <p:nvPr/>
          </p:nvSpPr>
          <p:spPr>
            <a:xfrm>
              <a:off x="941589" y="2216732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907;p7"/>
            <p:cNvSpPr/>
            <p:nvPr/>
          </p:nvSpPr>
          <p:spPr>
            <a:xfrm>
              <a:off x="1030016" y="2245730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908;p7"/>
            <p:cNvSpPr/>
            <p:nvPr/>
          </p:nvSpPr>
          <p:spPr>
            <a:xfrm>
              <a:off x="105707" y="2608035"/>
              <a:ext cx="30853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909;p7"/>
            <p:cNvSpPr/>
            <p:nvPr/>
          </p:nvSpPr>
          <p:spPr>
            <a:xfrm>
              <a:off x="152997" y="2521716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910;p7"/>
            <p:cNvSpPr/>
            <p:nvPr/>
          </p:nvSpPr>
          <p:spPr>
            <a:xfrm>
              <a:off x="213943" y="2608035"/>
              <a:ext cx="30854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911;p7"/>
            <p:cNvSpPr/>
            <p:nvPr/>
          </p:nvSpPr>
          <p:spPr>
            <a:xfrm>
              <a:off x="560587" y="905255"/>
              <a:ext cx="64614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912;p7"/>
            <p:cNvSpPr/>
            <p:nvPr/>
          </p:nvSpPr>
          <p:spPr>
            <a:xfrm>
              <a:off x="852143" y="0"/>
              <a:ext cx="167576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913;p7"/>
            <p:cNvSpPr/>
            <p:nvPr/>
          </p:nvSpPr>
          <p:spPr>
            <a:xfrm>
              <a:off x="45868" y="245886"/>
              <a:ext cx="167423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914;p7"/>
            <p:cNvSpPr/>
            <p:nvPr/>
          </p:nvSpPr>
          <p:spPr>
            <a:xfrm>
              <a:off x="0" y="1823237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915;p7"/>
            <p:cNvSpPr/>
            <p:nvPr/>
          </p:nvSpPr>
          <p:spPr>
            <a:xfrm>
              <a:off x="15047" y="2010880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916;p7"/>
            <p:cNvSpPr/>
            <p:nvPr/>
          </p:nvSpPr>
          <p:spPr>
            <a:xfrm flipH="1">
              <a:off x="7558711" y="1353219"/>
              <a:ext cx="33129" cy="3506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917;p7"/>
            <p:cNvSpPr/>
            <p:nvPr/>
          </p:nvSpPr>
          <p:spPr>
            <a:xfrm flipH="1">
              <a:off x="7823931" y="1691830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918;p7"/>
            <p:cNvSpPr/>
            <p:nvPr/>
          </p:nvSpPr>
          <p:spPr>
            <a:xfrm flipH="1">
              <a:off x="7603237" y="2216732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919;p7"/>
            <p:cNvSpPr/>
            <p:nvPr/>
          </p:nvSpPr>
          <p:spPr>
            <a:xfrm flipH="1">
              <a:off x="7517086" y="2245730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920;p7"/>
            <p:cNvSpPr/>
            <p:nvPr/>
          </p:nvSpPr>
          <p:spPr>
            <a:xfrm flipH="1">
              <a:off x="8441395" y="2608035"/>
              <a:ext cx="30853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921;p7"/>
            <p:cNvSpPr/>
            <p:nvPr/>
          </p:nvSpPr>
          <p:spPr>
            <a:xfrm flipH="1">
              <a:off x="8394104" y="2521716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922;p7"/>
            <p:cNvSpPr/>
            <p:nvPr/>
          </p:nvSpPr>
          <p:spPr>
            <a:xfrm flipH="1">
              <a:off x="8333158" y="2608035"/>
              <a:ext cx="30854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923;p7"/>
            <p:cNvSpPr/>
            <p:nvPr/>
          </p:nvSpPr>
          <p:spPr>
            <a:xfrm flipH="1">
              <a:off x="7952754" y="905255"/>
              <a:ext cx="64613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924;p7"/>
            <p:cNvSpPr/>
            <p:nvPr/>
          </p:nvSpPr>
          <p:spPr>
            <a:xfrm flipH="1">
              <a:off x="7558237" y="0"/>
              <a:ext cx="167576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925;p7"/>
            <p:cNvSpPr/>
            <p:nvPr/>
          </p:nvSpPr>
          <p:spPr>
            <a:xfrm flipH="1">
              <a:off x="8364666" y="245886"/>
              <a:ext cx="167422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926;p7"/>
            <p:cNvSpPr/>
            <p:nvPr/>
          </p:nvSpPr>
          <p:spPr>
            <a:xfrm flipH="1">
              <a:off x="8511065" y="1823237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927;p7"/>
            <p:cNvSpPr/>
            <p:nvPr/>
          </p:nvSpPr>
          <p:spPr>
            <a:xfrm flipH="1">
              <a:off x="8498296" y="2010880"/>
              <a:ext cx="64613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929;p8"/>
          <p:cNvSpPr/>
          <p:nvPr/>
        </p:nvSpPr>
        <p:spPr>
          <a:xfrm flipH="1" rot="10800000">
            <a:off x="-2204476" y="-259252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1" name="Google Shape;930;p8"/>
          <p:cNvSpPr/>
          <p:nvPr/>
        </p:nvSpPr>
        <p:spPr>
          <a:xfrm>
            <a:off x="-2204476" y="3457226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2" name="Google Shape;931;p8"/>
          <p:cNvSpPr/>
          <p:nvPr/>
        </p:nvSpPr>
        <p:spPr>
          <a:xfrm>
            <a:off x="1564134" y="3457385"/>
            <a:ext cx="4986652" cy="31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3" name="نص العنوان"/>
          <p:cNvSpPr txBox="1"/>
          <p:nvPr>
            <p:ph type="title"/>
          </p:nvPr>
        </p:nvSpPr>
        <p:spPr>
          <a:xfrm>
            <a:off x="1617899" y="1316224"/>
            <a:ext cx="5908201" cy="1409701"/>
          </a:xfrm>
          <a:prstGeom prst="rect">
            <a:avLst/>
          </a:prstGeom>
        </p:spPr>
        <p:txBody>
          <a:bodyPr anchor="ctr"/>
          <a:lstStyle>
            <a:lvl1pPr>
              <a:defRPr sz="72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096" name="Google Shape;934;p8"/>
          <p:cNvGrpSpPr/>
          <p:nvPr/>
        </p:nvGrpSpPr>
        <p:grpSpPr>
          <a:xfrm>
            <a:off x="2826624" y="3359760"/>
            <a:ext cx="487450" cy="349704"/>
            <a:chOff x="0" y="0"/>
            <a:chExt cx="487448" cy="349703"/>
          </a:xfrm>
        </p:grpSpPr>
        <p:sp>
          <p:nvSpPr>
            <p:cNvPr id="1064" name="Google Shape;935;p8"/>
            <p:cNvSpPr/>
            <p:nvPr/>
          </p:nvSpPr>
          <p:spPr>
            <a:xfrm>
              <a:off x="-1" y="95617"/>
              <a:ext cx="487450" cy="2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9757" y="0"/>
                  </a:moveTo>
                  <a:cubicBezTo>
                    <a:pt x="19506" y="0"/>
                    <a:pt x="19172" y="0"/>
                    <a:pt x="18948" y="216"/>
                  </a:cubicBezTo>
                  <a:cubicBezTo>
                    <a:pt x="18586" y="704"/>
                    <a:pt x="18364" y="1355"/>
                    <a:pt x="18252" y="2058"/>
                  </a:cubicBezTo>
                  <a:lnTo>
                    <a:pt x="18252" y="2493"/>
                  </a:lnTo>
                  <a:cubicBezTo>
                    <a:pt x="18001" y="3413"/>
                    <a:pt x="17666" y="4280"/>
                    <a:pt x="17415" y="4985"/>
                  </a:cubicBezTo>
                  <a:cubicBezTo>
                    <a:pt x="16719" y="6556"/>
                    <a:pt x="15911" y="8127"/>
                    <a:pt x="15102" y="9265"/>
                  </a:cubicBezTo>
                  <a:cubicBezTo>
                    <a:pt x="13820" y="11270"/>
                    <a:pt x="12538" y="12896"/>
                    <a:pt x="11033" y="13979"/>
                  </a:cubicBezTo>
                  <a:cubicBezTo>
                    <a:pt x="10587" y="14467"/>
                    <a:pt x="10113" y="14685"/>
                    <a:pt x="9640" y="14901"/>
                  </a:cubicBezTo>
                  <a:cubicBezTo>
                    <a:pt x="9305" y="15117"/>
                    <a:pt x="8831" y="15117"/>
                    <a:pt x="8358" y="15334"/>
                  </a:cubicBezTo>
                  <a:cubicBezTo>
                    <a:pt x="7362" y="15528"/>
                    <a:pt x="6367" y="15694"/>
                    <a:pt x="5371" y="15694"/>
                  </a:cubicBezTo>
                  <a:cubicBezTo>
                    <a:pt x="4973" y="15694"/>
                    <a:pt x="4575" y="15668"/>
                    <a:pt x="4177" y="15605"/>
                  </a:cubicBezTo>
                  <a:cubicBezTo>
                    <a:pt x="3842" y="15334"/>
                    <a:pt x="3480" y="15334"/>
                    <a:pt x="3257" y="15117"/>
                  </a:cubicBezTo>
                  <a:cubicBezTo>
                    <a:pt x="3257" y="14901"/>
                    <a:pt x="3368" y="14685"/>
                    <a:pt x="3480" y="14467"/>
                  </a:cubicBezTo>
                  <a:cubicBezTo>
                    <a:pt x="3954" y="13330"/>
                    <a:pt x="4539" y="12192"/>
                    <a:pt x="5013" y="11270"/>
                  </a:cubicBezTo>
                  <a:cubicBezTo>
                    <a:pt x="5570" y="11054"/>
                    <a:pt x="5932" y="10620"/>
                    <a:pt x="6407" y="9916"/>
                  </a:cubicBezTo>
                  <a:cubicBezTo>
                    <a:pt x="6630" y="9482"/>
                    <a:pt x="6853" y="9265"/>
                    <a:pt x="7103" y="8833"/>
                  </a:cubicBezTo>
                  <a:cubicBezTo>
                    <a:pt x="7438" y="8345"/>
                    <a:pt x="7549" y="7694"/>
                    <a:pt x="7800" y="7207"/>
                  </a:cubicBezTo>
                  <a:cubicBezTo>
                    <a:pt x="8023" y="6556"/>
                    <a:pt x="8135" y="5418"/>
                    <a:pt x="8023" y="4767"/>
                  </a:cubicBezTo>
                  <a:cubicBezTo>
                    <a:pt x="7912" y="4064"/>
                    <a:pt x="7660" y="3413"/>
                    <a:pt x="7327" y="2925"/>
                  </a:cubicBezTo>
                  <a:cubicBezTo>
                    <a:pt x="7103" y="2709"/>
                    <a:pt x="6741" y="2709"/>
                    <a:pt x="6518" y="2709"/>
                  </a:cubicBezTo>
                  <a:lnTo>
                    <a:pt x="6045" y="2709"/>
                  </a:lnTo>
                  <a:cubicBezTo>
                    <a:pt x="5821" y="2925"/>
                    <a:pt x="5570" y="3142"/>
                    <a:pt x="5348" y="3629"/>
                  </a:cubicBezTo>
                  <a:cubicBezTo>
                    <a:pt x="4762" y="3629"/>
                    <a:pt x="4066" y="4064"/>
                    <a:pt x="3731" y="5202"/>
                  </a:cubicBezTo>
                  <a:lnTo>
                    <a:pt x="3731" y="5418"/>
                  </a:lnTo>
                  <a:cubicBezTo>
                    <a:pt x="2922" y="7207"/>
                    <a:pt x="1975" y="8561"/>
                    <a:pt x="1167" y="10403"/>
                  </a:cubicBezTo>
                  <a:cubicBezTo>
                    <a:pt x="693" y="11542"/>
                    <a:pt x="358" y="12625"/>
                    <a:pt x="136" y="13979"/>
                  </a:cubicBezTo>
                  <a:cubicBezTo>
                    <a:pt x="-115" y="15334"/>
                    <a:pt x="-4" y="16960"/>
                    <a:pt x="358" y="18044"/>
                  </a:cubicBezTo>
                  <a:cubicBezTo>
                    <a:pt x="944" y="20103"/>
                    <a:pt x="2226" y="21025"/>
                    <a:pt x="3257" y="21241"/>
                  </a:cubicBezTo>
                  <a:cubicBezTo>
                    <a:pt x="4009" y="21495"/>
                    <a:pt x="4797" y="21600"/>
                    <a:pt x="5580" y="21600"/>
                  </a:cubicBezTo>
                  <a:cubicBezTo>
                    <a:pt x="6134" y="21600"/>
                    <a:pt x="6684" y="21548"/>
                    <a:pt x="7215" y="21457"/>
                  </a:cubicBezTo>
                  <a:cubicBezTo>
                    <a:pt x="8246" y="21457"/>
                    <a:pt x="9417" y="21241"/>
                    <a:pt x="10448" y="20753"/>
                  </a:cubicBezTo>
                  <a:cubicBezTo>
                    <a:pt x="11033" y="20537"/>
                    <a:pt x="11507" y="20103"/>
                    <a:pt x="11981" y="19670"/>
                  </a:cubicBezTo>
                  <a:cubicBezTo>
                    <a:pt x="12789" y="19183"/>
                    <a:pt x="13486" y="18316"/>
                    <a:pt x="14183" y="17610"/>
                  </a:cubicBezTo>
                  <a:cubicBezTo>
                    <a:pt x="15687" y="16039"/>
                    <a:pt x="17193" y="13979"/>
                    <a:pt x="18364" y="11758"/>
                  </a:cubicBezTo>
                  <a:cubicBezTo>
                    <a:pt x="19646" y="9482"/>
                    <a:pt x="20676" y="6773"/>
                    <a:pt x="21262" y="3629"/>
                  </a:cubicBezTo>
                  <a:cubicBezTo>
                    <a:pt x="21485" y="2275"/>
                    <a:pt x="20900" y="433"/>
                    <a:pt x="200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936;p8"/>
            <p:cNvSpPr/>
            <p:nvPr/>
          </p:nvSpPr>
          <p:spPr>
            <a:xfrm>
              <a:off x="24140" y="177829"/>
              <a:ext cx="170212" cy="1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" y="4826"/>
                    <a:pt x="323" y="10110"/>
                    <a:pt x="969" y="14820"/>
                  </a:cubicBezTo>
                  <a:cubicBezTo>
                    <a:pt x="2345" y="16315"/>
                    <a:pt x="3722" y="16774"/>
                    <a:pt x="5419" y="17691"/>
                  </a:cubicBezTo>
                  <a:cubicBezTo>
                    <a:pt x="8089" y="18728"/>
                    <a:pt x="11083" y="19646"/>
                    <a:pt x="14157" y="20104"/>
                  </a:cubicBezTo>
                  <a:cubicBezTo>
                    <a:pt x="16504" y="21138"/>
                    <a:pt x="19173" y="21138"/>
                    <a:pt x="21600" y="21600"/>
                  </a:cubicBezTo>
                  <a:lnTo>
                    <a:pt x="21600" y="19187"/>
                  </a:lnTo>
                  <a:cubicBezTo>
                    <a:pt x="21197" y="14820"/>
                    <a:pt x="20872" y="10110"/>
                    <a:pt x="20872" y="5746"/>
                  </a:cubicBezTo>
                  <a:lnTo>
                    <a:pt x="20549" y="5746"/>
                  </a:lnTo>
                  <a:cubicBezTo>
                    <a:pt x="17150" y="4367"/>
                    <a:pt x="13106" y="3909"/>
                    <a:pt x="9466" y="3334"/>
                  </a:cubicBezTo>
                  <a:cubicBezTo>
                    <a:pt x="6390" y="2875"/>
                    <a:pt x="2991" y="19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937;p8"/>
            <p:cNvSpPr/>
            <p:nvPr/>
          </p:nvSpPr>
          <p:spPr>
            <a:xfrm>
              <a:off x="220505" y="164459"/>
              <a:ext cx="50356" cy="12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8" y="537"/>
                    <a:pt x="18316" y="972"/>
                    <a:pt x="16133" y="1403"/>
                  </a:cubicBezTo>
                  <a:lnTo>
                    <a:pt x="16133" y="1834"/>
                  </a:lnTo>
                  <a:cubicBezTo>
                    <a:pt x="14764" y="1834"/>
                    <a:pt x="14764" y="2265"/>
                    <a:pt x="14764" y="2265"/>
                  </a:cubicBezTo>
                  <a:cubicBezTo>
                    <a:pt x="7928" y="8639"/>
                    <a:pt x="4644" y="15335"/>
                    <a:pt x="0" y="21600"/>
                  </a:cubicBezTo>
                  <a:cubicBezTo>
                    <a:pt x="1092" y="21166"/>
                    <a:pt x="3553" y="20734"/>
                    <a:pt x="4644" y="20303"/>
                  </a:cubicBezTo>
                  <a:cubicBezTo>
                    <a:pt x="9297" y="13498"/>
                    <a:pt x="16133" y="680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938;p8"/>
            <p:cNvSpPr/>
            <p:nvPr/>
          </p:nvSpPr>
          <p:spPr>
            <a:xfrm>
              <a:off x="297988" y="172739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06"/>
                    <a:pt x="14928" y="4106"/>
                    <a:pt x="6672" y="4106"/>
                  </a:cubicBezTo>
                  <a:cubicBezTo>
                    <a:pt x="6672" y="8212"/>
                    <a:pt x="0" y="17494"/>
                    <a:pt x="0" y="21600"/>
                  </a:cubicBezTo>
                  <a:cubicBezTo>
                    <a:pt x="0" y="17494"/>
                    <a:pt x="6672" y="17494"/>
                    <a:pt x="14928" y="12347"/>
                  </a:cubicBezTo>
                  <a:cubicBezTo>
                    <a:pt x="21600" y="12347"/>
                    <a:pt x="21600" y="17494"/>
                    <a:pt x="21600" y="1749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70" name="Google Shape;940;p8"/>
            <p:cNvGrpSpPr/>
            <p:nvPr/>
          </p:nvGrpSpPr>
          <p:grpSpPr>
            <a:xfrm>
              <a:off x="254924" y="172761"/>
              <a:ext cx="1" cy="12701"/>
              <a:chOff x="0" y="0"/>
              <a:chExt cx="0" cy="12699"/>
            </a:xfrm>
          </p:grpSpPr>
          <p:sp>
            <p:nvSpPr>
              <p:cNvPr id="106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71" name="Google Shape;941;p8"/>
            <p:cNvSpPr/>
            <p:nvPr/>
          </p:nvSpPr>
          <p:spPr>
            <a:xfrm>
              <a:off x="244724" y="154261"/>
              <a:ext cx="50374" cy="12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01" y="0"/>
                  </a:moveTo>
                  <a:cubicBezTo>
                    <a:pt x="19409" y="0"/>
                    <a:pt x="18041" y="452"/>
                    <a:pt x="16949" y="452"/>
                  </a:cubicBezTo>
                  <a:lnTo>
                    <a:pt x="16949" y="903"/>
                  </a:lnTo>
                  <a:cubicBezTo>
                    <a:pt x="11207" y="8030"/>
                    <a:pt x="4374" y="14588"/>
                    <a:pt x="0" y="21600"/>
                  </a:cubicBezTo>
                  <a:cubicBezTo>
                    <a:pt x="3282" y="20697"/>
                    <a:pt x="6834" y="20245"/>
                    <a:pt x="9024" y="19339"/>
                  </a:cubicBezTo>
                  <a:lnTo>
                    <a:pt x="9024" y="18773"/>
                  </a:lnTo>
                  <a:cubicBezTo>
                    <a:pt x="12576" y="13118"/>
                    <a:pt x="16949" y="7464"/>
                    <a:pt x="21600" y="2372"/>
                  </a:cubicBezTo>
                  <a:cubicBezTo>
                    <a:pt x="21600" y="1355"/>
                    <a:pt x="21600" y="452"/>
                    <a:pt x="20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942;p8"/>
            <p:cNvSpPr/>
            <p:nvPr/>
          </p:nvSpPr>
          <p:spPr>
            <a:xfrm>
              <a:off x="279160" y="188672"/>
              <a:ext cx="26765" cy="6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6" y="0"/>
                  </a:moveTo>
                  <a:cubicBezTo>
                    <a:pt x="10793" y="6856"/>
                    <a:pt x="4109" y="14744"/>
                    <a:pt x="0" y="21600"/>
                  </a:cubicBezTo>
                  <a:cubicBezTo>
                    <a:pt x="8738" y="19936"/>
                    <a:pt x="14916" y="18067"/>
                    <a:pt x="21600" y="16409"/>
                  </a:cubicBezTo>
                  <a:lnTo>
                    <a:pt x="21600" y="15574"/>
                  </a:lnTo>
                  <a:cubicBezTo>
                    <a:pt x="19040" y="10382"/>
                    <a:pt x="16970" y="6020"/>
                    <a:pt x="14916" y="829"/>
                  </a:cubicBezTo>
                  <a:lnTo>
                    <a:pt x="1491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3" name="Google Shape;943;p8"/>
            <p:cNvSpPr/>
            <p:nvPr/>
          </p:nvSpPr>
          <p:spPr>
            <a:xfrm>
              <a:off x="207114" y="180392"/>
              <a:ext cx="35065" cy="10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4" y="0"/>
                    <a:pt x="18066" y="647"/>
                    <a:pt x="14919" y="1164"/>
                  </a:cubicBezTo>
                  <a:lnTo>
                    <a:pt x="14919" y="1680"/>
                  </a:lnTo>
                  <a:cubicBezTo>
                    <a:pt x="13351" y="2197"/>
                    <a:pt x="13351" y="3233"/>
                    <a:pt x="11783" y="3881"/>
                  </a:cubicBezTo>
                  <a:cubicBezTo>
                    <a:pt x="8249" y="7114"/>
                    <a:pt x="3534" y="10864"/>
                    <a:pt x="0" y="14097"/>
                  </a:cubicBezTo>
                  <a:cubicBezTo>
                    <a:pt x="0" y="16814"/>
                    <a:pt x="1966" y="18883"/>
                    <a:pt x="1966" y="21600"/>
                  </a:cubicBezTo>
                  <a:cubicBezTo>
                    <a:pt x="5102" y="17850"/>
                    <a:pt x="8249" y="13580"/>
                    <a:pt x="11783" y="9700"/>
                  </a:cubicBezTo>
                  <a:cubicBezTo>
                    <a:pt x="14919" y="6467"/>
                    <a:pt x="18066" y="3233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4" name="Google Shape;944;p8"/>
            <p:cNvSpPr/>
            <p:nvPr/>
          </p:nvSpPr>
          <p:spPr>
            <a:xfrm>
              <a:off x="203623" y="196326"/>
              <a:ext cx="12701" cy="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2350"/>
                    <a:pt x="5106" y="4225"/>
                    <a:pt x="0" y="7974"/>
                  </a:cubicBezTo>
                  <a:lnTo>
                    <a:pt x="0" y="21600"/>
                  </a:lnTo>
                  <a:cubicBezTo>
                    <a:pt x="11461" y="14088"/>
                    <a:pt x="16531" y="610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77" name="Google Shape;945;p8"/>
            <p:cNvGrpSpPr/>
            <p:nvPr/>
          </p:nvGrpSpPr>
          <p:grpSpPr>
            <a:xfrm>
              <a:off x="194351" y="287180"/>
              <a:ext cx="1" cy="12701"/>
              <a:chOff x="0" y="0"/>
              <a:chExt cx="0" cy="12700"/>
            </a:xfrm>
          </p:grpSpPr>
          <p:sp>
            <p:nvSpPr>
              <p:cNvPr id="1075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78" name="Google Shape;946;p8"/>
            <p:cNvSpPr/>
            <p:nvPr/>
          </p:nvSpPr>
          <p:spPr>
            <a:xfrm>
              <a:off x="34968" y="111551"/>
              <a:ext cx="239084" cy="8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31" y="9708"/>
                  </a:moveTo>
                  <a:cubicBezTo>
                    <a:pt x="14861" y="9708"/>
                    <a:pt x="14861" y="10546"/>
                    <a:pt x="14861" y="10546"/>
                  </a:cubicBezTo>
                  <a:cubicBezTo>
                    <a:pt x="14861" y="11219"/>
                    <a:pt x="14861" y="11219"/>
                    <a:pt x="14631" y="11219"/>
                  </a:cubicBezTo>
                  <a:cubicBezTo>
                    <a:pt x="14399" y="11219"/>
                    <a:pt x="14399" y="11219"/>
                    <a:pt x="14399" y="10546"/>
                  </a:cubicBezTo>
                  <a:cubicBezTo>
                    <a:pt x="14399" y="10546"/>
                    <a:pt x="14399" y="9708"/>
                    <a:pt x="14631" y="9708"/>
                  </a:cubicBezTo>
                  <a:close/>
                  <a:moveTo>
                    <a:pt x="15841" y="11888"/>
                  </a:moveTo>
                  <a:cubicBezTo>
                    <a:pt x="16071" y="11888"/>
                    <a:pt x="16301" y="12556"/>
                    <a:pt x="16301" y="13224"/>
                  </a:cubicBezTo>
                  <a:cubicBezTo>
                    <a:pt x="16301" y="13898"/>
                    <a:pt x="16071" y="14731"/>
                    <a:pt x="15841" y="14731"/>
                  </a:cubicBezTo>
                  <a:cubicBezTo>
                    <a:pt x="15321" y="14731"/>
                    <a:pt x="15091" y="13898"/>
                    <a:pt x="15091" y="13224"/>
                  </a:cubicBezTo>
                  <a:cubicBezTo>
                    <a:pt x="15091" y="12556"/>
                    <a:pt x="15321" y="11888"/>
                    <a:pt x="15841" y="11888"/>
                  </a:cubicBezTo>
                  <a:close/>
                  <a:moveTo>
                    <a:pt x="13651" y="12556"/>
                  </a:moveTo>
                  <a:cubicBezTo>
                    <a:pt x="14113" y="12556"/>
                    <a:pt x="14631" y="13898"/>
                    <a:pt x="14631" y="16073"/>
                  </a:cubicBezTo>
                  <a:cubicBezTo>
                    <a:pt x="14631" y="17410"/>
                    <a:pt x="14113" y="18921"/>
                    <a:pt x="13651" y="18921"/>
                  </a:cubicBezTo>
                  <a:cubicBezTo>
                    <a:pt x="12960" y="18921"/>
                    <a:pt x="12441" y="17410"/>
                    <a:pt x="12441" y="16073"/>
                  </a:cubicBezTo>
                  <a:cubicBezTo>
                    <a:pt x="12441" y="13898"/>
                    <a:pt x="12960" y="12556"/>
                    <a:pt x="13651" y="12556"/>
                  </a:cubicBezTo>
                  <a:close/>
                  <a:moveTo>
                    <a:pt x="7201" y="0"/>
                  </a:moveTo>
                  <a:cubicBezTo>
                    <a:pt x="6221" y="1337"/>
                    <a:pt x="5011" y="3517"/>
                    <a:pt x="4033" y="5522"/>
                  </a:cubicBezTo>
                  <a:cubicBezTo>
                    <a:pt x="2593" y="8371"/>
                    <a:pt x="1151" y="11219"/>
                    <a:pt x="0" y="13224"/>
                  </a:cubicBezTo>
                  <a:cubicBezTo>
                    <a:pt x="462" y="13898"/>
                    <a:pt x="922" y="14731"/>
                    <a:pt x="1440" y="15404"/>
                  </a:cubicBezTo>
                  <a:cubicBezTo>
                    <a:pt x="5472" y="18921"/>
                    <a:pt x="9792" y="18083"/>
                    <a:pt x="14113" y="21600"/>
                  </a:cubicBezTo>
                  <a:cubicBezTo>
                    <a:pt x="14631" y="20927"/>
                    <a:pt x="15091" y="19590"/>
                    <a:pt x="15841" y="18083"/>
                  </a:cubicBezTo>
                  <a:cubicBezTo>
                    <a:pt x="16301" y="16741"/>
                    <a:pt x="16992" y="16073"/>
                    <a:pt x="17741" y="14731"/>
                  </a:cubicBezTo>
                  <a:cubicBezTo>
                    <a:pt x="18950" y="12556"/>
                    <a:pt x="20390" y="11219"/>
                    <a:pt x="21600" y="9039"/>
                  </a:cubicBezTo>
                  <a:cubicBezTo>
                    <a:pt x="19180" y="7702"/>
                    <a:pt x="16762" y="7029"/>
                    <a:pt x="14399" y="5522"/>
                  </a:cubicBezTo>
                  <a:cubicBezTo>
                    <a:pt x="14113" y="5522"/>
                    <a:pt x="13651" y="4185"/>
                    <a:pt x="13881" y="2844"/>
                  </a:cubicBezTo>
                  <a:cubicBezTo>
                    <a:pt x="13421" y="2175"/>
                    <a:pt x="12960" y="2175"/>
                    <a:pt x="12441" y="2175"/>
                  </a:cubicBezTo>
                  <a:cubicBezTo>
                    <a:pt x="12441" y="2844"/>
                    <a:pt x="11981" y="3517"/>
                    <a:pt x="11750" y="3517"/>
                  </a:cubicBezTo>
                  <a:cubicBezTo>
                    <a:pt x="10310" y="2844"/>
                    <a:pt x="8640" y="1337"/>
                    <a:pt x="72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947;p8"/>
            <p:cNvSpPr/>
            <p:nvPr/>
          </p:nvSpPr>
          <p:spPr>
            <a:xfrm>
              <a:off x="133150" y="15932"/>
              <a:ext cx="300285" cy="11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5" y="2413"/>
                  </a:moveTo>
                  <a:cubicBezTo>
                    <a:pt x="11649" y="2413"/>
                    <a:pt x="11832" y="2872"/>
                    <a:pt x="11832" y="2872"/>
                  </a:cubicBezTo>
                  <a:cubicBezTo>
                    <a:pt x="11832" y="3331"/>
                    <a:pt x="11649" y="3331"/>
                    <a:pt x="11465" y="3331"/>
                  </a:cubicBezTo>
                  <a:cubicBezTo>
                    <a:pt x="11465" y="3331"/>
                    <a:pt x="11282" y="3331"/>
                    <a:pt x="11282" y="2872"/>
                  </a:cubicBezTo>
                  <a:lnTo>
                    <a:pt x="11465" y="2413"/>
                  </a:lnTo>
                  <a:close/>
                  <a:moveTo>
                    <a:pt x="10318" y="5285"/>
                  </a:moveTo>
                  <a:cubicBezTo>
                    <a:pt x="10503" y="5285"/>
                    <a:pt x="10686" y="5744"/>
                    <a:pt x="10686" y="5744"/>
                  </a:cubicBezTo>
                  <a:cubicBezTo>
                    <a:pt x="10686" y="6203"/>
                    <a:pt x="10503" y="6665"/>
                    <a:pt x="10318" y="6665"/>
                  </a:cubicBezTo>
                  <a:cubicBezTo>
                    <a:pt x="10135" y="6665"/>
                    <a:pt x="10135" y="6203"/>
                    <a:pt x="10135" y="5744"/>
                  </a:cubicBezTo>
                  <a:cubicBezTo>
                    <a:pt x="10135" y="5744"/>
                    <a:pt x="10135" y="5285"/>
                    <a:pt x="10318" y="5285"/>
                  </a:cubicBezTo>
                  <a:close/>
                  <a:moveTo>
                    <a:pt x="7062" y="15856"/>
                  </a:moveTo>
                  <a:cubicBezTo>
                    <a:pt x="7246" y="15856"/>
                    <a:pt x="7246" y="15856"/>
                    <a:pt x="7246" y="16315"/>
                  </a:cubicBezTo>
                  <a:cubicBezTo>
                    <a:pt x="7246" y="16773"/>
                    <a:pt x="7246" y="16773"/>
                    <a:pt x="7062" y="16773"/>
                  </a:cubicBezTo>
                  <a:cubicBezTo>
                    <a:pt x="6879" y="16773"/>
                    <a:pt x="6879" y="16773"/>
                    <a:pt x="6879" y="16315"/>
                  </a:cubicBezTo>
                  <a:cubicBezTo>
                    <a:pt x="6879" y="15856"/>
                    <a:pt x="6879" y="15856"/>
                    <a:pt x="7062" y="15856"/>
                  </a:cubicBezTo>
                  <a:close/>
                  <a:moveTo>
                    <a:pt x="9723" y="14822"/>
                  </a:moveTo>
                  <a:cubicBezTo>
                    <a:pt x="10135" y="14822"/>
                    <a:pt x="10318" y="15856"/>
                    <a:pt x="10318" y="16315"/>
                  </a:cubicBezTo>
                  <a:cubicBezTo>
                    <a:pt x="10318" y="17235"/>
                    <a:pt x="10135" y="17694"/>
                    <a:pt x="9723" y="17694"/>
                  </a:cubicBezTo>
                  <a:cubicBezTo>
                    <a:pt x="9540" y="17694"/>
                    <a:pt x="9355" y="17235"/>
                    <a:pt x="9355" y="16315"/>
                  </a:cubicBezTo>
                  <a:cubicBezTo>
                    <a:pt x="9355" y="15856"/>
                    <a:pt x="9540" y="14822"/>
                    <a:pt x="9723" y="14822"/>
                  </a:cubicBezTo>
                  <a:close/>
                  <a:moveTo>
                    <a:pt x="8576" y="17235"/>
                  </a:moveTo>
                  <a:cubicBezTo>
                    <a:pt x="8759" y="17235"/>
                    <a:pt x="8989" y="17694"/>
                    <a:pt x="8989" y="18153"/>
                  </a:cubicBezTo>
                  <a:cubicBezTo>
                    <a:pt x="8989" y="18728"/>
                    <a:pt x="8759" y="19187"/>
                    <a:pt x="8576" y="19187"/>
                  </a:cubicBezTo>
                  <a:cubicBezTo>
                    <a:pt x="8393" y="19187"/>
                    <a:pt x="8209" y="18728"/>
                    <a:pt x="8209" y="18153"/>
                  </a:cubicBezTo>
                  <a:cubicBezTo>
                    <a:pt x="8209" y="17694"/>
                    <a:pt x="8393" y="17235"/>
                    <a:pt x="8576" y="17235"/>
                  </a:cubicBezTo>
                  <a:close/>
                  <a:moveTo>
                    <a:pt x="10135" y="0"/>
                  </a:moveTo>
                  <a:cubicBezTo>
                    <a:pt x="10135" y="0"/>
                    <a:pt x="10135" y="459"/>
                    <a:pt x="9906" y="459"/>
                  </a:cubicBezTo>
                  <a:cubicBezTo>
                    <a:pt x="10318" y="459"/>
                    <a:pt x="10686" y="917"/>
                    <a:pt x="10686" y="1955"/>
                  </a:cubicBezTo>
                  <a:cubicBezTo>
                    <a:pt x="10686" y="2872"/>
                    <a:pt x="10318" y="3331"/>
                    <a:pt x="9906" y="3331"/>
                  </a:cubicBezTo>
                  <a:cubicBezTo>
                    <a:pt x="9540" y="3331"/>
                    <a:pt x="9355" y="2872"/>
                    <a:pt x="9355" y="1955"/>
                  </a:cubicBezTo>
                  <a:cubicBezTo>
                    <a:pt x="9355" y="1493"/>
                    <a:pt x="9355" y="917"/>
                    <a:pt x="9540" y="917"/>
                  </a:cubicBezTo>
                  <a:cubicBezTo>
                    <a:pt x="9355" y="917"/>
                    <a:pt x="9172" y="917"/>
                    <a:pt x="8989" y="1493"/>
                  </a:cubicBezTo>
                  <a:cubicBezTo>
                    <a:pt x="8209" y="2413"/>
                    <a:pt x="7613" y="3331"/>
                    <a:pt x="6879" y="4365"/>
                  </a:cubicBezTo>
                  <a:cubicBezTo>
                    <a:pt x="6099" y="5744"/>
                    <a:pt x="5320" y="6665"/>
                    <a:pt x="4770" y="7699"/>
                  </a:cubicBezTo>
                  <a:cubicBezTo>
                    <a:pt x="3256" y="10112"/>
                    <a:pt x="1880" y="12409"/>
                    <a:pt x="368" y="14363"/>
                  </a:cubicBezTo>
                  <a:cubicBezTo>
                    <a:pt x="183" y="14822"/>
                    <a:pt x="0" y="14822"/>
                    <a:pt x="0" y="15281"/>
                  </a:cubicBezTo>
                  <a:cubicBezTo>
                    <a:pt x="734" y="15856"/>
                    <a:pt x="1514" y="16315"/>
                    <a:pt x="2477" y="16773"/>
                  </a:cubicBezTo>
                  <a:cubicBezTo>
                    <a:pt x="2843" y="16773"/>
                    <a:pt x="3026" y="17694"/>
                    <a:pt x="2843" y="18153"/>
                  </a:cubicBezTo>
                  <a:lnTo>
                    <a:pt x="2843" y="18728"/>
                  </a:lnTo>
                  <a:cubicBezTo>
                    <a:pt x="3256" y="18728"/>
                    <a:pt x="3623" y="18728"/>
                    <a:pt x="3990" y="19187"/>
                  </a:cubicBezTo>
                  <a:cubicBezTo>
                    <a:pt x="3990" y="18728"/>
                    <a:pt x="4402" y="18153"/>
                    <a:pt x="4587" y="18153"/>
                  </a:cubicBezTo>
                  <a:cubicBezTo>
                    <a:pt x="6879" y="19187"/>
                    <a:pt x="8989" y="20107"/>
                    <a:pt x="11052" y="20566"/>
                  </a:cubicBezTo>
                  <a:cubicBezTo>
                    <a:pt x="11282" y="21025"/>
                    <a:pt x="11465" y="21025"/>
                    <a:pt x="11465" y="21600"/>
                  </a:cubicBezTo>
                  <a:cubicBezTo>
                    <a:pt x="11649" y="21025"/>
                    <a:pt x="11832" y="21025"/>
                    <a:pt x="11832" y="20566"/>
                  </a:cubicBezTo>
                  <a:cubicBezTo>
                    <a:pt x="12428" y="20107"/>
                    <a:pt x="12795" y="19187"/>
                    <a:pt x="13346" y="18728"/>
                  </a:cubicBezTo>
                  <a:cubicBezTo>
                    <a:pt x="14309" y="16773"/>
                    <a:pt x="15456" y="14822"/>
                    <a:pt x="16419" y="13443"/>
                  </a:cubicBezTo>
                  <a:cubicBezTo>
                    <a:pt x="17381" y="11488"/>
                    <a:pt x="18529" y="10112"/>
                    <a:pt x="19675" y="8157"/>
                  </a:cubicBezTo>
                  <a:cubicBezTo>
                    <a:pt x="20041" y="7237"/>
                    <a:pt x="20638" y="6665"/>
                    <a:pt x="21004" y="5744"/>
                  </a:cubicBezTo>
                  <a:cubicBezTo>
                    <a:pt x="21187" y="5285"/>
                    <a:pt x="21372" y="5285"/>
                    <a:pt x="21600" y="4827"/>
                  </a:cubicBezTo>
                  <a:cubicBezTo>
                    <a:pt x="17748" y="2872"/>
                    <a:pt x="13942" y="2413"/>
                    <a:pt x="101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948;p8"/>
            <p:cNvSpPr/>
            <p:nvPr/>
          </p:nvSpPr>
          <p:spPr>
            <a:xfrm>
              <a:off x="308488" y="127484"/>
              <a:ext cx="26137" cy="6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8" y="863"/>
                    <a:pt x="13170" y="2806"/>
                    <a:pt x="8430" y="3669"/>
                  </a:cubicBezTo>
                  <a:cubicBezTo>
                    <a:pt x="4207" y="4538"/>
                    <a:pt x="2104" y="5400"/>
                    <a:pt x="0" y="5400"/>
                  </a:cubicBezTo>
                  <a:cubicBezTo>
                    <a:pt x="0" y="8206"/>
                    <a:pt x="2104" y="10800"/>
                    <a:pt x="2104" y="13606"/>
                  </a:cubicBezTo>
                  <a:cubicBezTo>
                    <a:pt x="2104" y="14475"/>
                    <a:pt x="2104" y="15338"/>
                    <a:pt x="0" y="15338"/>
                  </a:cubicBezTo>
                  <a:lnTo>
                    <a:pt x="0" y="19012"/>
                  </a:lnTo>
                  <a:cubicBezTo>
                    <a:pt x="2104" y="19012"/>
                    <a:pt x="4207" y="19875"/>
                    <a:pt x="4207" y="20737"/>
                  </a:cubicBezTo>
                  <a:lnTo>
                    <a:pt x="4207" y="21600"/>
                  </a:lnTo>
                  <a:cubicBezTo>
                    <a:pt x="8430" y="14475"/>
                    <a:pt x="15274" y="7125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949;p8"/>
            <p:cNvSpPr/>
            <p:nvPr/>
          </p:nvSpPr>
          <p:spPr>
            <a:xfrm>
              <a:off x="374779" y="72031"/>
              <a:ext cx="45284" cy="11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77" y="471"/>
                    <a:pt x="17641" y="943"/>
                    <a:pt x="15212" y="1414"/>
                  </a:cubicBezTo>
                  <a:lnTo>
                    <a:pt x="15212" y="1889"/>
                  </a:lnTo>
                  <a:cubicBezTo>
                    <a:pt x="12775" y="5901"/>
                    <a:pt x="10039" y="9323"/>
                    <a:pt x="6388" y="12748"/>
                  </a:cubicBezTo>
                  <a:cubicBezTo>
                    <a:pt x="3651" y="15699"/>
                    <a:pt x="1223" y="18649"/>
                    <a:pt x="0" y="21600"/>
                  </a:cubicBezTo>
                  <a:cubicBezTo>
                    <a:pt x="3651" y="20657"/>
                    <a:pt x="7611" y="19592"/>
                    <a:pt x="11253" y="18649"/>
                  </a:cubicBezTo>
                  <a:cubicBezTo>
                    <a:pt x="10039" y="18649"/>
                    <a:pt x="10039" y="18178"/>
                    <a:pt x="10039" y="177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950;p8"/>
            <p:cNvSpPr/>
            <p:nvPr/>
          </p:nvSpPr>
          <p:spPr>
            <a:xfrm>
              <a:off x="318687" y="108987"/>
              <a:ext cx="45266" cy="1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464"/>
                    <a:pt x="16733" y="926"/>
                    <a:pt x="15210" y="1387"/>
                  </a:cubicBezTo>
                  <a:cubicBezTo>
                    <a:pt x="7605" y="7739"/>
                    <a:pt x="2737" y="14439"/>
                    <a:pt x="0" y="21139"/>
                  </a:cubicBezTo>
                  <a:lnTo>
                    <a:pt x="0" y="21600"/>
                  </a:lnTo>
                  <a:cubicBezTo>
                    <a:pt x="2737" y="21139"/>
                    <a:pt x="5167" y="20678"/>
                    <a:pt x="7605" y="19752"/>
                  </a:cubicBezTo>
                  <a:cubicBezTo>
                    <a:pt x="6390" y="19752"/>
                    <a:pt x="6390" y="19291"/>
                    <a:pt x="6390" y="18713"/>
                  </a:cubicBezTo>
                  <a:cubicBezTo>
                    <a:pt x="11557" y="12474"/>
                    <a:pt x="16733" y="623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951;p8"/>
            <p:cNvSpPr/>
            <p:nvPr/>
          </p:nvSpPr>
          <p:spPr>
            <a:xfrm>
              <a:off x="409216" y="52908"/>
              <a:ext cx="36983" cy="11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3" y="614"/>
                    <a:pt x="17129" y="1111"/>
                    <a:pt x="14145" y="1603"/>
                  </a:cubicBezTo>
                  <a:lnTo>
                    <a:pt x="14145" y="2096"/>
                  </a:lnTo>
                  <a:cubicBezTo>
                    <a:pt x="9308" y="8763"/>
                    <a:pt x="4837" y="14933"/>
                    <a:pt x="0" y="21600"/>
                  </a:cubicBezTo>
                  <a:cubicBezTo>
                    <a:pt x="1487" y="21104"/>
                    <a:pt x="4837" y="20611"/>
                    <a:pt x="6335" y="20118"/>
                  </a:cubicBezTo>
                  <a:lnTo>
                    <a:pt x="6335" y="19129"/>
                  </a:lnTo>
                  <a:cubicBezTo>
                    <a:pt x="12292" y="12959"/>
                    <a:pt x="17129" y="6170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952;p8"/>
            <p:cNvSpPr/>
            <p:nvPr/>
          </p:nvSpPr>
          <p:spPr>
            <a:xfrm>
              <a:off x="433434" y="77121"/>
              <a:ext cx="2104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cubicBezTo>
                    <a:pt x="13100" y="7401"/>
                    <a:pt x="7856" y="14199"/>
                    <a:pt x="0" y="21600"/>
                  </a:cubicBezTo>
                  <a:cubicBezTo>
                    <a:pt x="7856" y="20003"/>
                    <a:pt x="16375" y="18400"/>
                    <a:pt x="21600" y="16601"/>
                  </a:cubicBezTo>
                  <a:lnTo>
                    <a:pt x="21600" y="15802"/>
                  </a:lnTo>
                  <a:cubicBezTo>
                    <a:pt x="18988" y="10803"/>
                    <a:pt x="18988" y="4999"/>
                    <a:pt x="18988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953;p8"/>
            <p:cNvSpPr/>
            <p:nvPr/>
          </p:nvSpPr>
          <p:spPr>
            <a:xfrm>
              <a:off x="345451" y="87965"/>
              <a:ext cx="50375" cy="12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18" y="885"/>
                    <a:pt x="15858" y="1330"/>
                    <a:pt x="13675" y="2214"/>
                  </a:cubicBezTo>
                  <a:lnTo>
                    <a:pt x="13675" y="2769"/>
                  </a:lnTo>
                  <a:cubicBezTo>
                    <a:pt x="9024" y="8749"/>
                    <a:pt x="4651" y="15174"/>
                    <a:pt x="0" y="21600"/>
                  </a:cubicBezTo>
                  <a:cubicBezTo>
                    <a:pt x="2191" y="20712"/>
                    <a:pt x="4651" y="19828"/>
                    <a:pt x="7933" y="19386"/>
                  </a:cubicBezTo>
                  <a:lnTo>
                    <a:pt x="7933" y="18831"/>
                  </a:lnTo>
                  <a:cubicBezTo>
                    <a:pt x="9024" y="15174"/>
                    <a:pt x="11484" y="11963"/>
                    <a:pt x="14766" y="8749"/>
                  </a:cubicBezTo>
                  <a:cubicBezTo>
                    <a:pt x="17226" y="5980"/>
                    <a:pt x="19417" y="276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954;p8"/>
            <p:cNvSpPr/>
            <p:nvPr/>
          </p:nvSpPr>
          <p:spPr>
            <a:xfrm>
              <a:off x="172678" y="159351"/>
              <a:ext cx="24237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34" y="0"/>
                  </a:moveTo>
                  <a:cubicBezTo>
                    <a:pt x="5112" y="0"/>
                    <a:pt x="0" y="4553"/>
                    <a:pt x="0" y="11934"/>
                  </a:cubicBezTo>
                  <a:cubicBezTo>
                    <a:pt x="0" y="16471"/>
                    <a:pt x="5112" y="21600"/>
                    <a:pt x="11934" y="21600"/>
                  </a:cubicBezTo>
                  <a:cubicBezTo>
                    <a:pt x="16488" y="21600"/>
                    <a:pt x="21600" y="16471"/>
                    <a:pt x="21600" y="11934"/>
                  </a:cubicBezTo>
                  <a:cubicBezTo>
                    <a:pt x="21600" y="4553"/>
                    <a:pt x="16488" y="0"/>
                    <a:pt x="119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955;p8"/>
            <p:cNvSpPr/>
            <p:nvPr/>
          </p:nvSpPr>
          <p:spPr>
            <a:xfrm>
              <a:off x="202005" y="155869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8" y="0"/>
                  </a:moveTo>
                  <a:cubicBezTo>
                    <a:pt x="4106" y="0"/>
                    <a:pt x="0" y="5078"/>
                    <a:pt x="0" y="10156"/>
                  </a:cubicBezTo>
                  <a:cubicBezTo>
                    <a:pt x="0" y="15271"/>
                    <a:pt x="4106" y="21600"/>
                    <a:pt x="13388" y="21600"/>
                  </a:cubicBezTo>
                  <a:cubicBezTo>
                    <a:pt x="17494" y="21600"/>
                    <a:pt x="21600" y="15271"/>
                    <a:pt x="21600" y="10156"/>
                  </a:cubicBezTo>
                  <a:cubicBezTo>
                    <a:pt x="21600" y="5078"/>
                    <a:pt x="17494" y="0"/>
                    <a:pt x="133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956;p8"/>
            <p:cNvSpPr/>
            <p:nvPr/>
          </p:nvSpPr>
          <p:spPr>
            <a:xfrm>
              <a:off x="190555" y="1450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0" y="0"/>
                    <a:pt x="0" y="11977"/>
                    <a:pt x="0" y="11977"/>
                  </a:cubicBezTo>
                  <a:cubicBezTo>
                    <a:pt x="0" y="21600"/>
                    <a:pt x="0" y="21600"/>
                    <a:pt x="10839" y="21600"/>
                  </a:cubicBezTo>
                  <a:cubicBezTo>
                    <a:pt x="21600" y="21600"/>
                    <a:pt x="21600" y="21600"/>
                    <a:pt x="21600" y="11977"/>
                  </a:cubicBezTo>
                  <a:cubicBezTo>
                    <a:pt x="21600" y="11977"/>
                    <a:pt x="21600" y="0"/>
                    <a:pt x="108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957;p8"/>
            <p:cNvSpPr/>
            <p:nvPr/>
          </p:nvSpPr>
          <p:spPr>
            <a:xfrm>
              <a:off x="263206" y="18478"/>
              <a:ext cx="185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8937" y="0"/>
                    <a:pt x="5965" y="0"/>
                    <a:pt x="2993" y="3450"/>
                  </a:cubicBezTo>
                  <a:cubicBezTo>
                    <a:pt x="0" y="3450"/>
                    <a:pt x="0" y="7775"/>
                    <a:pt x="0" y="11250"/>
                  </a:cubicBezTo>
                  <a:cubicBezTo>
                    <a:pt x="0" y="18150"/>
                    <a:pt x="2993" y="21600"/>
                    <a:pt x="8937" y="21600"/>
                  </a:cubicBezTo>
                  <a:cubicBezTo>
                    <a:pt x="15635" y="21600"/>
                    <a:pt x="21600" y="18150"/>
                    <a:pt x="21600" y="11250"/>
                  </a:cubicBezTo>
                  <a:cubicBezTo>
                    <a:pt x="21600" y="3450"/>
                    <a:pt x="15635" y="0"/>
                    <a:pt x="8937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958;p8"/>
            <p:cNvSpPr/>
            <p:nvPr/>
          </p:nvSpPr>
          <p:spPr>
            <a:xfrm>
              <a:off x="287465" y="255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0" y="10800"/>
                  </a:lnTo>
                  <a:cubicBezTo>
                    <a:pt x="0" y="21600"/>
                    <a:pt x="7183" y="21600"/>
                    <a:pt x="7183" y="21600"/>
                  </a:cubicBezTo>
                  <a:cubicBezTo>
                    <a:pt x="14417" y="21600"/>
                    <a:pt x="21600" y="21600"/>
                    <a:pt x="21600" y="10800"/>
                  </a:cubicBezTo>
                  <a:cubicBezTo>
                    <a:pt x="21600" y="10800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959;p8"/>
            <p:cNvSpPr/>
            <p:nvPr/>
          </p:nvSpPr>
          <p:spPr>
            <a:xfrm>
              <a:off x="271528" y="42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0" y="0"/>
                    <a:pt x="0" y="7183"/>
                    <a:pt x="0" y="7183"/>
                  </a:cubicBezTo>
                  <a:cubicBezTo>
                    <a:pt x="0" y="14365"/>
                    <a:pt x="0" y="21600"/>
                    <a:pt x="7183" y="21600"/>
                  </a:cubicBezTo>
                  <a:cubicBezTo>
                    <a:pt x="14417" y="21600"/>
                    <a:pt x="21600" y="14365"/>
                    <a:pt x="21600" y="7183"/>
                  </a:cubicBezTo>
                  <a:cubicBezTo>
                    <a:pt x="21600" y="7183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960;p8"/>
            <p:cNvSpPr/>
            <p:nvPr/>
          </p:nvSpPr>
          <p:spPr>
            <a:xfrm>
              <a:off x="224982" y="1000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0"/>
                    <a:pt x="0" y="10800"/>
                  </a:cubicBezTo>
                  <a:cubicBezTo>
                    <a:pt x="0" y="21600"/>
                    <a:pt x="0" y="21600"/>
                    <a:pt x="10800" y="21600"/>
                  </a:cubicBezTo>
                  <a:cubicBezTo>
                    <a:pt x="21600" y="21600"/>
                    <a:pt x="21600" y="21600"/>
                    <a:pt x="21600" y="10800"/>
                  </a:cubicBezTo>
                  <a:cubicBezTo>
                    <a:pt x="21600" y="0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961;p8"/>
            <p:cNvSpPr/>
            <p:nvPr/>
          </p:nvSpPr>
          <p:spPr>
            <a:xfrm>
              <a:off x="246341" y="110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cubicBezTo>
                    <a:pt x="5106" y="0"/>
                    <a:pt x="0" y="5078"/>
                    <a:pt x="0" y="10156"/>
                  </a:cubicBezTo>
                  <a:cubicBezTo>
                    <a:pt x="0" y="16522"/>
                    <a:pt x="5106" y="21600"/>
                    <a:pt x="10176" y="21600"/>
                  </a:cubicBezTo>
                  <a:cubicBezTo>
                    <a:pt x="15245" y="21600"/>
                    <a:pt x="21600" y="16522"/>
                    <a:pt x="21600" y="10156"/>
                  </a:cubicBezTo>
                  <a:cubicBezTo>
                    <a:pt x="21600" y="5078"/>
                    <a:pt x="15245" y="0"/>
                    <a:pt x="10176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962;p8"/>
            <p:cNvSpPr/>
            <p:nvPr/>
          </p:nvSpPr>
          <p:spPr>
            <a:xfrm>
              <a:off x="263206" y="98163"/>
              <a:ext cx="13392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0"/>
                    <a:pt x="0" y="7775"/>
                    <a:pt x="0" y="11225"/>
                  </a:cubicBezTo>
                  <a:cubicBezTo>
                    <a:pt x="0" y="18150"/>
                    <a:pt x="4136" y="21600"/>
                    <a:pt x="8241" y="21600"/>
                  </a:cubicBezTo>
                  <a:cubicBezTo>
                    <a:pt x="17494" y="21600"/>
                    <a:pt x="21600" y="18150"/>
                    <a:pt x="21600" y="11225"/>
                  </a:cubicBezTo>
                  <a:cubicBezTo>
                    <a:pt x="21600" y="7775"/>
                    <a:pt x="17494" y="0"/>
                    <a:pt x="8241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963;p8"/>
            <p:cNvSpPr/>
            <p:nvPr/>
          </p:nvSpPr>
          <p:spPr>
            <a:xfrm>
              <a:off x="8186" y="0"/>
              <a:ext cx="463285" cy="31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0623" y="5269"/>
                  </a:moveTo>
                  <a:cubicBezTo>
                    <a:pt x="20623" y="6358"/>
                    <a:pt x="20623" y="7621"/>
                    <a:pt x="20741" y="8710"/>
                  </a:cubicBezTo>
                  <a:lnTo>
                    <a:pt x="20741" y="8884"/>
                  </a:lnTo>
                  <a:cubicBezTo>
                    <a:pt x="20504" y="9276"/>
                    <a:pt x="20119" y="9624"/>
                    <a:pt x="19763" y="9972"/>
                  </a:cubicBezTo>
                  <a:cubicBezTo>
                    <a:pt x="20119" y="8361"/>
                    <a:pt x="20356" y="6880"/>
                    <a:pt x="20623" y="5269"/>
                  </a:cubicBezTo>
                  <a:close/>
                  <a:moveTo>
                    <a:pt x="20356" y="3615"/>
                  </a:moveTo>
                  <a:cubicBezTo>
                    <a:pt x="20000" y="5792"/>
                    <a:pt x="19616" y="8187"/>
                    <a:pt x="19142" y="10364"/>
                  </a:cubicBezTo>
                  <a:lnTo>
                    <a:pt x="19142" y="10713"/>
                  </a:lnTo>
                  <a:cubicBezTo>
                    <a:pt x="19022" y="10887"/>
                    <a:pt x="18756" y="11061"/>
                    <a:pt x="18637" y="11236"/>
                  </a:cubicBezTo>
                  <a:cubicBezTo>
                    <a:pt x="19022" y="8884"/>
                    <a:pt x="19378" y="6707"/>
                    <a:pt x="19763" y="4354"/>
                  </a:cubicBezTo>
                  <a:lnTo>
                    <a:pt x="19763" y="4180"/>
                  </a:lnTo>
                  <a:cubicBezTo>
                    <a:pt x="20000" y="4007"/>
                    <a:pt x="20237" y="3831"/>
                    <a:pt x="20356" y="3615"/>
                  </a:cubicBezTo>
                  <a:close/>
                  <a:moveTo>
                    <a:pt x="19142" y="4921"/>
                  </a:moveTo>
                  <a:lnTo>
                    <a:pt x="18015" y="11453"/>
                  </a:lnTo>
                  <a:cubicBezTo>
                    <a:pt x="18015" y="11628"/>
                    <a:pt x="18015" y="11802"/>
                    <a:pt x="18133" y="11802"/>
                  </a:cubicBezTo>
                  <a:cubicBezTo>
                    <a:pt x="17779" y="12149"/>
                    <a:pt x="17393" y="12542"/>
                    <a:pt x="17037" y="12890"/>
                  </a:cubicBezTo>
                  <a:cubicBezTo>
                    <a:pt x="17156" y="11802"/>
                    <a:pt x="17393" y="10713"/>
                    <a:pt x="17659" y="9624"/>
                  </a:cubicBezTo>
                  <a:cubicBezTo>
                    <a:pt x="18015" y="8361"/>
                    <a:pt x="18282" y="7098"/>
                    <a:pt x="18519" y="5618"/>
                  </a:cubicBezTo>
                  <a:lnTo>
                    <a:pt x="18519" y="5443"/>
                  </a:lnTo>
                  <a:cubicBezTo>
                    <a:pt x="18756" y="5269"/>
                    <a:pt x="19022" y="5095"/>
                    <a:pt x="19142" y="4921"/>
                  </a:cubicBezTo>
                  <a:close/>
                  <a:moveTo>
                    <a:pt x="15171" y="8710"/>
                  </a:moveTo>
                  <a:cubicBezTo>
                    <a:pt x="14815" y="10146"/>
                    <a:pt x="14430" y="11628"/>
                    <a:pt x="14193" y="13064"/>
                  </a:cubicBezTo>
                  <a:lnTo>
                    <a:pt x="14193" y="12890"/>
                  </a:lnTo>
                  <a:cubicBezTo>
                    <a:pt x="14193" y="12716"/>
                    <a:pt x="14075" y="12542"/>
                    <a:pt x="13956" y="12542"/>
                  </a:cubicBezTo>
                  <a:cubicBezTo>
                    <a:pt x="13956" y="12542"/>
                    <a:pt x="13956" y="12324"/>
                    <a:pt x="13837" y="12324"/>
                  </a:cubicBezTo>
                  <a:cubicBezTo>
                    <a:pt x="13690" y="12542"/>
                    <a:pt x="13571" y="12542"/>
                    <a:pt x="13571" y="12716"/>
                  </a:cubicBezTo>
                  <a:cubicBezTo>
                    <a:pt x="13571" y="12542"/>
                    <a:pt x="13690" y="12149"/>
                    <a:pt x="13690" y="11976"/>
                  </a:cubicBezTo>
                  <a:cubicBezTo>
                    <a:pt x="13837" y="11976"/>
                    <a:pt x="13956" y="11976"/>
                    <a:pt x="13956" y="11802"/>
                  </a:cubicBezTo>
                  <a:cubicBezTo>
                    <a:pt x="14075" y="11802"/>
                    <a:pt x="14075" y="11628"/>
                    <a:pt x="14075" y="11453"/>
                  </a:cubicBezTo>
                  <a:cubicBezTo>
                    <a:pt x="14075" y="10887"/>
                    <a:pt x="13956" y="10364"/>
                    <a:pt x="13956" y="9798"/>
                  </a:cubicBezTo>
                  <a:cubicBezTo>
                    <a:pt x="14075" y="9798"/>
                    <a:pt x="14193" y="9624"/>
                    <a:pt x="14430" y="9449"/>
                  </a:cubicBezTo>
                  <a:cubicBezTo>
                    <a:pt x="14697" y="9276"/>
                    <a:pt x="14933" y="8884"/>
                    <a:pt x="15171" y="8710"/>
                  </a:cubicBezTo>
                  <a:close/>
                  <a:moveTo>
                    <a:pt x="12356" y="1089"/>
                  </a:moveTo>
                  <a:cubicBezTo>
                    <a:pt x="14815" y="2003"/>
                    <a:pt x="17275" y="2177"/>
                    <a:pt x="19763" y="2918"/>
                  </a:cubicBezTo>
                  <a:cubicBezTo>
                    <a:pt x="19616" y="3092"/>
                    <a:pt x="19496" y="3092"/>
                    <a:pt x="19378" y="3266"/>
                  </a:cubicBezTo>
                  <a:cubicBezTo>
                    <a:pt x="19142" y="3615"/>
                    <a:pt x="18756" y="3831"/>
                    <a:pt x="18519" y="4180"/>
                  </a:cubicBezTo>
                  <a:cubicBezTo>
                    <a:pt x="17779" y="4921"/>
                    <a:pt x="17037" y="5443"/>
                    <a:pt x="16416" y="6184"/>
                  </a:cubicBezTo>
                  <a:cubicBezTo>
                    <a:pt x="15793" y="6707"/>
                    <a:pt x="15053" y="7446"/>
                    <a:pt x="14430" y="8187"/>
                  </a:cubicBezTo>
                  <a:cubicBezTo>
                    <a:pt x="14075" y="8361"/>
                    <a:pt x="13837" y="8710"/>
                    <a:pt x="13452" y="8884"/>
                  </a:cubicBezTo>
                  <a:cubicBezTo>
                    <a:pt x="13452" y="9058"/>
                    <a:pt x="13334" y="9058"/>
                    <a:pt x="13215" y="9276"/>
                  </a:cubicBezTo>
                  <a:cubicBezTo>
                    <a:pt x="13215" y="9058"/>
                    <a:pt x="13096" y="9058"/>
                    <a:pt x="12948" y="8884"/>
                  </a:cubicBezTo>
                  <a:cubicBezTo>
                    <a:pt x="11615" y="8710"/>
                    <a:pt x="10252" y="8361"/>
                    <a:pt x="8771" y="7969"/>
                  </a:cubicBezTo>
                  <a:cubicBezTo>
                    <a:pt x="8652" y="7969"/>
                    <a:pt x="8385" y="8187"/>
                    <a:pt x="8385" y="8361"/>
                  </a:cubicBezTo>
                  <a:cubicBezTo>
                    <a:pt x="8267" y="8710"/>
                    <a:pt x="8504" y="9058"/>
                    <a:pt x="8652" y="9058"/>
                  </a:cubicBezTo>
                  <a:cubicBezTo>
                    <a:pt x="9867" y="9449"/>
                    <a:pt x="11111" y="9624"/>
                    <a:pt x="12356" y="9972"/>
                  </a:cubicBezTo>
                  <a:cubicBezTo>
                    <a:pt x="11734" y="10539"/>
                    <a:pt x="10993" y="10887"/>
                    <a:pt x="10371" y="11453"/>
                  </a:cubicBezTo>
                  <a:cubicBezTo>
                    <a:pt x="9986" y="11802"/>
                    <a:pt x="9630" y="11976"/>
                    <a:pt x="9393" y="12324"/>
                  </a:cubicBezTo>
                  <a:cubicBezTo>
                    <a:pt x="9008" y="12716"/>
                    <a:pt x="8771" y="13064"/>
                    <a:pt x="8504" y="13239"/>
                  </a:cubicBezTo>
                  <a:cubicBezTo>
                    <a:pt x="6282" y="12324"/>
                    <a:pt x="4060" y="12542"/>
                    <a:pt x="1985" y="11628"/>
                  </a:cubicBezTo>
                  <a:cubicBezTo>
                    <a:pt x="1719" y="11453"/>
                    <a:pt x="1482" y="11236"/>
                    <a:pt x="1245" y="11061"/>
                  </a:cubicBezTo>
                  <a:cubicBezTo>
                    <a:pt x="1837" y="10539"/>
                    <a:pt x="2578" y="9798"/>
                    <a:pt x="3319" y="9058"/>
                  </a:cubicBezTo>
                  <a:cubicBezTo>
                    <a:pt x="3822" y="8536"/>
                    <a:pt x="4445" y="7969"/>
                    <a:pt x="4949" y="7621"/>
                  </a:cubicBezTo>
                  <a:cubicBezTo>
                    <a:pt x="5689" y="7969"/>
                    <a:pt x="6548" y="8361"/>
                    <a:pt x="7289" y="8536"/>
                  </a:cubicBezTo>
                  <a:cubicBezTo>
                    <a:pt x="7408" y="8536"/>
                    <a:pt x="7645" y="8361"/>
                    <a:pt x="7645" y="8187"/>
                  </a:cubicBezTo>
                  <a:lnTo>
                    <a:pt x="7645" y="7969"/>
                  </a:lnTo>
                  <a:cubicBezTo>
                    <a:pt x="7763" y="7795"/>
                    <a:pt x="7645" y="7446"/>
                    <a:pt x="7408" y="7446"/>
                  </a:cubicBezTo>
                  <a:cubicBezTo>
                    <a:pt x="6786" y="7272"/>
                    <a:pt x="6282" y="7098"/>
                    <a:pt x="5808" y="6880"/>
                  </a:cubicBezTo>
                  <a:cubicBezTo>
                    <a:pt x="5808" y="6707"/>
                    <a:pt x="5926" y="6707"/>
                    <a:pt x="6045" y="6533"/>
                  </a:cubicBezTo>
                  <a:cubicBezTo>
                    <a:pt x="7022" y="5792"/>
                    <a:pt x="7911" y="4921"/>
                    <a:pt x="8889" y="4007"/>
                  </a:cubicBezTo>
                  <a:cubicBezTo>
                    <a:pt x="9245" y="3615"/>
                    <a:pt x="9748" y="3266"/>
                    <a:pt x="10252" y="2743"/>
                  </a:cubicBezTo>
                  <a:cubicBezTo>
                    <a:pt x="10726" y="2351"/>
                    <a:pt x="11111" y="2003"/>
                    <a:pt x="11615" y="1654"/>
                  </a:cubicBezTo>
                  <a:cubicBezTo>
                    <a:pt x="11734" y="1436"/>
                    <a:pt x="11852" y="1436"/>
                    <a:pt x="11971" y="1436"/>
                  </a:cubicBezTo>
                  <a:cubicBezTo>
                    <a:pt x="12089" y="1262"/>
                    <a:pt x="12208" y="1262"/>
                    <a:pt x="12208" y="1262"/>
                  </a:cubicBezTo>
                  <a:cubicBezTo>
                    <a:pt x="12356" y="1262"/>
                    <a:pt x="12356" y="1089"/>
                    <a:pt x="12356" y="1089"/>
                  </a:cubicBezTo>
                  <a:close/>
                  <a:moveTo>
                    <a:pt x="18015" y="6010"/>
                  </a:moveTo>
                  <a:cubicBezTo>
                    <a:pt x="17779" y="7098"/>
                    <a:pt x="17541" y="8361"/>
                    <a:pt x="17275" y="9449"/>
                  </a:cubicBezTo>
                  <a:cubicBezTo>
                    <a:pt x="16919" y="10713"/>
                    <a:pt x="16652" y="11976"/>
                    <a:pt x="16534" y="13413"/>
                  </a:cubicBezTo>
                  <a:lnTo>
                    <a:pt x="16534" y="13631"/>
                  </a:lnTo>
                  <a:cubicBezTo>
                    <a:pt x="16178" y="13805"/>
                    <a:pt x="15912" y="14153"/>
                    <a:pt x="15674" y="14502"/>
                  </a:cubicBezTo>
                  <a:cubicBezTo>
                    <a:pt x="16178" y="11976"/>
                    <a:pt x="16652" y="9449"/>
                    <a:pt x="17156" y="7098"/>
                  </a:cubicBezTo>
                  <a:lnTo>
                    <a:pt x="17156" y="6880"/>
                  </a:lnTo>
                  <a:cubicBezTo>
                    <a:pt x="17393" y="6533"/>
                    <a:pt x="17659" y="6358"/>
                    <a:pt x="18015" y="6010"/>
                  </a:cubicBezTo>
                  <a:close/>
                  <a:moveTo>
                    <a:pt x="9630" y="13413"/>
                  </a:moveTo>
                  <a:cubicBezTo>
                    <a:pt x="9512" y="13979"/>
                    <a:pt x="9393" y="14720"/>
                    <a:pt x="9126" y="15416"/>
                  </a:cubicBezTo>
                  <a:lnTo>
                    <a:pt x="9126" y="14153"/>
                  </a:lnTo>
                  <a:cubicBezTo>
                    <a:pt x="9245" y="13805"/>
                    <a:pt x="9512" y="13631"/>
                    <a:pt x="9630" y="13413"/>
                  </a:cubicBezTo>
                  <a:close/>
                  <a:moveTo>
                    <a:pt x="16534" y="7446"/>
                  </a:moveTo>
                  <a:cubicBezTo>
                    <a:pt x="16060" y="9798"/>
                    <a:pt x="15556" y="12149"/>
                    <a:pt x="15053" y="14502"/>
                  </a:cubicBezTo>
                  <a:cubicBezTo>
                    <a:pt x="15053" y="14720"/>
                    <a:pt x="15053" y="14893"/>
                    <a:pt x="15171" y="14893"/>
                  </a:cubicBezTo>
                  <a:cubicBezTo>
                    <a:pt x="14933" y="15242"/>
                    <a:pt x="14697" y="15416"/>
                    <a:pt x="14430" y="15590"/>
                  </a:cubicBezTo>
                  <a:lnTo>
                    <a:pt x="14430" y="15416"/>
                  </a:lnTo>
                  <a:cubicBezTo>
                    <a:pt x="14697" y="12890"/>
                    <a:pt x="15171" y="10364"/>
                    <a:pt x="15912" y="7969"/>
                  </a:cubicBezTo>
                  <a:cubicBezTo>
                    <a:pt x="16060" y="7795"/>
                    <a:pt x="16296" y="7621"/>
                    <a:pt x="16534" y="7446"/>
                  </a:cubicBezTo>
                  <a:close/>
                  <a:moveTo>
                    <a:pt x="13452" y="12890"/>
                  </a:moveTo>
                  <a:lnTo>
                    <a:pt x="13452" y="13064"/>
                  </a:lnTo>
                  <a:cubicBezTo>
                    <a:pt x="13571" y="14153"/>
                    <a:pt x="13690" y="15067"/>
                    <a:pt x="13837" y="16156"/>
                  </a:cubicBezTo>
                  <a:lnTo>
                    <a:pt x="13837" y="16331"/>
                  </a:lnTo>
                  <a:cubicBezTo>
                    <a:pt x="13452" y="16679"/>
                    <a:pt x="13096" y="17071"/>
                    <a:pt x="12593" y="17420"/>
                  </a:cubicBezTo>
                  <a:cubicBezTo>
                    <a:pt x="12830" y="15982"/>
                    <a:pt x="13215" y="14328"/>
                    <a:pt x="13452" y="12890"/>
                  </a:cubicBezTo>
                  <a:close/>
                  <a:moveTo>
                    <a:pt x="13215" y="10539"/>
                  </a:moveTo>
                  <a:cubicBezTo>
                    <a:pt x="13334" y="10713"/>
                    <a:pt x="13334" y="11061"/>
                    <a:pt x="13334" y="11453"/>
                  </a:cubicBezTo>
                  <a:cubicBezTo>
                    <a:pt x="12830" y="13413"/>
                    <a:pt x="12356" y="15590"/>
                    <a:pt x="11971" y="17767"/>
                  </a:cubicBezTo>
                  <a:lnTo>
                    <a:pt x="11971" y="17985"/>
                  </a:lnTo>
                  <a:cubicBezTo>
                    <a:pt x="11734" y="18334"/>
                    <a:pt x="11349" y="18508"/>
                    <a:pt x="10993" y="18856"/>
                  </a:cubicBezTo>
                  <a:cubicBezTo>
                    <a:pt x="11467" y="16156"/>
                    <a:pt x="12208" y="13631"/>
                    <a:pt x="12830" y="10887"/>
                  </a:cubicBezTo>
                  <a:lnTo>
                    <a:pt x="12830" y="10713"/>
                  </a:lnTo>
                  <a:cubicBezTo>
                    <a:pt x="12948" y="10713"/>
                    <a:pt x="13096" y="10539"/>
                    <a:pt x="13215" y="10539"/>
                  </a:cubicBezTo>
                  <a:close/>
                  <a:moveTo>
                    <a:pt x="10875" y="12324"/>
                  </a:moveTo>
                  <a:cubicBezTo>
                    <a:pt x="10608" y="13413"/>
                    <a:pt x="10371" y="14502"/>
                    <a:pt x="10134" y="15590"/>
                  </a:cubicBezTo>
                  <a:cubicBezTo>
                    <a:pt x="9867" y="16897"/>
                    <a:pt x="9630" y="18334"/>
                    <a:pt x="9393" y="19597"/>
                  </a:cubicBezTo>
                  <a:cubicBezTo>
                    <a:pt x="9393" y="18682"/>
                    <a:pt x="9245" y="17985"/>
                    <a:pt x="9245" y="17071"/>
                  </a:cubicBezTo>
                  <a:cubicBezTo>
                    <a:pt x="9512" y="15982"/>
                    <a:pt x="9867" y="14720"/>
                    <a:pt x="10134" y="13631"/>
                  </a:cubicBezTo>
                  <a:cubicBezTo>
                    <a:pt x="10252" y="13413"/>
                    <a:pt x="10252" y="13064"/>
                    <a:pt x="10371" y="12890"/>
                  </a:cubicBezTo>
                  <a:lnTo>
                    <a:pt x="10371" y="12716"/>
                  </a:lnTo>
                  <a:cubicBezTo>
                    <a:pt x="10608" y="12542"/>
                    <a:pt x="10726" y="12324"/>
                    <a:pt x="10875" y="12324"/>
                  </a:cubicBezTo>
                  <a:close/>
                  <a:moveTo>
                    <a:pt x="12208" y="11236"/>
                  </a:moveTo>
                  <a:cubicBezTo>
                    <a:pt x="11615" y="13979"/>
                    <a:pt x="10875" y="16679"/>
                    <a:pt x="10371" y="19423"/>
                  </a:cubicBezTo>
                  <a:cubicBezTo>
                    <a:pt x="10252" y="19597"/>
                    <a:pt x="9986" y="19771"/>
                    <a:pt x="9867" y="19946"/>
                  </a:cubicBezTo>
                  <a:cubicBezTo>
                    <a:pt x="10371" y="17420"/>
                    <a:pt x="10726" y="14720"/>
                    <a:pt x="11467" y="12149"/>
                  </a:cubicBezTo>
                  <a:cubicBezTo>
                    <a:pt x="11467" y="12149"/>
                    <a:pt x="11467" y="11976"/>
                    <a:pt x="11615" y="11976"/>
                  </a:cubicBezTo>
                  <a:lnTo>
                    <a:pt x="11615" y="11802"/>
                  </a:lnTo>
                  <a:cubicBezTo>
                    <a:pt x="11852" y="11628"/>
                    <a:pt x="12089" y="11453"/>
                    <a:pt x="12208" y="11236"/>
                  </a:cubicBezTo>
                  <a:close/>
                  <a:moveTo>
                    <a:pt x="741" y="12149"/>
                  </a:moveTo>
                  <a:cubicBezTo>
                    <a:pt x="1837" y="12890"/>
                    <a:pt x="3082" y="13239"/>
                    <a:pt x="4208" y="13413"/>
                  </a:cubicBezTo>
                  <a:cubicBezTo>
                    <a:pt x="5541" y="13631"/>
                    <a:pt x="7022" y="13805"/>
                    <a:pt x="8267" y="14328"/>
                  </a:cubicBezTo>
                  <a:lnTo>
                    <a:pt x="8385" y="14328"/>
                  </a:lnTo>
                  <a:cubicBezTo>
                    <a:pt x="8385" y="15982"/>
                    <a:pt x="8504" y="17767"/>
                    <a:pt x="8652" y="19423"/>
                  </a:cubicBezTo>
                  <a:lnTo>
                    <a:pt x="8652" y="20338"/>
                  </a:lnTo>
                  <a:cubicBezTo>
                    <a:pt x="7763" y="20162"/>
                    <a:pt x="6786" y="20162"/>
                    <a:pt x="5926" y="19771"/>
                  </a:cubicBezTo>
                  <a:cubicBezTo>
                    <a:pt x="4800" y="19597"/>
                    <a:pt x="3704" y="19249"/>
                    <a:pt x="2726" y="18856"/>
                  </a:cubicBezTo>
                  <a:cubicBezTo>
                    <a:pt x="2104" y="18508"/>
                    <a:pt x="1600" y="18334"/>
                    <a:pt x="1096" y="17767"/>
                  </a:cubicBezTo>
                  <a:cubicBezTo>
                    <a:pt x="860" y="15982"/>
                    <a:pt x="860" y="13979"/>
                    <a:pt x="741" y="12149"/>
                  </a:cubicBezTo>
                  <a:close/>
                  <a:moveTo>
                    <a:pt x="12208" y="0"/>
                  </a:moveTo>
                  <a:lnTo>
                    <a:pt x="12089" y="174"/>
                  </a:lnTo>
                  <a:cubicBezTo>
                    <a:pt x="11615" y="348"/>
                    <a:pt x="11111" y="740"/>
                    <a:pt x="10608" y="1089"/>
                  </a:cubicBezTo>
                  <a:cubicBezTo>
                    <a:pt x="10134" y="1654"/>
                    <a:pt x="9630" y="2003"/>
                    <a:pt x="9126" y="2526"/>
                  </a:cubicBezTo>
                  <a:cubicBezTo>
                    <a:pt x="8149" y="3440"/>
                    <a:pt x="7171" y="4354"/>
                    <a:pt x="6163" y="5269"/>
                  </a:cubicBezTo>
                  <a:cubicBezTo>
                    <a:pt x="5067" y="6184"/>
                    <a:pt x="4060" y="7098"/>
                    <a:pt x="3082" y="7969"/>
                  </a:cubicBezTo>
                  <a:cubicBezTo>
                    <a:pt x="2104" y="8884"/>
                    <a:pt x="1096" y="9798"/>
                    <a:pt x="119" y="10887"/>
                  </a:cubicBezTo>
                  <a:cubicBezTo>
                    <a:pt x="0" y="10887"/>
                    <a:pt x="0" y="11061"/>
                    <a:pt x="0" y="11453"/>
                  </a:cubicBezTo>
                  <a:cubicBezTo>
                    <a:pt x="119" y="13805"/>
                    <a:pt x="119" y="15982"/>
                    <a:pt x="356" y="18159"/>
                  </a:cubicBezTo>
                  <a:lnTo>
                    <a:pt x="356" y="18508"/>
                  </a:lnTo>
                  <a:cubicBezTo>
                    <a:pt x="504" y="18508"/>
                    <a:pt x="504" y="18682"/>
                    <a:pt x="622" y="18682"/>
                  </a:cubicBezTo>
                  <a:cubicBezTo>
                    <a:pt x="1245" y="19249"/>
                    <a:pt x="1837" y="19597"/>
                    <a:pt x="2459" y="19946"/>
                  </a:cubicBezTo>
                  <a:cubicBezTo>
                    <a:pt x="3200" y="20338"/>
                    <a:pt x="3941" y="20511"/>
                    <a:pt x="4682" y="20685"/>
                  </a:cubicBezTo>
                  <a:cubicBezTo>
                    <a:pt x="6045" y="21034"/>
                    <a:pt x="7526" y="21252"/>
                    <a:pt x="8889" y="21600"/>
                  </a:cubicBezTo>
                  <a:lnTo>
                    <a:pt x="9245" y="21600"/>
                  </a:lnTo>
                  <a:cubicBezTo>
                    <a:pt x="9393" y="21600"/>
                    <a:pt x="9512" y="21600"/>
                    <a:pt x="9512" y="21426"/>
                  </a:cubicBezTo>
                  <a:cubicBezTo>
                    <a:pt x="13690" y="17985"/>
                    <a:pt x="17659" y="13979"/>
                    <a:pt x="21363" y="9624"/>
                  </a:cubicBezTo>
                  <a:cubicBezTo>
                    <a:pt x="21482" y="9449"/>
                    <a:pt x="21600" y="9058"/>
                    <a:pt x="21482" y="8884"/>
                  </a:cubicBezTo>
                  <a:lnTo>
                    <a:pt x="21482" y="8536"/>
                  </a:lnTo>
                  <a:cubicBezTo>
                    <a:pt x="21482" y="7621"/>
                    <a:pt x="21482" y="6707"/>
                    <a:pt x="21363" y="5618"/>
                  </a:cubicBezTo>
                  <a:lnTo>
                    <a:pt x="21363" y="4180"/>
                  </a:lnTo>
                  <a:cubicBezTo>
                    <a:pt x="21363" y="3831"/>
                    <a:pt x="21245" y="3440"/>
                    <a:pt x="21245" y="3092"/>
                  </a:cubicBezTo>
                  <a:cubicBezTo>
                    <a:pt x="21245" y="2918"/>
                    <a:pt x="21245" y="2743"/>
                    <a:pt x="21097" y="2526"/>
                  </a:cubicBezTo>
                  <a:cubicBezTo>
                    <a:pt x="21097" y="2526"/>
                    <a:pt x="21097" y="2351"/>
                    <a:pt x="20979" y="2351"/>
                  </a:cubicBezTo>
                  <a:lnTo>
                    <a:pt x="20859" y="2351"/>
                  </a:lnTo>
                  <a:cubicBezTo>
                    <a:pt x="20859" y="2177"/>
                    <a:pt x="20741" y="2177"/>
                    <a:pt x="20623" y="2003"/>
                  </a:cubicBezTo>
                  <a:cubicBezTo>
                    <a:pt x="18015" y="1262"/>
                    <a:pt x="15171" y="915"/>
                    <a:pt x="12593" y="0"/>
                  </a:cubicBezTo>
                  <a:lnTo>
                    <a:pt x="12474" y="0"/>
                  </a:lnTo>
                  <a:cubicBezTo>
                    <a:pt x="12474" y="0"/>
                    <a:pt x="12356" y="0"/>
                    <a:pt x="12356" y="174"/>
                  </a:cubicBezTo>
                  <a:lnTo>
                    <a:pt x="1220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9" name="Google Shape;965;p8"/>
          <p:cNvGrpSpPr/>
          <p:nvPr/>
        </p:nvGrpSpPr>
        <p:grpSpPr>
          <a:xfrm>
            <a:off x="3595124" y="3990429"/>
            <a:ext cx="1" cy="12701"/>
            <a:chOff x="0" y="0"/>
            <a:chExt cx="0" cy="12699"/>
          </a:xfrm>
        </p:grpSpPr>
        <p:sp>
          <p:nvSpPr>
            <p:cNvPr id="1097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98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2" name="Google Shape;966;p8"/>
          <p:cNvGrpSpPr/>
          <p:nvPr/>
        </p:nvGrpSpPr>
        <p:grpSpPr>
          <a:xfrm>
            <a:off x="3510356" y="3722041"/>
            <a:ext cx="12701" cy="12701"/>
            <a:chOff x="0" y="0"/>
            <a:chExt cx="12699" cy="12700"/>
          </a:xfrm>
        </p:grpSpPr>
        <p:sp>
          <p:nvSpPr>
            <p:cNvPr id="1100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17"/>
                    <a:pt x="0" y="7235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1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35"/>
                    <a:pt x="21600" y="14417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05" name="Google Shape;967;p8"/>
          <p:cNvGrpSpPr/>
          <p:nvPr/>
        </p:nvGrpSpPr>
        <p:grpSpPr>
          <a:xfrm>
            <a:off x="3507151" y="3694000"/>
            <a:ext cx="1" cy="12701"/>
            <a:chOff x="0" y="0"/>
            <a:chExt cx="0" cy="12699"/>
          </a:xfrm>
        </p:grpSpPr>
        <p:sp>
          <p:nvSpPr>
            <p:cNvPr id="1103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04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8" name="Google Shape;968;p8"/>
          <p:cNvGrpSpPr/>
          <p:nvPr/>
        </p:nvGrpSpPr>
        <p:grpSpPr>
          <a:xfrm>
            <a:off x="3520878" y="3753919"/>
            <a:ext cx="12701" cy="12701"/>
            <a:chOff x="0" y="0"/>
            <a:chExt cx="12700" cy="12700"/>
          </a:xfrm>
        </p:grpSpPr>
        <p:sp>
          <p:nvSpPr>
            <p:cNvPr id="1106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00"/>
                    <a:pt x="0" y="7200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7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11" name="Google Shape;969;p8"/>
          <p:cNvGrpSpPr/>
          <p:nvPr/>
        </p:nvGrpSpPr>
        <p:grpSpPr>
          <a:xfrm>
            <a:off x="3584280" y="3959824"/>
            <a:ext cx="1" cy="12701"/>
            <a:chOff x="0" y="0"/>
            <a:chExt cx="0" cy="12700"/>
          </a:xfrm>
        </p:grpSpPr>
        <p:sp>
          <p:nvSpPr>
            <p:cNvPr id="1109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10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1112" name="Google Shape;970;p8"/>
          <p:cNvSpPr/>
          <p:nvPr/>
        </p:nvSpPr>
        <p:spPr>
          <a:xfrm>
            <a:off x="3496953" y="3668481"/>
            <a:ext cx="76492" cy="13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44" y="0"/>
                </a:moveTo>
                <a:cubicBezTo>
                  <a:pt x="15522" y="5415"/>
                  <a:pt x="11521" y="11306"/>
                  <a:pt x="7542" y="15858"/>
                </a:cubicBezTo>
                <a:cubicBezTo>
                  <a:pt x="12417" y="11306"/>
                  <a:pt x="17204" y="5415"/>
                  <a:pt x="21600" y="0"/>
                </a:cubicBezTo>
                <a:close/>
                <a:moveTo>
                  <a:pt x="7542" y="15858"/>
                </a:moveTo>
                <a:cubicBezTo>
                  <a:pt x="5037" y="18208"/>
                  <a:pt x="2505" y="20202"/>
                  <a:pt x="0" y="21600"/>
                </a:cubicBezTo>
                <a:lnTo>
                  <a:pt x="1438" y="21600"/>
                </a:lnTo>
                <a:cubicBezTo>
                  <a:pt x="3459" y="20202"/>
                  <a:pt x="5500" y="18208"/>
                  <a:pt x="7542" y="15858"/>
                </a:cubicBezTo>
                <a:close/>
              </a:path>
            </a:pathLst>
          </a:custGeom>
          <a:solidFill>
            <a:srgbClr val="E9DD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15" name="Google Shape;971;p8"/>
          <p:cNvGrpSpPr/>
          <p:nvPr/>
        </p:nvGrpSpPr>
        <p:grpSpPr>
          <a:xfrm>
            <a:off x="4816549" y="4275691"/>
            <a:ext cx="1" cy="12701"/>
            <a:chOff x="0" y="0"/>
            <a:chExt cx="0" cy="12700"/>
          </a:xfrm>
        </p:grpSpPr>
        <p:sp>
          <p:nvSpPr>
            <p:cNvPr id="1113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14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1116" name="Google Shape;972;p8"/>
          <p:cNvSpPr/>
          <p:nvPr/>
        </p:nvSpPr>
        <p:spPr>
          <a:xfrm>
            <a:off x="4774462" y="4291626"/>
            <a:ext cx="2613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978" y="4747"/>
                  <a:pt x="15884" y="8427"/>
                  <a:pt x="12728" y="11444"/>
                </a:cubicBezTo>
                <a:lnTo>
                  <a:pt x="15289" y="11444"/>
                </a:lnTo>
                <a:cubicBezTo>
                  <a:pt x="17393" y="5078"/>
                  <a:pt x="19496" y="5078"/>
                  <a:pt x="21600" y="0"/>
                </a:cubicBezTo>
                <a:close/>
                <a:moveTo>
                  <a:pt x="11067" y="11444"/>
                </a:moveTo>
                <a:cubicBezTo>
                  <a:pt x="6326" y="16522"/>
                  <a:pt x="2104" y="16522"/>
                  <a:pt x="0" y="21600"/>
                </a:cubicBezTo>
                <a:cubicBezTo>
                  <a:pt x="3689" y="18656"/>
                  <a:pt x="8277" y="15676"/>
                  <a:pt x="12728" y="11444"/>
                </a:cubicBez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7" name="Google Shape;973;p8"/>
          <p:cNvSpPr/>
          <p:nvPr/>
        </p:nvSpPr>
        <p:spPr>
          <a:xfrm>
            <a:off x="4808918" y="427983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0"/>
                  <a:pt x="0" y="21600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8" name="Google Shape;975;p8"/>
          <p:cNvSpPr/>
          <p:nvPr/>
        </p:nvSpPr>
        <p:spPr>
          <a:xfrm>
            <a:off x="3600569" y="352825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9F0E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28" name="Google Shape;977;p8"/>
          <p:cNvGrpSpPr/>
          <p:nvPr/>
        </p:nvGrpSpPr>
        <p:grpSpPr>
          <a:xfrm>
            <a:off x="3480216" y="3295330"/>
            <a:ext cx="1372588" cy="1382839"/>
            <a:chOff x="0" y="0"/>
            <a:chExt cx="1372586" cy="1382837"/>
          </a:xfrm>
        </p:grpSpPr>
        <p:sp>
          <p:nvSpPr>
            <p:cNvPr id="1119" name="Google Shape;978;p8"/>
            <p:cNvSpPr/>
            <p:nvPr/>
          </p:nvSpPr>
          <p:spPr>
            <a:xfrm>
              <a:off x="-1" y="391358"/>
              <a:ext cx="1372588" cy="99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559" y="0"/>
                  </a:moveTo>
                  <a:cubicBezTo>
                    <a:pt x="389" y="0"/>
                    <a:pt x="269" y="55"/>
                    <a:pt x="139" y="180"/>
                  </a:cubicBezTo>
                  <a:cubicBezTo>
                    <a:pt x="19" y="403"/>
                    <a:pt x="-31" y="694"/>
                    <a:pt x="19" y="930"/>
                  </a:cubicBezTo>
                  <a:cubicBezTo>
                    <a:pt x="969" y="5680"/>
                    <a:pt x="2020" y="10415"/>
                    <a:pt x="3180" y="15053"/>
                  </a:cubicBezTo>
                  <a:cubicBezTo>
                    <a:pt x="3310" y="15678"/>
                    <a:pt x="3430" y="16317"/>
                    <a:pt x="3601" y="16900"/>
                  </a:cubicBezTo>
                  <a:cubicBezTo>
                    <a:pt x="3771" y="17705"/>
                    <a:pt x="3931" y="18455"/>
                    <a:pt x="4141" y="19150"/>
                  </a:cubicBezTo>
                  <a:cubicBezTo>
                    <a:pt x="4351" y="19788"/>
                    <a:pt x="4561" y="20483"/>
                    <a:pt x="4931" y="20955"/>
                  </a:cubicBezTo>
                  <a:cubicBezTo>
                    <a:pt x="5311" y="21469"/>
                    <a:pt x="5852" y="21580"/>
                    <a:pt x="6312" y="21580"/>
                  </a:cubicBezTo>
                  <a:cubicBezTo>
                    <a:pt x="6436" y="21594"/>
                    <a:pt x="6559" y="21600"/>
                    <a:pt x="6681" y="21600"/>
                  </a:cubicBezTo>
                  <a:cubicBezTo>
                    <a:pt x="7168" y="21600"/>
                    <a:pt x="7638" y="21502"/>
                    <a:pt x="8103" y="21413"/>
                  </a:cubicBezTo>
                  <a:cubicBezTo>
                    <a:pt x="8603" y="21302"/>
                    <a:pt x="9063" y="21177"/>
                    <a:pt x="9563" y="21066"/>
                  </a:cubicBezTo>
                  <a:cubicBezTo>
                    <a:pt x="9934" y="21011"/>
                    <a:pt x="10314" y="21011"/>
                    <a:pt x="10684" y="20955"/>
                  </a:cubicBezTo>
                  <a:cubicBezTo>
                    <a:pt x="11224" y="20886"/>
                    <a:pt x="11724" y="20886"/>
                    <a:pt x="12275" y="20830"/>
                  </a:cubicBezTo>
                  <a:cubicBezTo>
                    <a:pt x="13275" y="20719"/>
                    <a:pt x="14276" y="20539"/>
                    <a:pt x="15276" y="20080"/>
                  </a:cubicBezTo>
                  <a:cubicBezTo>
                    <a:pt x="15726" y="19844"/>
                    <a:pt x="16187" y="19497"/>
                    <a:pt x="16607" y="19094"/>
                  </a:cubicBezTo>
                  <a:cubicBezTo>
                    <a:pt x="16857" y="18872"/>
                    <a:pt x="17067" y="18636"/>
                    <a:pt x="17277" y="18400"/>
                  </a:cubicBezTo>
                  <a:cubicBezTo>
                    <a:pt x="17437" y="18108"/>
                    <a:pt x="17647" y="17886"/>
                    <a:pt x="17817" y="17594"/>
                  </a:cubicBezTo>
                  <a:cubicBezTo>
                    <a:pt x="18438" y="16719"/>
                    <a:pt x="19068" y="15803"/>
                    <a:pt x="19568" y="14817"/>
                  </a:cubicBezTo>
                  <a:cubicBezTo>
                    <a:pt x="20108" y="14706"/>
                    <a:pt x="20609" y="14525"/>
                    <a:pt x="21149" y="14415"/>
                  </a:cubicBezTo>
                  <a:cubicBezTo>
                    <a:pt x="21359" y="14359"/>
                    <a:pt x="21529" y="14012"/>
                    <a:pt x="21529" y="13665"/>
                  </a:cubicBezTo>
                  <a:cubicBezTo>
                    <a:pt x="21569" y="13373"/>
                    <a:pt x="21479" y="13026"/>
                    <a:pt x="21399" y="12734"/>
                  </a:cubicBezTo>
                  <a:cubicBezTo>
                    <a:pt x="21319" y="12442"/>
                    <a:pt x="21149" y="12207"/>
                    <a:pt x="20979" y="11984"/>
                  </a:cubicBezTo>
                  <a:cubicBezTo>
                    <a:pt x="20859" y="11859"/>
                    <a:pt x="20728" y="11748"/>
                    <a:pt x="20568" y="11748"/>
                  </a:cubicBezTo>
                  <a:cubicBezTo>
                    <a:pt x="20438" y="11748"/>
                    <a:pt x="20278" y="11859"/>
                    <a:pt x="20188" y="11984"/>
                  </a:cubicBezTo>
                  <a:cubicBezTo>
                    <a:pt x="19978" y="12276"/>
                    <a:pt x="19938" y="12789"/>
                    <a:pt x="20188" y="13081"/>
                  </a:cubicBezTo>
                  <a:cubicBezTo>
                    <a:pt x="20148" y="13137"/>
                    <a:pt x="20108" y="13137"/>
                    <a:pt x="20068" y="13137"/>
                  </a:cubicBezTo>
                  <a:cubicBezTo>
                    <a:pt x="20028" y="12970"/>
                    <a:pt x="19938" y="12845"/>
                    <a:pt x="19818" y="12734"/>
                  </a:cubicBezTo>
                  <a:cubicBezTo>
                    <a:pt x="19741" y="12679"/>
                    <a:pt x="19655" y="12652"/>
                    <a:pt x="19569" y="12652"/>
                  </a:cubicBezTo>
                  <a:cubicBezTo>
                    <a:pt x="19375" y="12652"/>
                    <a:pt x="19178" y="12785"/>
                    <a:pt x="19068" y="13026"/>
                  </a:cubicBezTo>
                  <a:cubicBezTo>
                    <a:pt x="19028" y="13192"/>
                    <a:pt x="18938" y="13317"/>
                    <a:pt x="18898" y="13484"/>
                  </a:cubicBezTo>
                  <a:cubicBezTo>
                    <a:pt x="18818" y="13540"/>
                    <a:pt x="18778" y="13665"/>
                    <a:pt x="18728" y="13720"/>
                  </a:cubicBezTo>
                  <a:cubicBezTo>
                    <a:pt x="18688" y="13776"/>
                    <a:pt x="18688" y="13831"/>
                    <a:pt x="18688" y="13887"/>
                  </a:cubicBezTo>
                  <a:cubicBezTo>
                    <a:pt x="18608" y="14012"/>
                    <a:pt x="18528" y="14178"/>
                    <a:pt x="18477" y="14289"/>
                  </a:cubicBezTo>
                  <a:cubicBezTo>
                    <a:pt x="18147" y="14873"/>
                    <a:pt x="17777" y="15456"/>
                    <a:pt x="17397" y="16025"/>
                  </a:cubicBezTo>
                  <a:cubicBezTo>
                    <a:pt x="17027" y="16553"/>
                    <a:pt x="16647" y="17136"/>
                    <a:pt x="16187" y="17650"/>
                  </a:cubicBezTo>
                  <a:cubicBezTo>
                    <a:pt x="15856" y="17997"/>
                    <a:pt x="15526" y="18233"/>
                    <a:pt x="15146" y="18455"/>
                  </a:cubicBezTo>
                  <a:cubicBezTo>
                    <a:pt x="14526" y="18803"/>
                    <a:pt x="13855" y="19039"/>
                    <a:pt x="13185" y="19150"/>
                  </a:cubicBezTo>
                  <a:cubicBezTo>
                    <a:pt x="12144" y="19330"/>
                    <a:pt x="11144" y="19386"/>
                    <a:pt x="10104" y="19441"/>
                  </a:cubicBezTo>
                  <a:cubicBezTo>
                    <a:pt x="9273" y="19566"/>
                    <a:pt x="8473" y="19788"/>
                    <a:pt x="7682" y="19913"/>
                  </a:cubicBezTo>
                  <a:cubicBezTo>
                    <a:pt x="7287" y="19995"/>
                    <a:pt x="6892" y="20046"/>
                    <a:pt x="6496" y="20046"/>
                  </a:cubicBezTo>
                  <a:cubicBezTo>
                    <a:pt x="6351" y="20046"/>
                    <a:pt x="6207" y="20040"/>
                    <a:pt x="6062" y="20025"/>
                  </a:cubicBezTo>
                  <a:cubicBezTo>
                    <a:pt x="5932" y="20025"/>
                    <a:pt x="5852" y="19969"/>
                    <a:pt x="5771" y="19913"/>
                  </a:cubicBezTo>
                  <a:lnTo>
                    <a:pt x="5681" y="19913"/>
                  </a:lnTo>
                  <a:cubicBezTo>
                    <a:pt x="5681" y="19844"/>
                    <a:pt x="5642" y="19788"/>
                    <a:pt x="5602" y="19733"/>
                  </a:cubicBezTo>
                  <a:cubicBezTo>
                    <a:pt x="5431" y="19386"/>
                    <a:pt x="5311" y="19039"/>
                    <a:pt x="5181" y="18692"/>
                  </a:cubicBezTo>
                  <a:cubicBezTo>
                    <a:pt x="4891" y="17650"/>
                    <a:pt x="4681" y="16609"/>
                    <a:pt x="4431" y="15511"/>
                  </a:cubicBezTo>
                  <a:cubicBezTo>
                    <a:pt x="4311" y="14928"/>
                    <a:pt x="4181" y="14415"/>
                    <a:pt x="4021" y="13831"/>
                  </a:cubicBezTo>
                  <a:cubicBezTo>
                    <a:pt x="3811" y="12970"/>
                    <a:pt x="3601" y="12040"/>
                    <a:pt x="3391" y="11165"/>
                  </a:cubicBezTo>
                  <a:cubicBezTo>
                    <a:pt x="2680" y="8110"/>
                    <a:pt x="2020" y="5096"/>
                    <a:pt x="1390" y="2028"/>
                  </a:cubicBezTo>
                  <a:cubicBezTo>
                    <a:pt x="1430" y="2083"/>
                    <a:pt x="1520" y="2139"/>
                    <a:pt x="1560" y="2208"/>
                  </a:cubicBezTo>
                  <a:cubicBezTo>
                    <a:pt x="1600" y="2208"/>
                    <a:pt x="1600" y="2263"/>
                    <a:pt x="1640" y="2263"/>
                  </a:cubicBezTo>
                  <a:cubicBezTo>
                    <a:pt x="1770" y="2430"/>
                    <a:pt x="1850" y="2486"/>
                    <a:pt x="2020" y="2486"/>
                  </a:cubicBezTo>
                  <a:cubicBezTo>
                    <a:pt x="2180" y="2486"/>
                    <a:pt x="2310" y="2430"/>
                    <a:pt x="2430" y="2263"/>
                  </a:cubicBezTo>
                  <a:cubicBezTo>
                    <a:pt x="2520" y="2139"/>
                    <a:pt x="2560" y="1916"/>
                    <a:pt x="2560" y="1736"/>
                  </a:cubicBezTo>
                  <a:cubicBezTo>
                    <a:pt x="2560" y="1569"/>
                    <a:pt x="2520" y="1333"/>
                    <a:pt x="2430" y="1167"/>
                  </a:cubicBezTo>
                  <a:cubicBezTo>
                    <a:pt x="1930" y="583"/>
                    <a:pt x="1350" y="18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979;p8"/>
            <p:cNvSpPr/>
            <p:nvPr/>
          </p:nvSpPr>
          <p:spPr>
            <a:xfrm>
              <a:off x="110654" y="229462"/>
              <a:ext cx="130634" cy="23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4170" y="0"/>
                  </a:moveTo>
                  <a:cubicBezTo>
                    <a:pt x="2932" y="233"/>
                    <a:pt x="1586" y="760"/>
                    <a:pt x="761" y="1462"/>
                  </a:cubicBezTo>
                  <a:cubicBezTo>
                    <a:pt x="-169" y="2455"/>
                    <a:pt x="-169" y="3157"/>
                    <a:pt x="345" y="4152"/>
                  </a:cubicBezTo>
                  <a:cubicBezTo>
                    <a:pt x="1999" y="9766"/>
                    <a:pt x="5928" y="14854"/>
                    <a:pt x="10682" y="20001"/>
                  </a:cubicBezTo>
                  <a:cubicBezTo>
                    <a:pt x="11498" y="21116"/>
                    <a:pt x="13478" y="21600"/>
                    <a:pt x="15472" y="21600"/>
                  </a:cubicBezTo>
                  <a:cubicBezTo>
                    <a:pt x="16509" y="21600"/>
                    <a:pt x="17550" y="21470"/>
                    <a:pt x="18432" y="21229"/>
                  </a:cubicBezTo>
                  <a:cubicBezTo>
                    <a:pt x="19673" y="20703"/>
                    <a:pt x="20501" y="20001"/>
                    <a:pt x="21015" y="19240"/>
                  </a:cubicBezTo>
                  <a:cubicBezTo>
                    <a:pt x="21431" y="18304"/>
                    <a:pt x="21015" y="17544"/>
                    <a:pt x="20085" y="16842"/>
                  </a:cubicBezTo>
                  <a:cubicBezTo>
                    <a:pt x="18848" y="15088"/>
                    <a:pt x="17502" y="13626"/>
                    <a:pt x="16261" y="11930"/>
                  </a:cubicBezTo>
                  <a:cubicBezTo>
                    <a:pt x="14093" y="8771"/>
                    <a:pt x="12335" y="5614"/>
                    <a:pt x="11094" y="2222"/>
                  </a:cubicBezTo>
                  <a:cubicBezTo>
                    <a:pt x="11094" y="1462"/>
                    <a:pt x="9752" y="760"/>
                    <a:pt x="8511" y="467"/>
                  </a:cubicBezTo>
                  <a:cubicBezTo>
                    <a:pt x="7581" y="0"/>
                    <a:pt x="6753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23" name="Google Shape;980;p8"/>
            <p:cNvGrpSpPr/>
            <p:nvPr/>
          </p:nvGrpSpPr>
          <p:grpSpPr>
            <a:xfrm>
              <a:off x="383771" y="980045"/>
              <a:ext cx="12701" cy="12701"/>
              <a:chOff x="0" y="0"/>
              <a:chExt cx="12700" cy="12700"/>
            </a:xfrm>
          </p:grpSpPr>
          <p:sp>
            <p:nvSpPr>
              <p:cNvPr id="1121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1201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15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24" name="Google Shape;981;p8"/>
            <p:cNvSpPr/>
            <p:nvPr/>
          </p:nvSpPr>
          <p:spPr>
            <a:xfrm>
              <a:off x="858733" y="1095737"/>
              <a:ext cx="216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1600"/>
                    <a:pt x="8254" y="21600"/>
                    <a:pt x="0" y="21600"/>
                  </a:cubicBezTo>
                  <a:lnTo>
                    <a:pt x="190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27" name="Google Shape;982;p8"/>
            <p:cNvGrpSpPr/>
            <p:nvPr/>
          </p:nvGrpSpPr>
          <p:grpSpPr>
            <a:xfrm>
              <a:off x="184203" y="470105"/>
              <a:ext cx="1" cy="12701"/>
              <a:chOff x="0" y="0"/>
              <a:chExt cx="0" cy="12700"/>
            </a:xfrm>
          </p:grpSpPr>
          <p:sp>
            <p:nvSpPr>
              <p:cNvPr id="112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2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28" name="Google Shape;983;p8"/>
            <p:cNvSpPr/>
            <p:nvPr/>
          </p:nvSpPr>
          <p:spPr>
            <a:xfrm>
              <a:off x="432872" y="10810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80"/>
                    <a:pt x="21600" y="16171"/>
                    <a:pt x="21600" y="21600"/>
                  </a:cubicBezTo>
                  <a:cubicBezTo>
                    <a:pt x="21600" y="10780"/>
                    <a:pt x="10800" y="539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31" name="Google Shape;984;p8"/>
            <p:cNvGrpSpPr/>
            <p:nvPr/>
          </p:nvGrpSpPr>
          <p:grpSpPr>
            <a:xfrm>
              <a:off x="444313" y="1087456"/>
              <a:ext cx="1" cy="12701"/>
              <a:chOff x="0" y="0"/>
              <a:chExt cx="0" cy="12700"/>
            </a:xfrm>
          </p:grpSpPr>
          <p:sp>
            <p:nvSpPr>
              <p:cNvPr id="1129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0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4" name="Google Shape;985;p8"/>
            <p:cNvGrpSpPr/>
            <p:nvPr/>
          </p:nvGrpSpPr>
          <p:grpSpPr>
            <a:xfrm>
              <a:off x="800737" y="1108467"/>
              <a:ext cx="12701" cy="1"/>
              <a:chOff x="0" y="0"/>
              <a:chExt cx="12700" cy="0"/>
            </a:xfrm>
          </p:grpSpPr>
          <p:sp>
            <p:nvSpPr>
              <p:cNvPr id="113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7" name="Google Shape;986;p8"/>
            <p:cNvGrpSpPr/>
            <p:nvPr/>
          </p:nvGrpSpPr>
          <p:grpSpPr>
            <a:xfrm>
              <a:off x="346130" y="884427"/>
              <a:ext cx="1" cy="12701"/>
              <a:chOff x="0" y="0"/>
              <a:chExt cx="0" cy="12699"/>
            </a:xfrm>
          </p:grpSpPr>
          <p:sp>
            <p:nvSpPr>
              <p:cNvPr id="113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0" name="Google Shape;988;p8"/>
            <p:cNvGrpSpPr/>
            <p:nvPr/>
          </p:nvGrpSpPr>
          <p:grpSpPr>
            <a:xfrm>
              <a:off x="270935" y="707516"/>
              <a:ext cx="12701" cy="31886"/>
              <a:chOff x="0" y="0"/>
              <a:chExt cx="12700" cy="31885"/>
            </a:xfrm>
          </p:grpSpPr>
          <p:sp>
            <p:nvSpPr>
              <p:cNvPr id="1138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390" y="7346"/>
                      <a:pt x="16210" y="1425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210" y="14254"/>
                      <a:pt x="5390" y="7346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3" name="Google Shape;989;p8"/>
            <p:cNvGrpSpPr/>
            <p:nvPr/>
          </p:nvGrpSpPr>
          <p:grpSpPr>
            <a:xfrm>
              <a:off x="905928" y="1116747"/>
              <a:ext cx="12701" cy="1"/>
              <a:chOff x="0" y="0"/>
              <a:chExt cx="12700" cy="0"/>
            </a:xfrm>
          </p:grpSpPr>
          <p:sp>
            <p:nvSpPr>
              <p:cNvPr id="114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6" name="Google Shape;990;p8"/>
            <p:cNvGrpSpPr/>
            <p:nvPr/>
          </p:nvGrpSpPr>
          <p:grpSpPr>
            <a:xfrm>
              <a:off x="314258" y="811444"/>
              <a:ext cx="1" cy="12701"/>
              <a:chOff x="0" y="0"/>
              <a:chExt cx="0" cy="12700"/>
            </a:xfrm>
          </p:grpSpPr>
          <p:sp>
            <p:nvSpPr>
              <p:cNvPr id="114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47" name="Google Shape;992;p8"/>
            <p:cNvSpPr/>
            <p:nvPr/>
          </p:nvSpPr>
          <p:spPr>
            <a:xfrm>
              <a:off x="236498" y="627850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9" y="17464"/>
                  </a:lnTo>
                  <a:cubicBezTo>
                    <a:pt x="10839" y="17464"/>
                    <a:pt x="10839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993;p8"/>
            <p:cNvSpPr/>
            <p:nvPr/>
          </p:nvSpPr>
          <p:spPr>
            <a:xfrm>
              <a:off x="1098475" y="10626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43" y="10761"/>
                    <a:pt x="0" y="10761"/>
                    <a:pt x="0" y="21600"/>
                  </a:cubicBezTo>
                  <a:cubicBezTo>
                    <a:pt x="0" y="21600"/>
                    <a:pt x="21443" y="10761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994;p8"/>
            <p:cNvSpPr/>
            <p:nvPr/>
          </p:nvSpPr>
          <p:spPr>
            <a:xfrm>
              <a:off x="935870" y="1100835"/>
              <a:ext cx="401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210" y="0"/>
                    <a:pt x="18040" y="3539"/>
                  </a:cubicBezTo>
                  <a:cubicBezTo>
                    <a:pt x="19230" y="2394"/>
                    <a:pt x="20410" y="1197"/>
                    <a:pt x="21600" y="0"/>
                  </a:cubicBezTo>
                  <a:close/>
                  <a:moveTo>
                    <a:pt x="18040" y="3539"/>
                  </a:moveTo>
                  <a:cubicBezTo>
                    <a:pt x="16493" y="5101"/>
                    <a:pt x="14936" y="6662"/>
                    <a:pt x="13379" y="8224"/>
                  </a:cubicBezTo>
                  <a:cubicBezTo>
                    <a:pt x="14648" y="7547"/>
                    <a:pt x="15907" y="7183"/>
                    <a:pt x="17137" y="7183"/>
                  </a:cubicBezTo>
                  <a:cubicBezTo>
                    <a:pt x="17425" y="5673"/>
                    <a:pt x="17732" y="4528"/>
                    <a:pt x="18040" y="3539"/>
                  </a:cubicBezTo>
                  <a:close/>
                  <a:moveTo>
                    <a:pt x="13379" y="8224"/>
                  </a:moveTo>
                  <a:cubicBezTo>
                    <a:pt x="9025" y="10462"/>
                    <a:pt x="4512" y="16031"/>
                    <a:pt x="0" y="21600"/>
                  </a:cubicBezTo>
                  <a:cubicBezTo>
                    <a:pt x="4463" y="17124"/>
                    <a:pt x="8926" y="12700"/>
                    <a:pt x="13379" y="8224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996;p8"/>
            <p:cNvSpPr/>
            <p:nvPr/>
          </p:nvSpPr>
          <p:spPr>
            <a:xfrm>
              <a:off x="1050656" y="1130136"/>
              <a:ext cx="1270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17" y="5950"/>
                    <a:pt x="7183" y="8946"/>
                    <a:pt x="7183" y="11921"/>
                  </a:cubicBezTo>
                  <a:cubicBezTo>
                    <a:pt x="0" y="11921"/>
                    <a:pt x="0" y="14896"/>
                    <a:pt x="0" y="14896"/>
                  </a:cubicBezTo>
                  <a:lnTo>
                    <a:pt x="0" y="21600"/>
                  </a:lnTo>
                  <a:cubicBezTo>
                    <a:pt x="7183" y="14896"/>
                    <a:pt x="14417" y="8946"/>
                    <a:pt x="21600" y="297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997;p8"/>
            <p:cNvSpPr/>
            <p:nvPr/>
          </p:nvSpPr>
          <p:spPr>
            <a:xfrm>
              <a:off x="942911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16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54" name="Google Shape;998;p8"/>
            <p:cNvGrpSpPr/>
            <p:nvPr/>
          </p:nvGrpSpPr>
          <p:grpSpPr>
            <a:xfrm>
              <a:off x="367834" y="945625"/>
              <a:ext cx="12701" cy="12701"/>
              <a:chOff x="0" y="0"/>
              <a:chExt cx="12700" cy="12700"/>
            </a:xfrm>
          </p:grpSpPr>
          <p:sp>
            <p:nvSpPr>
              <p:cNvPr id="115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9623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962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57" name="Google Shape;1001;p8"/>
            <p:cNvGrpSpPr/>
            <p:nvPr/>
          </p:nvGrpSpPr>
          <p:grpSpPr>
            <a:xfrm>
              <a:off x="988183" y="1068948"/>
              <a:ext cx="12701" cy="1"/>
              <a:chOff x="0" y="0"/>
              <a:chExt cx="12700" cy="0"/>
            </a:xfrm>
          </p:grpSpPr>
          <p:sp>
            <p:nvSpPr>
              <p:cNvPr id="115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0" name="Google Shape;100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1158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3" name="Google Shape;1003;p8"/>
            <p:cNvGrpSpPr/>
            <p:nvPr/>
          </p:nvGrpSpPr>
          <p:grpSpPr>
            <a:xfrm>
              <a:off x="822087" y="1105904"/>
              <a:ext cx="12701" cy="1"/>
              <a:chOff x="0" y="0"/>
              <a:chExt cx="12700" cy="0"/>
            </a:xfrm>
          </p:grpSpPr>
          <p:sp>
            <p:nvSpPr>
              <p:cNvPr id="1161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6" name="Google Shape;1004;p8"/>
            <p:cNvGrpSpPr/>
            <p:nvPr/>
          </p:nvGrpSpPr>
          <p:grpSpPr>
            <a:xfrm>
              <a:off x="981133" y="1260196"/>
              <a:ext cx="1" cy="12701"/>
              <a:chOff x="0" y="0"/>
              <a:chExt cx="0" cy="12700"/>
            </a:xfrm>
          </p:grpSpPr>
          <p:sp>
            <p:nvSpPr>
              <p:cNvPr id="116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67" name="Google Shape;1005;p8"/>
            <p:cNvSpPr/>
            <p:nvPr/>
          </p:nvSpPr>
          <p:spPr>
            <a:xfrm>
              <a:off x="455494" y="10849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70" name="Google Shape;1006;p8"/>
            <p:cNvGrpSpPr/>
            <p:nvPr/>
          </p:nvGrpSpPr>
          <p:grpSpPr>
            <a:xfrm>
              <a:off x="973511" y="1260166"/>
              <a:ext cx="12701" cy="1"/>
              <a:chOff x="0" y="0"/>
              <a:chExt cx="12700" cy="0"/>
            </a:xfrm>
          </p:grpSpPr>
          <p:sp>
            <p:nvSpPr>
              <p:cNvPr id="116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1" name="Google Shape;1008;p8"/>
            <p:cNvSpPr/>
            <p:nvPr/>
          </p:nvSpPr>
          <p:spPr>
            <a:xfrm>
              <a:off x="1122034" y="1105904"/>
              <a:ext cx="18483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5" y="0"/>
                  </a:moveTo>
                  <a:cubicBezTo>
                    <a:pt x="15650" y="0"/>
                    <a:pt x="12675" y="2285"/>
                    <a:pt x="12675" y="4553"/>
                  </a:cubicBezTo>
                  <a:cubicBezTo>
                    <a:pt x="8946" y="7397"/>
                    <a:pt x="5971" y="7397"/>
                    <a:pt x="5971" y="9666"/>
                  </a:cubicBezTo>
                  <a:cubicBezTo>
                    <a:pt x="2975" y="11934"/>
                    <a:pt x="0" y="14219"/>
                    <a:pt x="0" y="16488"/>
                  </a:cubicBezTo>
                  <a:lnTo>
                    <a:pt x="0" y="21600"/>
                  </a:lnTo>
                  <a:cubicBezTo>
                    <a:pt x="5971" y="14219"/>
                    <a:pt x="12675" y="7397"/>
                    <a:pt x="21600" y="2285"/>
                  </a:cubicBezTo>
                  <a:lnTo>
                    <a:pt x="18625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009;p8"/>
            <p:cNvSpPr/>
            <p:nvPr/>
          </p:nvSpPr>
          <p:spPr>
            <a:xfrm>
              <a:off x="1153907" y="1076582"/>
              <a:ext cx="13392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3471"/>
                    <a:pt x="8241" y="11237"/>
                    <a:pt x="0" y="18129"/>
                  </a:cubicBezTo>
                  <a:lnTo>
                    <a:pt x="0" y="21600"/>
                  </a:lnTo>
                  <a:cubicBezTo>
                    <a:pt x="4136" y="14683"/>
                    <a:pt x="12347" y="7791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010;p8"/>
            <p:cNvSpPr/>
            <p:nvPr/>
          </p:nvSpPr>
          <p:spPr>
            <a:xfrm>
              <a:off x="1087616" y="1142879"/>
              <a:ext cx="21028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lnTo>
                    <a:pt x="16371" y="2844"/>
                  </a:lnTo>
                  <a:cubicBezTo>
                    <a:pt x="10478" y="7397"/>
                    <a:pt x="5229" y="9666"/>
                    <a:pt x="0" y="11934"/>
                  </a:cubicBezTo>
                  <a:lnTo>
                    <a:pt x="0" y="21600"/>
                  </a:lnTo>
                  <a:cubicBezTo>
                    <a:pt x="7844" y="14203"/>
                    <a:pt x="13737" y="7397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76" name="Google Shape;1011;p8"/>
            <p:cNvGrpSpPr/>
            <p:nvPr/>
          </p:nvGrpSpPr>
          <p:grpSpPr>
            <a:xfrm>
              <a:off x="997425" y="1253830"/>
              <a:ext cx="12701" cy="10128"/>
              <a:chOff x="0" y="0"/>
              <a:chExt cx="12700" cy="10127"/>
            </a:xfrm>
          </p:grpSpPr>
          <p:sp>
            <p:nvSpPr>
              <p:cNvPr id="1174" name="خط"/>
              <p:cNvSpPr/>
              <p:nvPr/>
            </p:nvSpPr>
            <p:spPr>
              <a:xfrm flipV="1">
                <a:off x="-1" y="0"/>
                <a:ext cx="12702" cy="101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5" name="خط"/>
              <p:cNvSpPr/>
              <p:nvPr/>
            </p:nvSpPr>
            <p:spPr>
              <a:xfrm flipH="1">
                <a:off x="0" y="-1"/>
                <a:ext cx="12701" cy="101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7" name="Google Shape;1012;p8"/>
            <p:cNvSpPr/>
            <p:nvPr/>
          </p:nvSpPr>
          <p:spPr>
            <a:xfrm>
              <a:off x="1000293" y="12496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013;p8"/>
            <p:cNvSpPr/>
            <p:nvPr/>
          </p:nvSpPr>
          <p:spPr>
            <a:xfrm>
              <a:off x="1063379" y="1174745"/>
              <a:ext cx="13392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cubicBezTo>
                    <a:pt x="9253" y="6499"/>
                    <a:pt x="4106" y="15122"/>
                    <a:pt x="0" y="21600"/>
                  </a:cubicBezTo>
                  <a:cubicBezTo>
                    <a:pt x="9253" y="15122"/>
                    <a:pt x="13359" y="9373"/>
                    <a:pt x="21600" y="6499"/>
                  </a:cubicBezTo>
                  <a:cubicBezTo>
                    <a:pt x="17494" y="3603"/>
                    <a:pt x="17494" y="3603"/>
                    <a:pt x="17494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014;p8"/>
            <p:cNvSpPr/>
            <p:nvPr/>
          </p:nvSpPr>
          <p:spPr>
            <a:xfrm>
              <a:off x="1180689" y="1042171"/>
              <a:ext cx="12746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286" y="2975"/>
                    <a:pt x="12973" y="2975"/>
                  </a:cubicBezTo>
                  <a:cubicBezTo>
                    <a:pt x="8659" y="9679"/>
                    <a:pt x="4314" y="15650"/>
                    <a:pt x="0" y="18625"/>
                  </a:cubicBezTo>
                  <a:lnTo>
                    <a:pt x="0" y="21600"/>
                  </a:lnTo>
                  <a:cubicBezTo>
                    <a:pt x="8659" y="15650"/>
                    <a:pt x="17286" y="9679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82" name="Google Shape;1016;p8"/>
            <p:cNvGrpSpPr/>
            <p:nvPr/>
          </p:nvGrpSpPr>
          <p:grpSpPr>
            <a:xfrm>
              <a:off x="994524" y="1177966"/>
              <a:ext cx="1" cy="12701"/>
              <a:chOff x="0" y="0"/>
              <a:chExt cx="0" cy="12700"/>
            </a:xfrm>
          </p:grpSpPr>
          <p:sp>
            <p:nvSpPr>
              <p:cNvPr id="118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83" name="Google Shape;1017;p8"/>
            <p:cNvSpPr/>
            <p:nvPr/>
          </p:nvSpPr>
          <p:spPr>
            <a:xfrm>
              <a:off x="986902" y="1148614"/>
              <a:ext cx="127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75"/>
                  </a:lnTo>
                  <a:cubicBezTo>
                    <a:pt x="21600" y="10375"/>
                    <a:pt x="21600" y="13825"/>
                    <a:pt x="21600" y="21600"/>
                  </a:cubicBezTo>
                  <a:lnTo>
                    <a:pt x="21600" y="3475"/>
                  </a:lnTo>
                  <a:cubicBezTo>
                    <a:pt x="21600" y="3475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019;p8"/>
            <p:cNvSpPr/>
            <p:nvPr/>
          </p:nvSpPr>
          <p:spPr>
            <a:xfrm>
              <a:off x="976065" y="1201522"/>
              <a:ext cx="12701" cy="6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7183" y="1664"/>
                  </a:lnTo>
                  <a:cubicBezTo>
                    <a:pt x="7183" y="3533"/>
                    <a:pt x="0" y="5191"/>
                    <a:pt x="0" y="6856"/>
                  </a:cubicBezTo>
                  <a:lnTo>
                    <a:pt x="0" y="19107"/>
                  </a:lnTo>
                  <a:lnTo>
                    <a:pt x="7183" y="19107"/>
                  </a:lnTo>
                  <a:lnTo>
                    <a:pt x="7183" y="21600"/>
                  </a:lnTo>
                  <a:lnTo>
                    <a:pt x="21600" y="21600"/>
                  </a:lnTo>
                  <a:cubicBezTo>
                    <a:pt x="14365" y="13915"/>
                    <a:pt x="7183" y="6856"/>
                    <a:pt x="7183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021;p8"/>
            <p:cNvSpPr/>
            <p:nvPr/>
          </p:nvSpPr>
          <p:spPr>
            <a:xfrm>
              <a:off x="1065925" y="1045069"/>
              <a:ext cx="350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30" y="8274"/>
                    <a:pt x="9817" y="8274"/>
                    <a:pt x="3534" y="14961"/>
                  </a:cubicBezTo>
                  <a:cubicBezTo>
                    <a:pt x="2397" y="14961"/>
                    <a:pt x="2091" y="18425"/>
                    <a:pt x="1250" y="20349"/>
                  </a:cubicBezTo>
                  <a:cubicBezTo>
                    <a:pt x="7681" y="14095"/>
                    <a:pt x="15339" y="7793"/>
                    <a:pt x="21600" y="0"/>
                  </a:cubicBezTo>
                  <a:close/>
                  <a:moveTo>
                    <a:pt x="1250" y="20349"/>
                  </a:moveTo>
                  <a:cubicBezTo>
                    <a:pt x="829" y="20782"/>
                    <a:pt x="409" y="21167"/>
                    <a:pt x="0" y="21600"/>
                  </a:cubicBezTo>
                  <a:cubicBezTo>
                    <a:pt x="545" y="21600"/>
                    <a:pt x="932" y="21071"/>
                    <a:pt x="1250" y="20349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022;p8"/>
            <p:cNvSpPr/>
            <p:nvPr/>
          </p:nvSpPr>
          <p:spPr>
            <a:xfrm>
              <a:off x="1021306" y="1054308"/>
              <a:ext cx="2613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6" y="0"/>
                  </a:moveTo>
                  <a:cubicBezTo>
                    <a:pt x="17423" y="3509"/>
                    <a:pt x="15304" y="7018"/>
                    <a:pt x="13170" y="10215"/>
                  </a:cubicBezTo>
                  <a:cubicBezTo>
                    <a:pt x="16387" y="9201"/>
                    <a:pt x="18993" y="6628"/>
                    <a:pt x="21600" y="0"/>
                  </a:cubicBezTo>
                  <a:close/>
                  <a:moveTo>
                    <a:pt x="13170" y="10215"/>
                  </a:moveTo>
                  <a:cubicBezTo>
                    <a:pt x="11173" y="10761"/>
                    <a:pt x="8933" y="10761"/>
                    <a:pt x="6326" y="10761"/>
                  </a:cubicBezTo>
                  <a:cubicBezTo>
                    <a:pt x="4878" y="18169"/>
                    <a:pt x="3445" y="20508"/>
                    <a:pt x="1997" y="21210"/>
                  </a:cubicBezTo>
                  <a:cubicBezTo>
                    <a:pt x="5655" y="20040"/>
                    <a:pt x="9436" y="15674"/>
                    <a:pt x="13170" y="10215"/>
                  </a:cubicBezTo>
                  <a:close/>
                  <a:moveTo>
                    <a:pt x="1997" y="21210"/>
                  </a:moveTo>
                  <a:cubicBezTo>
                    <a:pt x="1326" y="21444"/>
                    <a:pt x="655" y="21600"/>
                    <a:pt x="0" y="21600"/>
                  </a:cubicBezTo>
                  <a:cubicBezTo>
                    <a:pt x="671" y="21600"/>
                    <a:pt x="1326" y="21600"/>
                    <a:pt x="1997" y="2121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023;p8"/>
            <p:cNvSpPr/>
            <p:nvPr/>
          </p:nvSpPr>
          <p:spPr>
            <a:xfrm>
              <a:off x="1085693" y="1060649"/>
              <a:ext cx="20405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20942" y="1304"/>
                  </a:moveTo>
                  <a:cubicBezTo>
                    <a:pt x="20923" y="1875"/>
                    <a:pt x="18330" y="2450"/>
                    <a:pt x="18330" y="2450"/>
                  </a:cubicBezTo>
                  <a:cubicBezTo>
                    <a:pt x="18330" y="1875"/>
                    <a:pt x="20923" y="1875"/>
                    <a:pt x="20942" y="1304"/>
                  </a:cubicBezTo>
                  <a:close/>
                  <a:moveTo>
                    <a:pt x="20942" y="0"/>
                  </a:moveTo>
                  <a:cubicBezTo>
                    <a:pt x="15698" y="579"/>
                    <a:pt x="9811" y="579"/>
                    <a:pt x="4586" y="1296"/>
                  </a:cubicBezTo>
                  <a:lnTo>
                    <a:pt x="1973" y="1296"/>
                  </a:lnTo>
                  <a:cubicBezTo>
                    <a:pt x="-658" y="7778"/>
                    <a:pt x="-658" y="14976"/>
                    <a:pt x="1973" y="21600"/>
                  </a:cubicBezTo>
                  <a:cubicBezTo>
                    <a:pt x="7198" y="21025"/>
                    <a:pt x="12442" y="20450"/>
                    <a:pt x="18330" y="19296"/>
                  </a:cubicBezTo>
                  <a:lnTo>
                    <a:pt x="20942" y="18576"/>
                  </a:lnTo>
                  <a:lnTo>
                    <a:pt x="20942" y="17426"/>
                  </a:lnTo>
                  <a:cubicBezTo>
                    <a:pt x="18330" y="12098"/>
                    <a:pt x="20942" y="6624"/>
                    <a:pt x="20942" y="1296"/>
                  </a:cubicBezTo>
                  <a:lnTo>
                    <a:pt x="20942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024;p8"/>
            <p:cNvSpPr/>
            <p:nvPr/>
          </p:nvSpPr>
          <p:spPr>
            <a:xfrm>
              <a:off x="1021942" y="1076582"/>
              <a:ext cx="20392" cy="15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15717" y="0"/>
                  </a:moveTo>
                  <a:cubicBezTo>
                    <a:pt x="9824" y="0"/>
                    <a:pt x="7209" y="359"/>
                    <a:pt x="1961" y="359"/>
                  </a:cubicBezTo>
                  <a:cubicBezTo>
                    <a:pt x="-654" y="4106"/>
                    <a:pt x="-654" y="7855"/>
                    <a:pt x="1961" y="11514"/>
                  </a:cubicBezTo>
                  <a:cubicBezTo>
                    <a:pt x="4575" y="14907"/>
                    <a:pt x="7209" y="18210"/>
                    <a:pt x="7209" y="21600"/>
                  </a:cubicBezTo>
                  <a:cubicBezTo>
                    <a:pt x="9824" y="21244"/>
                    <a:pt x="12439" y="20887"/>
                    <a:pt x="18331" y="20084"/>
                  </a:cubicBezTo>
                  <a:lnTo>
                    <a:pt x="20946" y="19725"/>
                  </a:lnTo>
                  <a:cubicBezTo>
                    <a:pt x="18331" y="19369"/>
                    <a:pt x="15717" y="19013"/>
                    <a:pt x="15717" y="18656"/>
                  </a:cubicBezTo>
                  <a:cubicBezTo>
                    <a:pt x="15717" y="12317"/>
                    <a:pt x="12439" y="6339"/>
                    <a:pt x="15717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025;p8"/>
            <p:cNvSpPr/>
            <p:nvPr/>
          </p:nvSpPr>
          <p:spPr>
            <a:xfrm>
              <a:off x="1178166" y="1044715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183" y="17494"/>
                    <a:pt x="14417" y="9253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026;p8"/>
            <p:cNvSpPr/>
            <p:nvPr/>
          </p:nvSpPr>
          <p:spPr>
            <a:xfrm>
              <a:off x="1051761" y="1068948"/>
              <a:ext cx="22464" cy="1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17735" y="0"/>
                  </a:moveTo>
                  <a:cubicBezTo>
                    <a:pt x="12623" y="407"/>
                    <a:pt x="5817" y="407"/>
                    <a:pt x="1264" y="814"/>
                  </a:cubicBezTo>
                  <a:cubicBezTo>
                    <a:pt x="-1580" y="4687"/>
                    <a:pt x="1264" y="8458"/>
                    <a:pt x="1264" y="11819"/>
                  </a:cubicBezTo>
                  <a:cubicBezTo>
                    <a:pt x="1264" y="11819"/>
                    <a:pt x="1264" y="11412"/>
                    <a:pt x="3532" y="11412"/>
                  </a:cubicBezTo>
                  <a:cubicBezTo>
                    <a:pt x="3532" y="11005"/>
                    <a:pt x="5817" y="10595"/>
                    <a:pt x="8086" y="9781"/>
                  </a:cubicBezTo>
                  <a:lnTo>
                    <a:pt x="8086" y="10188"/>
                  </a:lnTo>
                  <a:cubicBezTo>
                    <a:pt x="5817" y="11005"/>
                    <a:pt x="3532" y="11819"/>
                    <a:pt x="1264" y="12735"/>
                  </a:cubicBezTo>
                  <a:lnTo>
                    <a:pt x="1264" y="21600"/>
                  </a:lnTo>
                  <a:lnTo>
                    <a:pt x="10354" y="19970"/>
                  </a:lnTo>
                  <a:cubicBezTo>
                    <a:pt x="12623" y="19053"/>
                    <a:pt x="15467" y="17832"/>
                    <a:pt x="20020" y="16913"/>
                  </a:cubicBezTo>
                  <a:cubicBezTo>
                    <a:pt x="17735" y="16913"/>
                    <a:pt x="17735" y="16913"/>
                    <a:pt x="17735" y="16506"/>
                  </a:cubicBezTo>
                  <a:cubicBezTo>
                    <a:pt x="15467" y="11005"/>
                    <a:pt x="15467" y="5501"/>
                    <a:pt x="17735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027;p8"/>
            <p:cNvSpPr/>
            <p:nvPr/>
          </p:nvSpPr>
          <p:spPr>
            <a:xfrm>
              <a:off x="1122034" y="1055559"/>
              <a:ext cx="1593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4700" y="0"/>
                    <a:pt x="6925" y="798"/>
                    <a:pt x="0" y="798"/>
                  </a:cubicBezTo>
                  <a:lnTo>
                    <a:pt x="0" y="21600"/>
                  </a:lnTo>
                  <a:cubicBezTo>
                    <a:pt x="0" y="20801"/>
                    <a:pt x="3450" y="19997"/>
                    <a:pt x="6925" y="19199"/>
                  </a:cubicBezTo>
                  <a:cubicBezTo>
                    <a:pt x="6925" y="18400"/>
                    <a:pt x="10375" y="18400"/>
                    <a:pt x="14700" y="17399"/>
                  </a:cubicBezTo>
                  <a:cubicBezTo>
                    <a:pt x="14700" y="16601"/>
                    <a:pt x="18150" y="15796"/>
                    <a:pt x="21600" y="15796"/>
                  </a:cubicBezTo>
                  <a:lnTo>
                    <a:pt x="21600" y="14998"/>
                  </a:lnTo>
                  <a:cubicBezTo>
                    <a:pt x="18150" y="9999"/>
                    <a:pt x="18150" y="4999"/>
                    <a:pt x="1815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028;p8"/>
            <p:cNvSpPr/>
            <p:nvPr/>
          </p:nvSpPr>
          <p:spPr>
            <a:xfrm>
              <a:off x="1151998" y="1047261"/>
              <a:ext cx="15300" cy="4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7288" y="0"/>
                  </a:moveTo>
                  <a:cubicBezTo>
                    <a:pt x="9513" y="1613"/>
                    <a:pt x="6063" y="1613"/>
                    <a:pt x="2588" y="1613"/>
                  </a:cubicBezTo>
                  <a:cubicBezTo>
                    <a:pt x="-862" y="8067"/>
                    <a:pt x="-862" y="14829"/>
                    <a:pt x="2588" y="21600"/>
                  </a:cubicBezTo>
                  <a:cubicBezTo>
                    <a:pt x="9513" y="19026"/>
                    <a:pt x="12963" y="16125"/>
                    <a:pt x="20738" y="14829"/>
                  </a:cubicBezTo>
                  <a:cubicBezTo>
                    <a:pt x="17288" y="13542"/>
                    <a:pt x="17288" y="12255"/>
                    <a:pt x="17288" y="10968"/>
                  </a:cubicBezTo>
                  <a:lnTo>
                    <a:pt x="17288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029;p8"/>
            <p:cNvSpPr/>
            <p:nvPr/>
          </p:nvSpPr>
          <p:spPr>
            <a:xfrm>
              <a:off x="991979" y="1098269"/>
              <a:ext cx="23592" cy="16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1" y="0"/>
                  </a:moveTo>
                  <a:cubicBezTo>
                    <a:pt x="9339" y="0"/>
                    <a:pt x="4661" y="0"/>
                    <a:pt x="0" y="340"/>
                  </a:cubicBezTo>
                  <a:lnTo>
                    <a:pt x="0" y="6717"/>
                  </a:lnTo>
                  <a:cubicBezTo>
                    <a:pt x="2331" y="6717"/>
                    <a:pt x="2331" y="7059"/>
                    <a:pt x="2331" y="7059"/>
                  </a:cubicBezTo>
                  <a:lnTo>
                    <a:pt x="2331" y="11650"/>
                  </a:lnTo>
                  <a:cubicBezTo>
                    <a:pt x="4661" y="14883"/>
                    <a:pt x="7009" y="18369"/>
                    <a:pt x="9339" y="21600"/>
                  </a:cubicBezTo>
                  <a:lnTo>
                    <a:pt x="12261" y="21260"/>
                  </a:lnTo>
                  <a:cubicBezTo>
                    <a:pt x="12261" y="21260"/>
                    <a:pt x="12261" y="20835"/>
                    <a:pt x="14591" y="20835"/>
                  </a:cubicBezTo>
                  <a:lnTo>
                    <a:pt x="21600" y="19814"/>
                  </a:lnTo>
                  <a:cubicBezTo>
                    <a:pt x="19253" y="19474"/>
                    <a:pt x="19253" y="19135"/>
                    <a:pt x="19253" y="18709"/>
                  </a:cubicBezTo>
                  <a:cubicBezTo>
                    <a:pt x="19253" y="15223"/>
                    <a:pt x="16922" y="11650"/>
                    <a:pt x="14591" y="7738"/>
                  </a:cubicBezTo>
                  <a:cubicBezTo>
                    <a:pt x="12261" y="5952"/>
                    <a:pt x="12261" y="4252"/>
                    <a:pt x="12261" y="2126"/>
                  </a:cubicBezTo>
                  <a:lnTo>
                    <a:pt x="12261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030;p8"/>
            <p:cNvSpPr/>
            <p:nvPr/>
          </p:nvSpPr>
          <p:spPr>
            <a:xfrm>
              <a:off x="96847" y="479323"/>
              <a:ext cx="95638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0" y="0"/>
                  </a:moveTo>
                  <a:cubicBezTo>
                    <a:pt x="16705" y="0"/>
                    <a:pt x="13681" y="1725"/>
                    <a:pt x="10802" y="3462"/>
                  </a:cubicBezTo>
                  <a:lnTo>
                    <a:pt x="10081" y="3462"/>
                  </a:lnTo>
                  <a:cubicBezTo>
                    <a:pt x="7778" y="5187"/>
                    <a:pt x="5328" y="5187"/>
                    <a:pt x="2304" y="6912"/>
                  </a:cubicBezTo>
                  <a:cubicBezTo>
                    <a:pt x="1729" y="6912"/>
                    <a:pt x="1154" y="6912"/>
                    <a:pt x="1154" y="9075"/>
                  </a:cubicBezTo>
                  <a:cubicBezTo>
                    <a:pt x="579" y="9075"/>
                    <a:pt x="0" y="10800"/>
                    <a:pt x="0" y="14262"/>
                  </a:cubicBezTo>
                  <a:cubicBezTo>
                    <a:pt x="0" y="15987"/>
                    <a:pt x="579" y="17712"/>
                    <a:pt x="1154" y="17712"/>
                  </a:cubicBezTo>
                  <a:cubicBezTo>
                    <a:pt x="1154" y="19875"/>
                    <a:pt x="1729" y="21600"/>
                    <a:pt x="2304" y="21600"/>
                  </a:cubicBezTo>
                  <a:cubicBezTo>
                    <a:pt x="8927" y="17712"/>
                    <a:pt x="15551" y="15987"/>
                    <a:pt x="21600" y="12525"/>
                  </a:cubicBezTo>
                  <a:cubicBezTo>
                    <a:pt x="20879" y="9075"/>
                    <a:pt x="20304" y="3462"/>
                    <a:pt x="1973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032;p8"/>
            <p:cNvSpPr/>
            <p:nvPr/>
          </p:nvSpPr>
          <p:spPr>
            <a:xfrm>
              <a:off x="122983" y="553272"/>
              <a:ext cx="95639" cy="4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1" y="0"/>
                  </a:moveTo>
                  <a:cubicBezTo>
                    <a:pt x="15697" y="2737"/>
                    <a:pt x="12098" y="3952"/>
                    <a:pt x="8498" y="6381"/>
                  </a:cubicBezTo>
                  <a:cubicBezTo>
                    <a:pt x="6049" y="7605"/>
                    <a:pt x="4178" y="9128"/>
                    <a:pt x="1875" y="11557"/>
                  </a:cubicBezTo>
                  <a:cubicBezTo>
                    <a:pt x="579" y="11557"/>
                    <a:pt x="0" y="15210"/>
                    <a:pt x="0" y="17947"/>
                  </a:cubicBezTo>
                  <a:cubicBezTo>
                    <a:pt x="579" y="17947"/>
                    <a:pt x="579" y="17947"/>
                    <a:pt x="579" y="19162"/>
                  </a:cubicBezTo>
                  <a:cubicBezTo>
                    <a:pt x="1300" y="20377"/>
                    <a:pt x="1875" y="21600"/>
                    <a:pt x="2450" y="21600"/>
                  </a:cubicBezTo>
                  <a:cubicBezTo>
                    <a:pt x="2450" y="21600"/>
                    <a:pt x="3024" y="21600"/>
                    <a:pt x="3024" y="20377"/>
                  </a:cubicBezTo>
                  <a:cubicBezTo>
                    <a:pt x="4899" y="20377"/>
                    <a:pt x="6049" y="19162"/>
                    <a:pt x="7203" y="17947"/>
                  </a:cubicBezTo>
                  <a:cubicBezTo>
                    <a:pt x="11377" y="15210"/>
                    <a:pt x="16272" y="12772"/>
                    <a:pt x="21600" y="10342"/>
                  </a:cubicBezTo>
                  <a:cubicBezTo>
                    <a:pt x="21025" y="7605"/>
                    <a:pt x="20450" y="3952"/>
                    <a:pt x="1987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033;p8"/>
            <p:cNvSpPr/>
            <p:nvPr/>
          </p:nvSpPr>
          <p:spPr>
            <a:xfrm>
              <a:off x="154875" y="641238"/>
              <a:ext cx="98183" cy="3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16" y="0"/>
                  </a:moveTo>
                  <a:cubicBezTo>
                    <a:pt x="13464" y="2782"/>
                    <a:pt x="7572" y="7308"/>
                    <a:pt x="1822" y="10099"/>
                  </a:cubicBezTo>
                  <a:cubicBezTo>
                    <a:pt x="1262" y="11490"/>
                    <a:pt x="1262" y="11490"/>
                    <a:pt x="560" y="11490"/>
                  </a:cubicBezTo>
                  <a:cubicBezTo>
                    <a:pt x="560" y="12881"/>
                    <a:pt x="560" y="12881"/>
                    <a:pt x="0" y="12881"/>
                  </a:cubicBezTo>
                  <a:lnTo>
                    <a:pt x="0" y="17417"/>
                  </a:lnTo>
                  <a:cubicBezTo>
                    <a:pt x="0" y="18808"/>
                    <a:pt x="0" y="18808"/>
                    <a:pt x="560" y="20199"/>
                  </a:cubicBezTo>
                  <a:cubicBezTo>
                    <a:pt x="560" y="21600"/>
                    <a:pt x="1822" y="21600"/>
                    <a:pt x="2382" y="21600"/>
                  </a:cubicBezTo>
                  <a:lnTo>
                    <a:pt x="2946" y="21600"/>
                  </a:lnTo>
                  <a:cubicBezTo>
                    <a:pt x="7572" y="18808"/>
                    <a:pt x="12340" y="16026"/>
                    <a:pt x="16410" y="12881"/>
                  </a:cubicBezTo>
                  <a:cubicBezTo>
                    <a:pt x="18037" y="12881"/>
                    <a:pt x="19794" y="11581"/>
                    <a:pt x="21434" y="10241"/>
                  </a:cubicBezTo>
                  <a:cubicBezTo>
                    <a:pt x="21486" y="10654"/>
                    <a:pt x="21543" y="11077"/>
                    <a:pt x="21600" y="11490"/>
                  </a:cubicBezTo>
                  <a:lnTo>
                    <a:pt x="21600" y="10099"/>
                  </a:lnTo>
                  <a:cubicBezTo>
                    <a:pt x="21543" y="10140"/>
                    <a:pt x="21486" y="10190"/>
                    <a:pt x="21434" y="10241"/>
                  </a:cubicBezTo>
                  <a:cubicBezTo>
                    <a:pt x="20926" y="6431"/>
                    <a:pt x="20423" y="2510"/>
                    <a:pt x="19916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034;p8"/>
            <p:cNvSpPr/>
            <p:nvPr/>
          </p:nvSpPr>
          <p:spPr>
            <a:xfrm>
              <a:off x="195029" y="739401"/>
              <a:ext cx="98184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66" y="2054"/>
                    <a:pt x="7576" y="4109"/>
                    <a:pt x="2244" y="4109"/>
                  </a:cubicBezTo>
                  <a:cubicBezTo>
                    <a:pt x="1124" y="4109"/>
                    <a:pt x="0" y="8738"/>
                    <a:pt x="0" y="12862"/>
                  </a:cubicBezTo>
                  <a:cubicBezTo>
                    <a:pt x="0" y="16970"/>
                    <a:pt x="1124" y="21600"/>
                    <a:pt x="2244" y="21600"/>
                  </a:cubicBezTo>
                  <a:lnTo>
                    <a:pt x="6452" y="21600"/>
                  </a:lnTo>
                  <a:cubicBezTo>
                    <a:pt x="10522" y="19546"/>
                    <a:pt x="15148" y="19546"/>
                    <a:pt x="19778" y="16970"/>
                  </a:cubicBezTo>
                  <a:cubicBezTo>
                    <a:pt x="20480" y="16970"/>
                    <a:pt x="21040" y="14916"/>
                    <a:pt x="21600" y="14916"/>
                  </a:cubicBezTo>
                  <a:cubicBezTo>
                    <a:pt x="21040" y="10793"/>
                    <a:pt x="19778" y="4109"/>
                    <a:pt x="19218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037;p8"/>
            <p:cNvSpPr/>
            <p:nvPr/>
          </p:nvSpPr>
          <p:spPr>
            <a:xfrm>
              <a:off x="226921" y="819068"/>
              <a:ext cx="98183" cy="2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4" y="0"/>
                  </a:moveTo>
                  <a:cubicBezTo>
                    <a:pt x="13464" y="2053"/>
                    <a:pt x="7572" y="4121"/>
                    <a:pt x="2244" y="4121"/>
                  </a:cubicBezTo>
                  <a:cubicBezTo>
                    <a:pt x="560" y="4121"/>
                    <a:pt x="0" y="8747"/>
                    <a:pt x="0" y="12853"/>
                  </a:cubicBezTo>
                  <a:cubicBezTo>
                    <a:pt x="0" y="16974"/>
                    <a:pt x="560" y="21600"/>
                    <a:pt x="2244" y="21600"/>
                  </a:cubicBezTo>
                  <a:lnTo>
                    <a:pt x="7012" y="21600"/>
                  </a:lnTo>
                  <a:cubicBezTo>
                    <a:pt x="10518" y="19547"/>
                    <a:pt x="14584" y="19547"/>
                    <a:pt x="18654" y="16974"/>
                  </a:cubicBezTo>
                  <a:cubicBezTo>
                    <a:pt x="19214" y="16974"/>
                    <a:pt x="20476" y="16974"/>
                    <a:pt x="21600" y="14921"/>
                  </a:cubicBezTo>
                  <a:cubicBezTo>
                    <a:pt x="21036" y="10800"/>
                    <a:pt x="20476" y="4121"/>
                    <a:pt x="1921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039;p8"/>
            <p:cNvSpPr/>
            <p:nvPr/>
          </p:nvSpPr>
          <p:spPr>
            <a:xfrm>
              <a:off x="263884" y="893644"/>
              <a:ext cx="93093" cy="3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83" y="0"/>
                  </a:moveTo>
                  <a:cubicBezTo>
                    <a:pt x="13610" y="3205"/>
                    <a:pt x="7400" y="6398"/>
                    <a:pt x="1926" y="8399"/>
                  </a:cubicBezTo>
                  <a:cubicBezTo>
                    <a:pt x="1926" y="8399"/>
                    <a:pt x="1185" y="8399"/>
                    <a:pt x="1185" y="9996"/>
                  </a:cubicBezTo>
                  <a:cubicBezTo>
                    <a:pt x="595" y="9996"/>
                    <a:pt x="595" y="11604"/>
                    <a:pt x="595" y="11604"/>
                  </a:cubicBezTo>
                  <a:cubicBezTo>
                    <a:pt x="0" y="13201"/>
                    <a:pt x="0" y="14797"/>
                    <a:pt x="0" y="16394"/>
                  </a:cubicBezTo>
                  <a:cubicBezTo>
                    <a:pt x="595" y="18395"/>
                    <a:pt x="595" y="20003"/>
                    <a:pt x="1185" y="20003"/>
                  </a:cubicBezTo>
                  <a:cubicBezTo>
                    <a:pt x="1185" y="21600"/>
                    <a:pt x="1185" y="21600"/>
                    <a:pt x="1926" y="21600"/>
                  </a:cubicBezTo>
                  <a:lnTo>
                    <a:pt x="3107" y="21600"/>
                  </a:lnTo>
                  <a:cubicBezTo>
                    <a:pt x="9321" y="18395"/>
                    <a:pt x="15386" y="16394"/>
                    <a:pt x="21600" y="13201"/>
                  </a:cubicBezTo>
                  <a:cubicBezTo>
                    <a:pt x="21009" y="8399"/>
                    <a:pt x="19678" y="4801"/>
                    <a:pt x="19083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040;p8"/>
            <p:cNvSpPr/>
            <p:nvPr/>
          </p:nvSpPr>
          <p:spPr>
            <a:xfrm>
              <a:off x="298321" y="989263"/>
              <a:ext cx="101374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31" y="0"/>
                  </a:moveTo>
                  <a:cubicBezTo>
                    <a:pt x="18747" y="1725"/>
                    <a:pt x="17524" y="1725"/>
                    <a:pt x="16436" y="1725"/>
                  </a:cubicBezTo>
                  <a:cubicBezTo>
                    <a:pt x="11409" y="3462"/>
                    <a:pt x="6249" y="5187"/>
                    <a:pt x="2311" y="6912"/>
                  </a:cubicBezTo>
                  <a:cubicBezTo>
                    <a:pt x="542" y="6912"/>
                    <a:pt x="0" y="9075"/>
                    <a:pt x="0" y="14262"/>
                  </a:cubicBezTo>
                  <a:cubicBezTo>
                    <a:pt x="0" y="17712"/>
                    <a:pt x="542" y="21600"/>
                    <a:pt x="2311" y="21600"/>
                  </a:cubicBezTo>
                  <a:cubicBezTo>
                    <a:pt x="8556" y="19875"/>
                    <a:pt x="14129" y="17712"/>
                    <a:pt x="19831" y="14262"/>
                  </a:cubicBezTo>
                  <a:lnTo>
                    <a:pt x="21600" y="14262"/>
                  </a:lnTo>
                  <a:cubicBezTo>
                    <a:pt x="20920" y="9075"/>
                    <a:pt x="20378" y="5187"/>
                    <a:pt x="1983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03" name="Google Shape;1042;p8"/>
            <p:cNvGrpSpPr/>
            <p:nvPr/>
          </p:nvGrpSpPr>
          <p:grpSpPr>
            <a:xfrm>
              <a:off x="489576" y="1098269"/>
              <a:ext cx="15955" cy="1"/>
              <a:chOff x="0" y="0"/>
              <a:chExt cx="15954" cy="0"/>
            </a:xfrm>
          </p:grpSpPr>
          <p:sp>
            <p:nvSpPr>
              <p:cNvPr id="1201" name="خط"/>
              <p:cNvSpPr/>
              <p:nvPr/>
            </p:nvSpPr>
            <p:spPr>
              <a:xfrm flipH="1" flipV="1"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2" name="خط"/>
              <p:cNvSpPr/>
              <p:nvPr/>
            </p:nvSpPr>
            <p:spPr>
              <a:xfrm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6" name="Google Shape;1043;p8"/>
            <p:cNvGrpSpPr/>
            <p:nvPr/>
          </p:nvGrpSpPr>
          <p:grpSpPr>
            <a:xfrm>
              <a:off x="513813" y="1098269"/>
              <a:ext cx="26137" cy="1"/>
              <a:chOff x="0" y="0"/>
              <a:chExt cx="26136" cy="0"/>
            </a:xfrm>
          </p:grpSpPr>
          <p:sp>
            <p:nvSpPr>
              <p:cNvPr id="1204" name="خط"/>
              <p:cNvSpPr/>
              <p:nvPr/>
            </p:nvSpPr>
            <p:spPr>
              <a:xfrm flipH="1" flipV="1"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5" name="خط"/>
              <p:cNvSpPr/>
              <p:nvPr/>
            </p:nvSpPr>
            <p:spPr>
              <a:xfrm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07" name="Google Shape;1044;p8"/>
            <p:cNvSpPr/>
            <p:nvPr/>
          </p:nvSpPr>
          <p:spPr>
            <a:xfrm>
              <a:off x="456777" y="10874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11977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045;p8"/>
            <p:cNvSpPr/>
            <p:nvPr/>
          </p:nvSpPr>
          <p:spPr>
            <a:xfrm>
              <a:off x="341040" y="1092534"/>
              <a:ext cx="127510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lnTo>
                    <a:pt x="17494" y="2054"/>
                  </a:lnTo>
                  <a:cubicBezTo>
                    <a:pt x="13498" y="2054"/>
                    <a:pt x="9936" y="4630"/>
                    <a:pt x="6696" y="4630"/>
                  </a:cubicBezTo>
                  <a:lnTo>
                    <a:pt x="1834" y="4630"/>
                  </a:lnTo>
                  <a:cubicBezTo>
                    <a:pt x="862" y="4630"/>
                    <a:pt x="0" y="6684"/>
                    <a:pt x="0" y="12862"/>
                  </a:cubicBezTo>
                  <a:cubicBezTo>
                    <a:pt x="0" y="17491"/>
                    <a:pt x="862" y="19546"/>
                    <a:pt x="1834" y="21600"/>
                  </a:cubicBezTo>
                  <a:lnTo>
                    <a:pt x="6696" y="21600"/>
                  </a:lnTo>
                  <a:cubicBezTo>
                    <a:pt x="11233" y="21600"/>
                    <a:pt x="16201" y="19546"/>
                    <a:pt x="21600" y="14916"/>
                  </a:cubicBezTo>
                  <a:lnTo>
                    <a:pt x="20194" y="14916"/>
                  </a:lnTo>
                  <a:cubicBezTo>
                    <a:pt x="19763" y="14916"/>
                    <a:pt x="19763" y="14916"/>
                    <a:pt x="19332" y="12862"/>
                  </a:cubicBezTo>
                  <a:lnTo>
                    <a:pt x="18900" y="12862"/>
                  </a:lnTo>
                  <a:cubicBezTo>
                    <a:pt x="18466" y="12862"/>
                    <a:pt x="18466" y="10793"/>
                    <a:pt x="18035" y="8738"/>
                  </a:cubicBezTo>
                  <a:cubicBezTo>
                    <a:pt x="18035" y="6684"/>
                    <a:pt x="17494" y="4630"/>
                    <a:pt x="1749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046;p8"/>
            <p:cNvSpPr/>
            <p:nvPr/>
          </p:nvSpPr>
          <p:spPr>
            <a:xfrm>
              <a:off x="375458" y="1087426"/>
              <a:ext cx="600586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5" y="1012"/>
                    <a:pt x="19398" y="2149"/>
                    <a:pt x="18344" y="2653"/>
                  </a:cubicBezTo>
                  <a:lnTo>
                    <a:pt x="18160" y="2653"/>
                  </a:lnTo>
                  <a:lnTo>
                    <a:pt x="17495" y="3662"/>
                  </a:lnTo>
                  <a:lnTo>
                    <a:pt x="17014" y="4169"/>
                  </a:lnTo>
                  <a:cubicBezTo>
                    <a:pt x="15867" y="5810"/>
                    <a:pt x="14629" y="6822"/>
                    <a:pt x="13483" y="8463"/>
                  </a:cubicBezTo>
                  <a:cubicBezTo>
                    <a:pt x="11763" y="10484"/>
                    <a:pt x="9929" y="12633"/>
                    <a:pt x="8117" y="14145"/>
                  </a:cubicBezTo>
                  <a:cubicBezTo>
                    <a:pt x="7750" y="14145"/>
                    <a:pt x="7269" y="14778"/>
                    <a:pt x="6879" y="15282"/>
                  </a:cubicBezTo>
                  <a:lnTo>
                    <a:pt x="6788" y="15282"/>
                  </a:lnTo>
                  <a:cubicBezTo>
                    <a:pt x="4586" y="16798"/>
                    <a:pt x="2591" y="17303"/>
                    <a:pt x="665" y="17303"/>
                  </a:cubicBezTo>
                  <a:lnTo>
                    <a:pt x="390" y="17303"/>
                  </a:lnTo>
                  <a:cubicBezTo>
                    <a:pt x="184" y="17303"/>
                    <a:pt x="0" y="18443"/>
                    <a:pt x="0" y="19451"/>
                  </a:cubicBezTo>
                  <a:cubicBezTo>
                    <a:pt x="0" y="20464"/>
                    <a:pt x="184" y="21600"/>
                    <a:pt x="390" y="21600"/>
                  </a:cubicBezTo>
                  <a:lnTo>
                    <a:pt x="665" y="21600"/>
                  </a:lnTo>
                  <a:cubicBezTo>
                    <a:pt x="3531" y="21600"/>
                    <a:pt x="6214" y="19956"/>
                    <a:pt x="8989" y="17303"/>
                  </a:cubicBezTo>
                  <a:cubicBezTo>
                    <a:pt x="11075" y="15790"/>
                    <a:pt x="13184" y="13137"/>
                    <a:pt x="15202" y="10484"/>
                  </a:cubicBezTo>
                  <a:cubicBezTo>
                    <a:pt x="15867" y="9980"/>
                    <a:pt x="16533" y="8967"/>
                    <a:pt x="17197" y="8463"/>
                  </a:cubicBezTo>
                  <a:lnTo>
                    <a:pt x="17381" y="7831"/>
                  </a:lnTo>
                  <a:cubicBezTo>
                    <a:pt x="17954" y="7327"/>
                    <a:pt x="18642" y="6822"/>
                    <a:pt x="19215" y="5810"/>
                  </a:cubicBezTo>
                  <a:lnTo>
                    <a:pt x="19398" y="5810"/>
                  </a:lnTo>
                  <a:cubicBezTo>
                    <a:pt x="19674" y="5306"/>
                    <a:pt x="19972" y="5306"/>
                    <a:pt x="20155" y="4674"/>
                  </a:cubicBezTo>
                  <a:cubicBezTo>
                    <a:pt x="20545" y="4169"/>
                    <a:pt x="20935" y="3662"/>
                    <a:pt x="21301" y="3662"/>
                  </a:cubicBezTo>
                  <a:cubicBezTo>
                    <a:pt x="21394" y="3157"/>
                    <a:pt x="21508" y="3157"/>
                    <a:pt x="21600" y="31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047;p8"/>
            <p:cNvSpPr/>
            <p:nvPr/>
          </p:nvSpPr>
          <p:spPr>
            <a:xfrm>
              <a:off x="991979" y="1082336"/>
              <a:ext cx="15937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25" y="0"/>
                    <a:pt x="6900" y="2975"/>
                    <a:pt x="0" y="2975"/>
                  </a:cubicBezTo>
                  <a:lnTo>
                    <a:pt x="0" y="21600"/>
                  </a:lnTo>
                  <a:cubicBezTo>
                    <a:pt x="6900" y="18625"/>
                    <a:pt x="13825" y="18625"/>
                    <a:pt x="18150" y="18625"/>
                  </a:cubicBezTo>
                  <a:cubicBezTo>
                    <a:pt x="21600" y="11921"/>
                    <a:pt x="21600" y="5950"/>
                    <a:pt x="2160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048;p8"/>
            <p:cNvSpPr/>
            <p:nvPr/>
          </p:nvSpPr>
          <p:spPr>
            <a:xfrm>
              <a:off x="240293" y="253675"/>
              <a:ext cx="5802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1902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14" name="Google Shape;1049;p8"/>
            <p:cNvGrpSpPr/>
            <p:nvPr/>
          </p:nvGrpSpPr>
          <p:grpSpPr>
            <a:xfrm>
              <a:off x="280175" y="88923"/>
              <a:ext cx="12701" cy="12701"/>
              <a:chOff x="0" y="0"/>
              <a:chExt cx="12699" cy="12700"/>
            </a:xfrm>
          </p:grpSpPr>
          <p:sp>
            <p:nvSpPr>
              <p:cNvPr id="121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322"/>
                      <a:pt x="21600" y="14961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961"/>
                      <a:pt x="0" y="8322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15" name="Google Shape;1050;p8"/>
            <p:cNvSpPr/>
            <p:nvPr/>
          </p:nvSpPr>
          <p:spPr>
            <a:xfrm>
              <a:off x="1069116" y="205875"/>
              <a:ext cx="31874" cy="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80"/>
                  </a:lnTo>
                  <a:cubicBezTo>
                    <a:pt x="6913" y="7775"/>
                    <a:pt x="14263" y="15035"/>
                    <a:pt x="21600" y="21600"/>
                  </a:cubicBezTo>
                  <a:cubicBezTo>
                    <a:pt x="14263" y="15035"/>
                    <a:pt x="6913" y="7085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18" name="Google Shape;1051;p8"/>
            <p:cNvGrpSpPr/>
            <p:nvPr/>
          </p:nvGrpSpPr>
          <p:grpSpPr>
            <a:xfrm>
              <a:off x="327985" y="253675"/>
              <a:ext cx="12701" cy="1"/>
              <a:chOff x="0" y="0"/>
              <a:chExt cx="12700" cy="0"/>
            </a:xfrm>
          </p:grpSpPr>
          <p:sp>
            <p:nvSpPr>
              <p:cNvPr id="121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7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19" name="Google Shape;1052;p8"/>
            <p:cNvSpPr/>
            <p:nvPr/>
          </p:nvSpPr>
          <p:spPr>
            <a:xfrm>
              <a:off x="272207" y="637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780"/>
                  </a:lnTo>
                  <a:cubicBezTo>
                    <a:pt x="21445" y="16171"/>
                    <a:pt x="21600" y="21561"/>
                    <a:pt x="21600" y="21600"/>
                  </a:cubicBezTo>
                  <a:cubicBezTo>
                    <a:pt x="21600" y="16210"/>
                    <a:pt x="0" y="10780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053;p8"/>
            <p:cNvSpPr/>
            <p:nvPr/>
          </p:nvSpPr>
          <p:spPr>
            <a:xfrm>
              <a:off x="752896" y="0"/>
              <a:ext cx="1670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1" y="0"/>
                    <a:pt x="5853" y="0"/>
                    <a:pt x="8575" y="5429"/>
                  </a:cubicBezTo>
                  <a:cubicBezTo>
                    <a:pt x="13025" y="5429"/>
                    <a:pt x="17478" y="16210"/>
                    <a:pt x="21600" y="21600"/>
                  </a:cubicBezTo>
                  <a:cubicBezTo>
                    <a:pt x="17808" y="10820"/>
                    <a:pt x="13686" y="5429"/>
                    <a:pt x="890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054;p8"/>
            <p:cNvSpPr/>
            <p:nvPr/>
          </p:nvSpPr>
          <p:spPr>
            <a:xfrm>
              <a:off x="1215126" y="1014788"/>
              <a:ext cx="344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05" y="0"/>
                  </a:moveTo>
                  <a:cubicBezTo>
                    <a:pt x="16530" y="2963"/>
                    <a:pt x="14666" y="5926"/>
                    <a:pt x="12837" y="8656"/>
                  </a:cubicBezTo>
                  <a:cubicBezTo>
                    <a:pt x="15581" y="6550"/>
                    <a:pt x="18475" y="3977"/>
                    <a:pt x="21600" y="0"/>
                  </a:cubicBezTo>
                  <a:close/>
                  <a:moveTo>
                    <a:pt x="12837" y="8656"/>
                  </a:moveTo>
                  <a:cubicBezTo>
                    <a:pt x="8207" y="12243"/>
                    <a:pt x="4017" y="14816"/>
                    <a:pt x="0" y="21600"/>
                  </a:cubicBezTo>
                  <a:cubicBezTo>
                    <a:pt x="3473" y="21600"/>
                    <a:pt x="8010" y="15908"/>
                    <a:pt x="12837" y="8656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056;p8"/>
            <p:cNvSpPr/>
            <p:nvPr/>
          </p:nvSpPr>
          <p:spPr>
            <a:xfrm>
              <a:off x="1108998" y="10370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216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057;p8"/>
            <p:cNvSpPr/>
            <p:nvPr/>
          </p:nvSpPr>
          <p:spPr>
            <a:xfrm>
              <a:off x="1044897" y="101976"/>
              <a:ext cx="138338" cy="35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1" y="1457"/>
                    <a:pt x="2886" y="3030"/>
                    <a:pt x="4579" y="4642"/>
                  </a:cubicBezTo>
                  <a:cubicBezTo>
                    <a:pt x="8758" y="8478"/>
                    <a:pt x="12442" y="12315"/>
                    <a:pt x="16623" y="16305"/>
                  </a:cubicBezTo>
                  <a:cubicBezTo>
                    <a:pt x="18216" y="18070"/>
                    <a:pt x="19909" y="19835"/>
                    <a:pt x="21600" y="21600"/>
                  </a:cubicBezTo>
                  <a:cubicBezTo>
                    <a:pt x="18216" y="17264"/>
                    <a:pt x="14532" y="13274"/>
                    <a:pt x="10351" y="9131"/>
                  </a:cubicBezTo>
                  <a:cubicBezTo>
                    <a:pt x="7068" y="5754"/>
                    <a:pt x="3781" y="2724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26" name="Google Shape;1058;p8"/>
            <p:cNvGrpSpPr/>
            <p:nvPr/>
          </p:nvGrpSpPr>
          <p:grpSpPr>
            <a:xfrm>
              <a:off x="288143" y="111551"/>
              <a:ext cx="12701" cy="12701"/>
              <a:chOff x="0" y="0"/>
              <a:chExt cx="12699" cy="12700"/>
            </a:xfrm>
          </p:grpSpPr>
          <p:sp>
            <p:nvSpPr>
              <p:cNvPr id="122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10839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5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10839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27" name="Google Shape;1059;p8"/>
            <p:cNvSpPr/>
            <p:nvPr/>
          </p:nvSpPr>
          <p:spPr>
            <a:xfrm>
              <a:off x="484485" y="1093191"/>
              <a:ext cx="2416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2" y="0"/>
                    <a:pt x="4450" y="5791"/>
                    <a:pt x="6892" y="11426"/>
                  </a:cubicBezTo>
                  <a:cubicBezTo>
                    <a:pt x="6238" y="8452"/>
                    <a:pt x="5591" y="4696"/>
                    <a:pt x="4958" y="0"/>
                  </a:cubicBezTo>
                  <a:close/>
                  <a:moveTo>
                    <a:pt x="20403" y="0"/>
                  </a:moveTo>
                  <a:cubicBezTo>
                    <a:pt x="20222" y="8609"/>
                    <a:pt x="20039" y="13774"/>
                    <a:pt x="19867" y="16904"/>
                  </a:cubicBezTo>
                  <a:cubicBezTo>
                    <a:pt x="20383" y="10487"/>
                    <a:pt x="20922" y="0"/>
                    <a:pt x="21600" y="0"/>
                  </a:cubicBezTo>
                  <a:close/>
                  <a:moveTo>
                    <a:pt x="6892" y="11426"/>
                  </a:moveTo>
                  <a:cubicBezTo>
                    <a:pt x="9186" y="21600"/>
                    <a:pt x="11575" y="21600"/>
                    <a:pt x="13793" y="21600"/>
                  </a:cubicBezTo>
                  <a:cubicBezTo>
                    <a:pt x="11493" y="21600"/>
                    <a:pt x="9151" y="16591"/>
                    <a:pt x="6892" y="11426"/>
                  </a:cubicBezTo>
                  <a:close/>
                  <a:moveTo>
                    <a:pt x="19867" y="16904"/>
                  </a:moveTo>
                  <a:cubicBezTo>
                    <a:pt x="19646" y="19565"/>
                    <a:pt x="19428" y="21600"/>
                    <a:pt x="19206" y="21600"/>
                  </a:cubicBezTo>
                  <a:cubicBezTo>
                    <a:pt x="19377" y="21600"/>
                    <a:pt x="19610" y="21600"/>
                    <a:pt x="19867" y="1690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060;p8"/>
            <p:cNvSpPr/>
            <p:nvPr/>
          </p:nvSpPr>
          <p:spPr>
            <a:xfrm>
              <a:off x="835142" y="1079803"/>
              <a:ext cx="71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63" y="7200"/>
                    <a:pt x="7137" y="14400"/>
                    <a:pt x="0" y="21600"/>
                  </a:cubicBezTo>
                  <a:cubicBezTo>
                    <a:pt x="3275" y="21600"/>
                    <a:pt x="6361" y="14400"/>
                    <a:pt x="8872" y="14400"/>
                  </a:cubicBezTo>
                  <a:cubicBezTo>
                    <a:pt x="12923" y="7200"/>
                    <a:pt x="16779" y="720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061;p8"/>
            <p:cNvSpPr/>
            <p:nvPr/>
          </p:nvSpPr>
          <p:spPr>
            <a:xfrm>
              <a:off x="1028961" y="1053026"/>
              <a:ext cx="2102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cubicBezTo>
                    <a:pt x="18909" y="313"/>
                    <a:pt x="18834" y="626"/>
                    <a:pt x="18758" y="939"/>
                  </a:cubicBezTo>
                  <a:cubicBezTo>
                    <a:pt x="19667" y="313"/>
                    <a:pt x="20615" y="0"/>
                    <a:pt x="21600" y="0"/>
                  </a:cubicBezTo>
                  <a:close/>
                  <a:moveTo>
                    <a:pt x="18758" y="939"/>
                  </a:moveTo>
                  <a:cubicBezTo>
                    <a:pt x="12373" y="5165"/>
                    <a:pt x="7427" y="21600"/>
                    <a:pt x="0" y="21600"/>
                  </a:cubicBezTo>
                  <a:cubicBezTo>
                    <a:pt x="8375" y="21600"/>
                    <a:pt x="13585" y="21600"/>
                    <a:pt x="18758" y="939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32" name="Google Shape;106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1230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33" name="Google Shape;1063;p8"/>
            <p:cNvSpPr/>
            <p:nvPr/>
          </p:nvSpPr>
          <p:spPr>
            <a:xfrm>
              <a:off x="988183" y="10613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71" y="21600"/>
                    <a:pt x="1078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064;p8"/>
            <p:cNvSpPr/>
            <p:nvPr/>
          </p:nvSpPr>
          <p:spPr>
            <a:xfrm>
              <a:off x="944183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21600"/>
                    <a:pt x="7200" y="21600"/>
                    <a:pt x="0" y="21600"/>
                  </a:cubicBezTo>
                  <a:lnTo>
                    <a:pt x="7200" y="21600"/>
                  </a:lnTo>
                  <a:cubicBezTo>
                    <a:pt x="14400" y="21600"/>
                    <a:pt x="144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37" name="Google Shape;1065;p8"/>
            <p:cNvGrpSpPr/>
            <p:nvPr/>
          </p:nvGrpSpPr>
          <p:grpSpPr>
            <a:xfrm>
              <a:off x="1162221" y="1031327"/>
              <a:ext cx="12701" cy="1"/>
              <a:chOff x="0" y="0"/>
              <a:chExt cx="12700" cy="0"/>
            </a:xfrm>
          </p:grpSpPr>
          <p:sp>
            <p:nvSpPr>
              <p:cNvPr id="1235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38" name="Google Shape;1066;p8"/>
            <p:cNvSpPr/>
            <p:nvPr/>
          </p:nvSpPr>
          <p:spPr>
            <a:xfrm>
              <a:off x="1071661" y="1042515"/>
              <a:ext cx="318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54" y="6624"/>
                    <a:pt x="6909" y="14928"/>
                    <a:pt x="0" y="21600"/>
                  </a:cubicBezTo>
                  <a:cubicBezTo>
                    <a:pt x="6909" y="14928"/>
                    <a:pt x="12530" y="14928"/>
                    <a:pt x="19864" y="6624"/>
                  </a:cubicBezTo>
                  <a:cubicBezTo>
                    <a:pt x="19864" y="6624"/>
                    <a:pt x="21600" y="6624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41" name="Google Shape;1067;p8"/>
            <p:cNvGrpSpPr/>
            <p:nvPr/>
          </p:nvGrpSpPr>
          <p:grpSpPr>
            <a:xfrm>
              <a:off x="1145626" y="1026572"/>
              <a:ext cx="19127" cy="12701"/>
              <a:chOff x="0" y="0"/>
              <a:chExt cx="19126" cy="12700"/>
            </a:xfrm>
          </p:grpSpPr>
          <p:sp>
            <p:nvSpPr>
              <p:cNvPr id="1239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122" y="21600"/>
                      <a:pt x="9352" y="21600"/>
                      <a:pt x="3603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603" y="21600"/>
                    </a:lnTo>
                    <a:cubicBezTo>
                      <a:pt x="9352" y="21600"/>
                      <a:pt x="15122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2" name="Google Shape;1068;p8"/>
            <p:cNvSpPr/>
            <p:nvPr/>
          </p:nvSpPr>
          <p:spPr>
            <a:xfrm>
              <a:off x="1152980" y="10425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2" y="0"/>
                    <a:pt x="13922" y="8990"/>
                    <a:pt x="11939" y="15357"/>
                  </a:cubicBezTo>
                  <a:cubicBezTo>
                    <a:pt x="14584" y="12236"/>
                    <a:pt x="17743" y="7366"/>
                    <a:pt x="21600" y="0"/>
                  </a:cubicBezTo>
                  <a:close/>
                  <a:moveTo>
                    <a:pt x="11939" y="15357"/>
                  </a:moveTo>
                  <a:cubicBezTo>
                    <a:pt x="6722" y="21600"/>
                    <a:pt x="3380" y="21600"/>
                    <a:pt x="0" y="21600"/>
                  </a:cubicBezTo>
                  <a:lnTo>
                    <a:pt x="10176" y="21600"/>
                  </a:lnTo>
                  <a:cubicBezTo>
                    <a:pt x="10176" y="21600"/>
                    <a:pt x="10800" y="18853"/>
                    <a:pt x="11939" y="15357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069;p8"/>
            <p:cNvSpPr/>
            <p:nvPr/>
          </p:nvSpPr>
          <p:spPr>
            <a:xfrm>
              <a:off x="1122034" y="1050481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8241" y="0"/>
                    <a:pt x="0" y="21600"/>
                  </a:cubicBezTo>
                  <a:cubicBezTo>
                    <a:pt x="8241" y="21600"/>
                    <a:pt x="17494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070;p8"/>
            <p:cNvSpPr/>
            <p:nvPr/>
          </p:nvSpPr>
          <p:spPr>
            <a:xfrm>
              <a:off x="122983" y="256220"/>
              <a:ext cx="29328" cy="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7" y="3143"/>
                    <a:pt x="7540" y="6465"/>
                    <a:pt x="11058" y="9881"/>
                  </a:cubicBezTo>
                  <a:cubicBezTo>
                    <a:pt x="8749" y="7438"/>
                    <a:pt x="6453" y="5032"/>
                    <a:pt x="4238" y="2598"/>
                  </a:cubicBezTo>
                  <a:cubicBezTo>
                    <a:pt x="4238" y="1950"/>
                    <a:pt x="1888" y="653"/>
                    <a:pt x="1888" y="0"/>
                  </a:cubicBezTo>
                  <a:close/>
                  <a:moveTo>
                    <a:pt x="11058" y="9881"/>
                  </a:moveTo>
                  <a:cubicBezTo>
                    <a:pt x="14604" y="13636"/>
                    <a:pt x="18190" y="17470"/>
                    <a:pt x="21600" y="21600"/>
                  </a:cubicBezTo>
                  <a:cubicBezTo>
                    <a:pt x="18625" y="17658"/>
                    <a:pt x="14998" y="13711"/>
                    <a:pt x="11058" y="9881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071;p8"/>
            <p:cNvSpPr/>
            <p:nvPr/>
          </p:nvSpPr>
          <p:spPr>
            <a:xfrm>
              <a:off x="168266" y="431524"/>
              <a:ext cx="124947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2" y="948"/>
                    <a:pt x="1824" y="1898"/>
                    <a:pt x="2755" y="2849"/>
                  </a:cubicBezTo>
                  <a:lnTo>
                    <a:pt x="2755" y="2763"/>
                  </a:lnTo>
                  <a:cubicBezTo>
                    <a:pt x="1872" y="1926"/>
                    <a:pt x="880" y="879"/>
                    <a:pt x="0" y="0"/>
                  </a:cubicBezTo>
                  <a:close/>
                  <a:moveTo>
                    <a:pt x="2755" y="2849"/>
                  </a:moveTo>
                  <a:lnTo>
                    <a:pt x="2755" y="3139"/>
                  </a:lnTo>
                  <a:cubicBezTo>
                    <a:pt x="3195" y="3475"/>
                    <a:pt x="3635" y="4018"/>
                    <a:pt x="4187" y="4353"/>
                  </a:cubicBezTo>
                  <a:cubicBezTo>
                    <a:pt x="5070" y="5232"/>
                    <a:pt x="5510" y="6278"/>
                    <a:pt x="6390" y="7158"/>
                  </a:cubicBezTo>
                  <a:cubicBezTo>
                    <a:pt x="6942" y="7493"/>
                    <a:pt x="7382" y="7827"/>
                    <a:pt x="7382" y="7996"/>
                  </a:cubicBezTo>
                  <a:cubicBezTo>
                    <a:pt x="7825" y="8539"/>
                    <a:pt x="8265" y="9042"/>
                    <a:pt x="8705" y="9419"/>
                  </a:cubicBezTo>
                  <a:cubicBezTo>
                    <a:pt x="9697" y="10465"/>
                    <a:pt x="11020" y="11512"/>
                    <a:pt x="11903" y="12558"/>
                  </a:cubicBezTo>
                  <a:lnTo>
                    <a:pt x="12452" y="12893"/>
                  </a:lnTo>
                  <a:lnTo>
                    <a:pt x="12895" y="13604"/>
                  </a:lnTo>
                  <a:cubicBezTo>
                    <a:pt x="12895" y="13604"/>
                    <a:pt x="12895" y="13773"/>
                    <a:pt x="13335" y="13773"/>
                  </a:cubicBezTo>
                  <a:cubicBezTo>
                    <a:pt x="13775" y="14107"/>
                    <a:pt x="14218" y="14651"/>
                    <a:pt x="14658" y="15153"/>
                  </a:cubicBezTo>
                  <a:lnTo>
                    <a:pt x="14658" y="14986"/>
                  </a:lnTo>
                  <a:lnTo>
                    <a:pt x="16090" y="16745"/>
                  </a:lnTo>
                  <a:cubicBezTo>
                    <a:pt x="16530" y="17246"/>
                    <a:pt x="17413" y="17791"/>
                    <a:pt x="17965" y="18125"/>
                  </a:cubicBezTo>
                  <a:cubicBezTo>
                    <a:pt x="18405" y="18837"/>
                    <a:pt x="19288" y="19507"/>
                    <a:pt x="19728" y="20219"/>
                  </a:cubicBezTo>
                  <a:cubicBezTo>
                    <a:pt x="20050" y="20463"/>
                    <a:pt x="20666" y="20819"/>
                    <a:pt x="21144" y="21124"/>
                  </a:cubicBezTo>
                  <a:cubicBezTo>
                    <a:pt x="18982" y="18875"/>
                    <a:pt x="16791" y="16752"/>
                    <a:pt x="14218" y="14484"/>
                  </a:cubicBezTo>
                  <a:cubicBezTo>
                    <a:pt x="10580" y="10677"/>
                    <a:pt x="6588" y="6763"/>
                    <a:pt x="2755" y="2849"/>
                  </a:cubicBezTo>
                  <a:close/>
                  <a:moveTo>
                    <a:pt x="21144" y="21124"/>
                  </a:moveTo>
                  <a:cubicBezTo>
                    <a:pt x="21297" y="21281"/>
                    <a:pt x="21450" y="21440"/>
                    <a:pt x="21600" y="21600"/>
                  </a:cubicBezTo>
                  <a:lnTo>
                    <a:pt x="21600" y="21433"/>
                  </a:lnTo>
                  <a:cubicBezTo>
                    <a:pt x="21482" y="21342"/>
                    <a:pt x="21323" y="21237"/>
                    <a:pt x="21144" y="2112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48" name="Google Shape;1072;p8"/>
            <p:cNvGrpSpPr/>
            <p:nvPr/>
          </p:nvGrpSpPr>
          <p:grpSpPr>
            <a:xfrm>
              <a:off x="240293" y="126221"/>
              <a:ext cx="1" cy="12701"/>
              <a:chOff x="0" y="0"/>
              <a:chExt cx="0" cy="12700"/>
            </a:xfrm>
          </p:grpSpPr>
          <p:sp>
            <p:nvSpPr>
              <p:cNvPr id="124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1" name="Google Shape;1073;p8"/>
            <p:cNvGrpSpPr/>
            <p:nvPr/>
          </p:nvGrpSpPr>
          <p:grpSpPr>
            <a:xfrm>
              <a:off x="229467" y="229797"/>
              <a:ext cx="1" cy="12701"/>
              <a:chOff x="0" y="0"/>
              <a:chExt cx="0" cy="12699"/>
            </a:xfrm>
          </p:grpSpPr>
          <p:sp>
            <p:nvSpPr>
              <p:cNvPr id="124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4" name="Google Shape;1074;p8"/>
            <p:cNvGrpSpPr/>
            <p:nvPr/>
          </p:nvGrpSpPr>
          <p:grpSpPr>
            <a:xfrm>
              <a:off x="226921" y="210996"/>
              <a:ext cx="1" cy="12701"/>
              <a:chOff x="0" y="0"/>
              <a:chExt cx="0" cy="12700"/>
            </a:xfrm>
          </p:grpSpPr>
          <p:sp>
            <p:nvSpPr>
              <p:cNvPr id="125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7" name="Google Shape;1075;p8"/>
            <p:cNvGrpSpPr/>
            <p:nvPr/>
          </p:nvGrpSpPr>
          <p:grpSpPr>
            <a:xfrm>
              <a:off x="302807" y="192487"/>
              <a:ext cx="12701" cy="15934"/>
              <a:chOff x="0" y="0"/>
              <a:chExt cx="12700" cy="15932"/>
            </a:xfrm>
          </p:grpSpPr>
          <p:sp>
            <p:nvSpPr>
              <p:cNvPr id="1255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39" y="6900"/>
                      <a:pt x="10839" y="13825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839" y="13825"/>
                      <a:pt x="10839" y="69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0" name="Google Shape;1076;p8"/>
            <p:cNvGrpSpPr/>
            <p:nvPr/>
          </p:nvGrpSpPr>
          <p:grpSpPr>
            <a:xfrm>
              <a:off x="284930" y="197577"/>
              <a:ext cx="1" cy="40166"/>
              <a:chOff x="0" y="0"/>
              <a:chExt cx="0" cy="40165"/>
            </a:xfrm>
          </p:grpSpPr>
          <p:sp>
            <p:nvSpPr>
              <p:cNvPr id="1258" name="خط"/>
              <p:cNvSpPr/>
              <p:nvPr/>
            </p:nvSpPr>
            <p:spPr>
              <a:xfrm flipV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9" name="خط"/>
              <p:cNvSpPr/>
              <p:nvPr/>
            </p:nvSpPr>
            <p:spPr>
              <a:xfrm flipH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61" name="Google Shape;1077;p8"/>
            <p:cNvSpPr/>
            <p:nvPr/>
          </p:nvSpPr>
          <p:spPr>
            <a:xfrm>
              <a:off x="312049" y="216073"/>
              <a:ext cx="12701" cy="2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4" y="5570"/>
                    <a:pt x="9718" y="9706"/>
                    <a:pt x="14721" y="14339"/>
                  </a:cubicBezTo>
                  <a:cubicBezTo>
                    <a:pt x="13278" y="9761"/>
                    <a:pt x="5965" y="5129"/>
                    <a:pt x="0" y="0"/>
                  </a:cubicBezTo>
                  <a:close/>
                  <a:moveTo>
                    <a:pt x="14721" y="14339"/>
                  </a:moveTo>
                  <a:cubicBezTo>
                    <a:pt x="14865" y="14853"/>
                    <a:pt x="14961" y="15368"/>
                    <a:pt x="14961" y="15883"/>
                  </a:cubicBezTo>
                  <a:cubicBezTo>
                    <a:pt x="14961" y="17427"/>
                    <a:pt x="17463" y="18034"/>
                    <a:pt x="19387" y="18990"/>
                  </a:cubicBezTo>
                  <a:cubicBezTo>
                    <a:pt x="17896" y="17354"/>
                    <a:pt x="16308" y="15809"/>
                    <a:pt x="14721" y="14339"/>
                  </a:cubicBezTo>
                  <a:close/>
                  <a:moveTo>
                    <a:pt x="19387" y="18990"/>
                  </a:moveTo>
                  <a:cubicBezTo>
                    <a:pt x="20157" y="19835"/>
                    <a:pt x="20878" y="20699"/>
                    <a:pt x="21600" y="21600"/>
                  </a:cubicBezTo>
                  <a:cubicBezTo>
                    <a:pt x="21600" y="20368"/>
                    <a:pt x="20590" y="19615"/>
                    <a:pt x="19387" y="1899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64" name="Google Shape;1080;p8"/>
            <p:cNvGrpSpPr/>
            <p:nvPr/>
          </p:nvGrpSpPr>
          <p:grpSpPr>
            <a:xfrm>
              <a:off x="240293" y="73312"/>
              <a:ext cx="1" cy="12701"/>
              <a:chOff x="0" y="0"/>
              <a:chExt cx="0" cy="12700"/>
            </a:xfrm>
          </p:grpSpPr>
          <p:sp>
            <p:nvSpPr>
              <p:cNvPr id="126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7" name="Google Shape;1081;p8"/>
            <p:cNvGrpSpPr/>
            <p:nvPr/>
          </p:nvGrpSpPr>
          <p:grpSpPr>
            <a:xfrm>
              <a:off x="224357" y="171476"/>
              <a:ext cx="1" cy="12701"/>
              <a:chOff x="0" y="0"/>
              <a:chExt cx="0" cy="12700"/>
            </a:xfrm>
          </p:grpSpPr>
          <p:sp>
            <p:nvSpPr>
              <p:cNvPr id="126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0" name="Google Shape;1082;p8"/>
            <p:cNvGrpSpPr/>
            <p:nvPr/>
          </p:nvGrpSpPr>
          <p:grpSpPr>
            <a:xfrm>
              <a:off x="261370" y="99413"/>
              <a:ext cx="12701" cy="100728"/>
              <a:chOff x="0" y="0"/>
              <a:chExt cx="12700" cy="100727"/>
            </a:xfrm>
          </p:grpSpPr>
          <p:sp>
            <p:nvSpPr>
              <p:cNvPr id="1268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671"/>
                      <a:pt x="21600" y="683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6837"/>
                      <a:pt x="0" y="13671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3" name="Google Shape;1083;p8"/>
            <p:cNvGrpSpPr/>
            <p:nvPr/>
          </p:nvGrpSpPr>
          <p:grpSpPr>
            <a:xfrm>
              <a:off x="226921" y="189953"/>
              <a:ext cx="1" cy="12701"/>
              <a:chOff x="0" y="0"/>
              <a:chExt cx="0" cy="12700"/>
            </a:xfrm>
          </p:grpSpPr>
          <p:sp>
            <p:nvSpPr>
              <p:cNvPr id="1271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2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74" name="Google Shape;1084;p8"/>
            <p:cNvSpPr/>
            <p:nvPr/>
          </p:nvSpPr>
          <p:spPr>
            <a:xfrm>
              <a:off x="125548" y="249436"/>
              <a:ext cx="1090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5" y="0"/>
                  </a:moveTo>
                  <a:cubicBezTo>
                    <a:pt x="6919" y="0"/>
                    <a:pt x="3531" y="2592"/>
                    <a:pt x="0" y="12362"/>
                  </a:cubicBezTo>
                  <a:cubicBezTo>
                    <a:pt x="2653" y="21600"/>
                    <a:pt x="5811" y="21600"/>
                    <a:pt x="8465" y="21600"/>
                  </a:cubicBezTo>
                  <a:cubicBezTo>
                    <a:pt x="11622" y="21600"/>
                    <a:pt x="14780" y="21600"/>
                    <a:pt x="18442" y="12362"/>
                  </a:cubicBezTo>
                  <a:cubicBezTo>
                    <a:pt x="19579" y="3190"/>
                    <a:pt x="20591" y="3190"/>
                    <a:pt x="21096" y="3190"/>
                  </a:cubicBezTo>
                  <a:lnTo>
                    <a:pt x="21600" y="3190"/>
                  </a:lnTo>
                  <a:cubicBezTo>
                    <a:pt x="17744" y="3190"/>
                    <a:pt x="14027" y="0"/>
                    <a:pt x="10285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77" name="Google Shape;1085;p8"/>
            <p:cNvGrpSpPr/>
            <p:nvPr/>
          </p:nvGrpSpPr>
          <p:grpSpPr>
            <a:xfrm>
              <a:off x="235225" y="83480"/>
              <a:ext cx="12701" cy="21042"/>
              <a:chOff x="0" y="0"/>
              <a:chExt cx="12699" cy="21041"/>
            </a:xfrm>
          </p:grpSpPr>
          <p:sp>
            <p:nvSpPr>
              <p:cNvPr id="1275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744"/>
                      <a:pt x="0" y="5244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5244"/>
                      <a:pt x="0" y="13744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0" name="Google Shape;1086;p8"/>
            <p:cNvGrpSpPr/>
            <p:nvPr/>
          </p:nvGrpSpPr>
          <p:grpSpPr>
            <a:xfrm>
              <a:off x="300867" y="184188"/>
              <a:ext cx="3192" cy="13390"/>
              <a:chOff x="0" y="0"/>
              <a:chExt cx="3190" cy="13388"/>
            </a:xfrm>
          </p:grpSpPr>
          <p:sp>
            <p:nvSpPr>
              <p:cNvPr id="1278" name="خط"/>
              <p:cNvSpPr/>
              <p:nvPr/>
            </p:nvSpPr>
            <p:spPr>
              <a:xfrm flipH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9" name="خط"/>
              <p:cNvSpPr/>
              <p:nvPr/>
            </p:nvSpPr>
            <p:spPr>
              <a:xfrm flipV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81" name="Google Shape;1087;p8"/>
            <p:cNvSpPr/>
            <p:nvPr/>
          </p:nvSpPr>
          <p:spPr>
            <a:xfrm>
              <a:off x="224357" y="51614"/>
              <a:ext cx="18502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02" y="0"/>
                    <a:pt x="11909" y="2612"/>
                    <a:pt x="8937" y="5225"/>
                  </a:cubicBezTo>
                  <a:cubicBezTo>
                    <a:pt x="5965" y="11112"/>
                    <a:pt x="2993" y="16356"/>
                    <a:pt x="0" y="21600"/>
                  </a:cubicBezTo>
                  <a:cubicBezTo>
                    <a:pt x="5965" y="13744"/>
                    <a:pt x="11909" y="7856"/>
                    <a:pt x="21600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4" name="Google Shape;1089;p8"/>
            <p:cNvGrpSpPr/>
            <p:nvPr/>
          </p:nvGrpSpPr>
          <p:grpSpPr>
            <a:xfrm>
              <a:off x="224357" y="121113"/>
              <a:ext cx="1" cy="12701"/>
              <a:chOff x="0" y="0"/>
              <a:chExt cx="0" cy="12700"/>
            </a:xfrm>
          </p:grpSpPr>
          <p:sp>
            <p:nvSpPr>
              <p:cNvPr id="128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7" name="Google Shape;1090;p8"/>
            <p:cNvGrpSpPr/>
            <p:nvPr/>
          </p:nvGrpSpPr>
          <p:grpSpPr>
            <a:xfrm>
              <a:off x="232357" y="253675"/>
              <a:ext cx="12701" cy="1"/>
              <a:chOff x="0" y="0"/>
              <a:chExt cx="12699" cy="0"/>
            </a:xfrm>
          </p:grpSpPr>
          <p:sp>
            <p:nvSpPr>
              <p:cNvPr id="1285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6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0" name="Google Shape;1091;p8"/>
            <p:cNvGrpSpPr/>
            <p:nvPr/>
          </p:nvGrpSpPr>
          <p:grpSpPr>
            <a:xfrm>
              <a:off x="149797" y="192487"/>
              <a:ext cx="12701" cy="1"/>
              <a:chOff x="0" y="0"/>
              <a:chExt cx="12700" cy="0"/>
            </a:xfrm>
          </p:grpSpPr>
          <p:sp>
            <p:nvSpPr>
              <p:cNvPr id="128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3" name="Google Shape;1092;p8"/>
            <p:cNvGrpSpPr/>
            <p:nvPr/>
          </p:nvGrpSpPr>
          <p:grpSpPr>
            <a:xfrm>
              <a:off x="163156" y="212591"/>
              <a:ext cx="1" cy="12701"/>
              <a:chOff x="0" y="0"/>
              <a:chExt cx="0" cy="12699"/>
            </a:xfrm>
          </p:grpSpPr>
          <p:sp>
            <p:nvSpPr>
              <p:cNvPr id="129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6" name="Google Shape;1093;p8"/>
            <p:cNvGrpSpPr/>
            <p:nvPr/>
          </p:nvGrpSpPr>
          <p:grpSpPr>
            <a:xfrm>
              <a:off x="224357" y="137045"/>
              <a:ext cx="1" cy="12701"/>
              <a:chOff x="0" y="0"/>
              <a:chExt cx="0" cy="12700"/>
            </a:xfrm>
          </p:grpSpPr>
          <p:sp>
            <p:nvSpPr>
              <p:cNvPr id="129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9" name="Google Shape;1094;p8"/>
            <p:cNvGrpSpPr/>
            <p:nvPr/>
          </p:nvGrpSpPr>
          <p:grpSpPr>
            <a:xfrm>
              <a:off x="224357" y="154261"/>
              <a:ext cx="1" cy="12701"/>
              <a:chOff x="0" y="0"/>
              <a:chExt cx="0" cy="12700"/>
            </a:xfrm>
          </p:grpSpPr>
          <p:sp>
            <p:nvSpPr>
              <p:cNvPr id="129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2" name="Google Shape;1095;p8"/>
            <p:cNvGrpSpPr/>
            <p:nvPr/>
          </p:nvGrpSpPr>
          <p:grpSpPr>
            <a:xfrm>
              <a:off x="155211" y="237742"/>
              <a:ext cx="12701" cy="1"/>
              <a:chOff x="0" y="0"/>
              <a:chExt cx="12700" cy="0"/>
            </a:xfrm>
          </p:grpSpPr>
          <p:sp>
            <p:nvSpPr>
              <p:cNvPr id="1300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1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5" name="Google Shape;1096;p8"/>
            <p:cNvGrpSpPr/>
            <p:nvPr/>
          </p:nvGrpSpPr>
          <p:grpSpPr>
            <a:xfrm>
              <a:off x="240325" y="49068"/>
              <a:ext cx="12701" cy="1"/>
              <a:chOff x="0" y="0"/>
              <a:chExt cx="12700" cy="0"/>
            </a:xfrm>
          </p:grpSpPr>
          <p:sp>
            <p:nvSpPr>
              <p:cNvPr id="130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8" name="Google Shape;1097;p8"/>
            <p:cNvGrpSpPr/>
            <p:nvPr/>
          </p:nvGrpSpPr>
          <p:grpSpPr>
            <a:xfrm>
              <a:off x="300867" y="200139"/>
              <a:ext cx="1" cy="37603"/>
              <a:chOff x="0" y="0"/>
              <a:chExt cx="0" cy="37601"/>
            </a:xfrm>
          </p:grpSpPr>
          <p:sp>
            <p:nvSpPr>
              <p:cNvPr id="1306" name="خط"/>
              <p:cNvSpPr/>
              <p:nvPr/>
            </p:nvSpPr>
            <p:spPr>
              <a:xfrm flipV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7" name="خط"/>
              <p:cNvSpPr/>
              <p:nvPr/>
            </p:nvSpPr>
            <p:spPr>
              <a:xfrm flipH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09" name="Google Shape;1101;p8"/>
            <p:cNvSpPr/>
            <p:nvPr/>
          </p:nvSpPr>
          <p:spPr>
            <a:xfrm>
              <a:off x="8865" y="1250"/>
              <a:ext cx="1343971" cy="133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0" y="2882"/>
                  </a:moveTo>
                  <a:lnTo>
                    <a:pt x="2480" y="3616"/>
                  </a:lnTo>
                  <a:cubicBezTo>
                    <a:pt x="2480" y="3657"/>
                    <a:pt x="2521" y="3740"/>
                    <a:pt x="2521" y="3833"/>
                  </a:cubicBezTo>
                  <a:lnTo>
                    <a:pt x="2388" y="3833"/>
                  </a:lnTo>
                  <a:lnTo>
                    <a:pt x="2388" y="3099"/>
                  </a:lnTo>
                  <a:lnTo>
                    <a:pt x="2347" y="3099"/>
                  </a:lnTo>
                  <a:lnTo>
                    <a:pt x="2347" y="3058"/>
                  </a:lnTo>
                  <a:lnTo>
                    <a:pt x="2388" y="3006"/>
                  </a:lnTo>
                  <a:lnTo>
                    <a:pt x="2439" y="2923"/>
                  </a:lnTo>
                  <a:lnTo>
                    <a:pt x="2480" y="2882"/>
                  </a:lnTo>
                  <a:close/>
                  <a:moveTo>
                    <a:pt x="3033" y="2066"/>
                  </a:moveTo>
                  <a:cubicBezTo>
                    <a:pt x="2992" y="2489"/>
                    <a:pt x="3033" y="2965"/>
                    <a:pt x="3033" y="3399"/>
                  </a:cubicBezTo>
                  <a:cubicBezTo>
                    <a:pt x="3074" y="3523"/>
                    <a:pt x="3074" y="3657"/>
                    <a:pt x="3074" y="3781"/>
                  </a:cubicBezTo>
                  <a:lnTo>
                    <a:pt x="3074" y="3833"/>
                  </a:lnTo>
                  <a:lnTo>
                    <a:pt x="2777" y="3833"/>
                  </a:lnTo>
                  <a:cubicBezTo>
                    <a:pt x="2736" y="3616"/>
                    <a:pt x="2736" y="3399"/>
                    <a:pt x="2736" y="3182"/>
                  </a:cubicBezTo>
                  <a:lnTo>
                    <a:pt x="2736" y="2583"/>
                  </a:lnTo>
                  <a:cubicBezTo>
                    <a:pt x="2777" y="2541"/>
                    <a:pt x="2777" y="2489"/>
                    <a:pt x="2777" y="2448"/>
                  </a:cubicBezTo>
                  <a:cubicBezTo>
                    <a:pt x="2818" y="2366"/>
                    <a:pt x="2859" y="2283"/>
                    <a:pt x="2951" y="2190"/>
                  </a:cubicBezTo>
                  <a:cubicBezTo>
                    <a:pt x="2951" y="2149"/>
                    <a:pt x="2992" y="2149"/>
                    <a:pt x="2992" y="2108"/>
                  </a:cubicBezTo>
                  <a:lnTo>
                    <a:pt x="3033" y="2066"/>
                  </a:lnTo>
                  <a:close/>
                  <a:moveTo>
                    <a:pt x="3463" y="1508"/>
                  </a:moveTo>
                  <a:lnTo>
                    <a:pt x="3463" y="2882"/>
                  </a:lnTo>
                  <a:cubicBezTo>
                    <a:pt x="3463" y="2965"/>
                    <a:pt x="3463" y="3058"/>
                    <a:pt x="3505" y="3140"/>
                  </a:cubicBezTo>
                  <a:lnTo>
                    <a:pt x="3505" y="3523"/>
                  </a:lnTo>
                  <a:cubicBezTo>
                    <a:pt x="3505" y="3616"/>
                    <a:pt x="3505" y="3698"/>
                    <a:pt x="3545" y="3781"/>
                  </a:cubicBezTo>
                  <a:lnTo>
                    <a:pt x="3545" y="3833"/>
                  </a:lnTo>
                  <a:lnTo>
                    <a:pt x="3330" y="3833"/>
                  </a:lnTo>
                  <a:cubicBezTo>
                    <a:pt x="3330" y="3698"/>
                    <a:pt x="3330" y="3574"/>
                    <a:pt x="3289" y="3440"/>
                  </a:cubicBezTo>
                  <a:lnTo>
                    <a:pt x="3289" y="1849"/>
                  </a:lnTo>
                  <a:cubicBezTo>
                    <a:pt x="3330" y="1849"/>
                    <a:pt x="3289" y="1808"/>
                    <a:pt x="3248" y="1767"/>
                  </a:cubicBezTo>
                  <a:cubicBezTo>
                    <a:pt x="3330" y="1674"/>
                    <a:pt x="3412" y="1591"/>
                    <a:pt x="3463" y="1508"/>
                  </a:cubicBezTo>
                  <a:close/>
                  <a:moveTo>
                    <a:pt x="4017" y="940"/>
                  </a:moveTo>
                  <a:lnTo>
                    <a:pt x="4017" y="992"/>
                  </a:lnTo>
                  <a:cubicBezTo>
                    <a:pt x="3884" y="1932"/>
                    <a:pt x="3884" y="2923"/>
                    <a:pt x="3884" y="3833"/>
                  </a:cubicBezTo>
                  <a:lnTo>
                    <a:pt x="3802" y="3833"/>
                  </a:lnTo>
                  <a:cubicBezTo>
                    <a:pt x="3719" y="3182"/>
                    <a:pt x="3719" y="2665"/>
                    <a:pt x="3719" y="2149"/>
                  </a:cubicBezTo>
                  <a:lnTo>
                    <a:pt x="3719" y="1674"/>
                  </a:lnTo>
                  <a:cubicBezTo>
                    <a:pt x="3719" y="1550"/>
                    <a:pt x="3719" y="1415"/>
                    <a:pt x="3761" y="1333"/>
                  </a:cubicBezTo>
                  <a:cubicBezTo>
                    <a:pt x="3761" y="1291"/>
                    <a:pt x="3761" y="1291"/>
                    <a:pt x="3719" y="1291"/>
                  </a:cubicBezTo>
                  <a:lnTo>
                    <a:pt x="3719" y="1250"/>
                  </a:lnTo>
                  <a:cubicBezTo>
                    <a:pt x="3761" y="1198"/>
                    <a:pt x="3761" y="1157"/>
                    <a:pt x="3802" y="1157"/>
                  </a:cubicBezTo>
                  <a:cubicBezTo>
                    <a:pt x="3842" y="1116"/>
                    <a:pt x="3884" y="1074"/>
                    <a:pt x="3884" y="1033"/>
                  </a:cubicBezTo>
                  <a:cubicBezTo>
                    <a:pt x="3925" y="1033"/>
                    <a:pt x="3976" y="992"/>
                    <a:pt x="4017" y="940"/>
                  </a:cubicBezTo>
                  <a:close/>
                  <a:moveTo>
                    <a:pt x="4232" y="1591"/>
                  </a:moveTo>
                  <a:cubicBezTo>
                    <a:pt x="4314" y="1849"/>
                    <a:pt x="4396" y="2066"/>
                    <a:pt x="4488" y="2283"/>
                  </a:cubicBezTo>
                  <a:lnTo>
                    <a:pt x="4488" y="2366"/>
                  </a:lnTo>
                  <a:cubicBezTo>
                    <a:pt x="4488" y="2624"/>
                    <a:pt x="4488" y="2882"/>
                    <a:pt x="4437" y="3140"/>
                  </a:cubicBezTo>
                  <a:lnTo>
                    <a:pt x="4437" y="3833"/>
                  </a:lnTo>
                  <a:lnTo>
                    <a:pt x="4140" y="3833"/>
                  </a:lnTo>
                  <a:lnTo>
                    <a:pt x="4140" y="3223"/>
                  </a:lnTo>
                  <a:cubicBezTo>
                    <a:pt x="4140" y="2624"/>
                    <a:pt x="4181" y="2108"/>
                    <a:pt x="4181" y="1591"/>
                  </a:cubicBezTo>
                  <a:close/>
                  <a:moveTo>
                    <a:pt x="4744" y="2965"/>
                  </a:moveTo>
                  <a:cubicBezTo>
                    <a:pt x="4744" y="3006"/>
                    <a:pt x="4744" y="3058"/>
                    <a:pt x="4785" y="3099"/>
                  </a:cubicBezTo>
                  <a:cubicBezTo>
                    <a:pt x="4826" y="3182"/>
                    <a:pt x="4826" y="3264"/>
                    <a:pt x="4867" y="3357"/>
                  </a:cubicBezTo>
                  <a:cubicBezTo>
                    <a:pt x="4867" y="3399"/>
                    <a:pt x="4908" y="3440"/>
                    <a:pt x="4908" y="3481"/>
                  </a:cubicBezTo>
                  <a:cubicBezTo>
                    <a:pt x="4949" y="3574"/>
                    <a:pt x="5000" y="3657"/>
                    <a:pt x="5000" y="3740"/>
                  </a:cubicBezTo>
                  <a:cubicBezTo>
                    <a:pt x="5000" y="3781"/>
                    <a:pt x="5041" y="3781"/>
                    <a:pt x="5041" y="3833"/>
                  </a:cubicBezTo>
                  <a:lnTo>
                    <a:pt x="4693" y="3833"/>
                  </a:lnTo>
                  <a:lnTo>
                    <a:pt x="4693" y="3182"/>
                  </a:lnTo>
                  <a:lnTo>
                    <a:pt x="4744" y="2965"/>
                  </a:lnTo>
                  <a:close/>
                  <a:moveTo>
                    <a:pt x="2131" y="3440"/>
                  </a:moveTo>
                  <a:lnTo>
                    <a:pt x="2131" y="3833"/>
                  </a:lnTo>
                  <a:lnTo>
                    <a:pt x="1927" y="3833"/>
                  </a:lnTo>
                  <a:lnTo>
                    <a:pt x="1875" y="3874"/>
                  </a:lnTo>
                  <a:lnTo>
                    <a:pt x="1875" y="3833"/>
                  </a:lnTo>
                  <a:lnTo>
                    <a:pt x="1967" y="3698"/>
                  </a:lnTo>
                  <a:lnTo>
                    <a:pt x="2008" y="3657"/>
                  </a:lnTo>
                  <a:cubicBezTo>
                    <a:pt x="2049" y="3574"/>
                    <a:pt x="2091" y="3523"/>
                    <a:pt x="2131" y="3440"/>
                  </a:cubicBezTo>
                  <a:close/>
                  <a:moveTo>
                    <a:pt x="19038" y="16869"/>
                  </a:moveTo>
                  <a:cubicBezTo>
                    <a:pt x="18997" y="17003"/>
                    <a:pt x="18915" y="17086"/>
                    <a:pt x="18833" y="17168"/>
                  </a:cubicBezTo>
                  <a:lnTo>
                    <a:pt x="18833" y="16910"/>
                  </a:lnTo>
                  <a:lnTo>
                    <a:pt x="18956" y="16910"/>
                  </a:lnTo>
                  <a:cubicBezTo>
                    <a:pt x="18997" y="16910"/>
                    <a:pt x="19038" y="16869"/>
                    <a:pt x="19038" y="16869"/>
                  </a:cubicBezTo>
                  <a:close/>
                  <a:moveTo>
                    <a:pt x="18577" y="16951"/>
                  </a:moveTo>
                  <a:lnTo>
                    <a:pt x="18577" y="17303"/>
                  </a:lnTo>
                  <a:cubicBezTo>
                    <a:pt x="18577" y="17344"/>
                    <a:pt x="18577" y="17385"/>
                    <a:pt x="18618" y="17426"/>
                  </a:cubicBezTo>
                  <a:cubicBezTo>
                    <a:pt x="18526" y="17520"/>
                    <a:pt x="18444" y="17602"/>
                    <a:pt x="18403" y="17685"/>
                  </a:cubicBezTo>
                  <a:lnTo>
                    <a:pt x="18403" y="17643"/>
                  </a:lnTo>
                  <a:cubicBezTo>
                    <a:pt x="18362" y="17426"/>
                    <a:pt x="18362" y="17210"/>
                    <a:pt x="18403" y="17003"/>
                  </a:cubicBezTo>
                  <a:lnTo>
                    <a:pt x="18485" y="17003"/>
                  </a:lnTo>
                  <a:cubicBezTo>
                    <a:pt x="18485" y="17003"/>
                    <a:pt x="18526" y="16951"/>
                    <a:pt x="18577" y="16951"/>
                  </a:cubicBezTo>
                  <a:close/>
                  <a:moveTo>
                    <a:pt x="11784" y="258"/>
                  </a:moveTo>
                  <a:cubicBezTo>
                    <a:pt x="12552" y="258"/>
                    <a:pt x="13280" y="300"/>
                    <a:pt x="14048" y="382"/>
                  </a:cubicBezTo>
                  <a:cubicBezTo>
                    <a:pt x="14642" y="423"/>
                    <a:pt x="15155" y="517"/>
                    <a:pt x="15626" y="599"/>
                  </a:cubicBezTo>
                  <a:cubicBezTo>
                    <a:pt x="15800" y="640"/>
                    <a:pt x="15964" y="682"/>
                    <a:pt x="16097" y="733"/>
                  </a:cubicBezTo>
                  <a:cubicBezTo>
                    <a:pt x="16395" y="1591"/>
                    <a:pt x="16692" y="2448"/>
                    <a:pt x="17040" y="3316"/>
                  </a:cubicBezTo>
                  <a:cubicBezTo>
                    <a:pt x="17204" y="3740"/>
                    <a:pt x="17378" y="4215"/>
                    <a:pt x="17552" y="4607"/>
                  </a:cubicBezTo>
                  <a:lnTo>
                    <a:pt x="17552" y="4690"/>
                  </a:lnTo>
                  <a:lnTo>
                    <a:pt x="17594" y="4731"/>
                  </a:lnTo>
                  <a:cubicBezTo>
                    <a:pt x="17716" y="5031"/>
                    <a:pt x="17809" y="5382"/>
                    <a:pt x="17932" y="5682"/>
                  </a:cubicBezTo>
                  <a:cubicBezTo>
                    <a:pt x="17973" y="5764"/>
                    <a:pt x="18014" y="5898"/>
                    <a:pt x="18065" y="5981"/>
                  </a:cubicBezTo>
                  <a:cubicBezTo>
                    <a:pt x="18188" y="6281"/>
                    <a:pt x="18321" y="6621"/>
                    <a:pt x="18444" y="6931"/>
                  </a:cubicBezTo>
                  <a:cubicBezTo>
                    <a:pt x="18618" y="7489"/>
                    <a:pt x="18833" y="8006"/>
                    <a:pt x="18956" y="8481"/>
                  </a:cubicBezTo>
                  <a:cubicBezTo>
                    <a:pt x="19038" y="8687"/>
                    <a:pt x="19089" y="8863"/>
                    <a:pt x="19130" y="9039"/>
                  </a:cubicBezTo>
                  <a:lnTo>
                    <a:pt x="19253" y="9297"/>
                  </a:lnTo>
                  <a:cubicBezTo>
                    <a:pt x="19346" y="9597"/>
                    <a:pt x="19428" y="9855"/>
                    <a:pt x="19509" y="10154"/>
                  </a:cubicBezTo>
                  <a:lnTo>
                    <a:pt x="19807" y="11146"/>
                  </a:lnTo>
                  <a:lnTo>
                    <a:pt x="19899" y="11404"/>
                  </a:lnTo>
                  <a:lnTo>
                    <a:pt x="20022" y="11787"/>
                  </a:lnTo>
                  <a:lnTo>
                    <a:pt x="20155" y="12138"/>
                  </a:lnTo>
                  <a:cubicBezTo>
                    <a:pt x="20278" y="12561"/>
                    <a:pt x="20411" y="12995"/>
                    <a:pt x="20575" y="13470"/>
                  </a:cubicBezTo>
                  <a:cubicBezTo>
                    <a:pt x="20883" y="14328"/>
                    <a:pt x="21139" y="15144"/>
                    <a:pt x="21344" y="15877"/>
                  </a:cubicBezTo>
                  <a:lnTo>
                    <a:pt x="21344" y="16011"/>
                  </a:lnTo>
                  <a:lnTo>
                    <a:pt x="21303" y="16053"/>
                  </a:lnTo>
                  <a:cubicBezTo>
                    <a:pt x="21262" y="16053"/>
                    <a:pt x="21262" y="16094"/>
                    <a:pt x="21221" y="16094"/>
                  </a:cubicBezTo>
                  <a:cubicBezTo>
                    <a:pt x="21180" y="16094"/>
                    <a:pt x="21139" y="16135"/>
                    <a:pt x="21087" y="16135"/>
                  </a:cubicBezTo>
                  <a:cubicBezTo>
                    <a:pt x="20965" y="16228"/>
                    <a:pt x="20790" y="16270"/>
                    <a:pt x="20667" y="16311"/>
                  </a:cubicBezTo>
                  <a:cubicBezTo>
                    <a:pt x="20534" y="16352"/>
                    <a:pt x="20452" y="16352"/>
                    <a:pt x="20319" y="16394"/>
                  </a:cubicBezTo>
                  <a:cubicBezTo>
                    <a:pt x="20196" y="16394"/>
                    <a:pt x="20063" y="16435"/>
                    <a:pt x="19940" y="16487"/>
                  </a:cubicBezTo>
                  <a:cubicBezTo>
                    <a:pt x="19725" y="16528"/>
                    <a:pt x="19551" y="16528"/>
                    <a:pt x="19387" y="16569"/>
                  </a:cubicBezTo>
                  <a:cubicBezTo>
                    <a:pt x="19253" y="16611"/>
                    <a:pt x="19089" y="16611"/>
                    <a:pt x="18956" y="16652"/>
                  </a:cubicBezTo>
                  <a:lnTo>
                    <a:pt x="18915" y="16652"/>
                  </a:lnTo>
                  <a:lnTo>
                    <a:pt x="18741" y="16693"/>
                  </a:lnTo>
                  <a:lnTo>
                    <a:pt x="18700" y="16652"/>
                  </a:lnTo>
                  <a:lnTo>
                    <a:pt x="18659" y="16652"/>
                  </a:lnTo>
                  <a:lnTo>
                    <a:pt x="18659" y="16693"/>
                  </a:lnTo>
                  <a:lnTo>
                    <a:pt x="18577" y="16693"/>
                  </a:lnTo>
                  <a:cubicBezTo>
                    <a:pt x="18485" y="16745"/>
                    <a:pt x="18403" y="16745"/>
                    <a:pt x="18321" y="16745"/>
                  </a:cubicBezTo>
                  <a:lnTo>
                    <a:pt x="18270" y="16745"/>
                  </a:lnTo>
                  <a:cubicBezTo>
                    <a:pt x="18270" y="16786"/>
                    <a:pt x="18229" y="16786"/>
                    <a:pt x="18229" y="16786"/>
                  </a:cubicBezTo>
                  <a:lnTo>
                    <a:pt x="18188" y="16786"/>
                  </a:lnTo>
                  <a:cubicBezTo>
                    <a:pt x="18065" y="16828"/>
                    <a:pt x="17932" y="16828"/>
                    <a:pt x="17809" y="16869"/>
                  </a:cubicBezTo>
                  <a:cubicBezTo>
                    <a:pt x="17809" y="16869"/>
                    <a:pt x="17758" y="16869"/>
                    <a:pt x="17758" y="16910"/>
                  </a:cubicBezTo>
                  <a:lnTo>
                    <a:pt x="17594" y="16910"/>
                  </a:lnTo>
                  <a:cubicBezTo>
                    <a:pt x="17419" y="16951"/>
                    <a:pt x="17245" y="17003"/>
                    <a:pt x="17081" y="17045"/>
                  </a:cubicBezTo>
                  <a:cubicBezTo>
                    <a:pt x="17040" y="17045"/>
                    <a:pt x="17040" y="17086"/>
                    <a:pt x="16989" y="17086"/>
                  </a:cubicBezTo>
                  <a:cubicBezTo>
                    <a:pt x="16907" y="17086"/>
                    <a:pt x="16825" y="17127"/>
                    <a:pt x="16733" y="17127"/>
                  </a:cubicBezTo>
                  <a:cubicBezTo>
                    <a:pt x="16610" y="17127"/>
                    <a:pt x="16528" y="17168"/>
                    <a:pt x="16395" y="17168"/>
                  </a:cubicBezTo>
                  <a:cubicBezTo>
                    <a:pt x="16354" y="17210"/>
                    <a:pt x="16313" y="17210"/>
                    <a:pt x="16272" y="17210"/>
                  </a:cubicBezTo>
                  <a:cubicBezTo>
                    <a:pt x="16138" y="17261"/>
                    <a:pt x="16057" y="17261"/>
                    <a:pt x="15923" y="17261"/>
                  </a:cubicBezTo>
                  <a:cubicBezTo>
                    <a:pt x="15882" y="17303"/>
                    <a:pt x="15841" y="17303"/>
                    <a:pt x="15759" y="17303"/>
                  </a:cubicBezTo>
                  <a:cubicBezTo>
                    <a:pt x="15667" y="17344"/>
                    <a:pt x="15585" y="17344"/>
                    <a:pt x="15503" y="17344"/>
                  </a:cubicBezTo>
                  <a:cubicBezTo>
                    <a:pt x="15370" y="17385"/>
                    <a:pt x="15288" y="17385"/>
                    <a:pt x="15196" y="17385"/>
                  </a:cubicBezTo>
                  <a:cubicBezTo>
                    <a:pt x="15155" y="17385"/>
                    <a:pt x="15155" y="17426"/>
                    <a:pt x="15114" y="17426"/>
                  </a:cubicBezTo>
                  <a:lnTo>
                    <a:pt x="15032" y="17426"/>
                  </a:lnTo>
                  <a:cubicBezTo>
                    <a:pt x="14817" y="17468"/>
                    <a:pt x="14642" y="17468"/>
                    <a:pt x="14427" y="17520"/>
                  </a:cubicBezTo>
                  <a:cubicBezTo>
                    <a:pt x="14048" y="17561"/>
                    <a:pt x="13659" y="17602"/>
                    <a:pt x="13280" y="17643"/>
                  </a:cubicBezTo>
                  <a:cubicBezTo>
                    <a:pt x="12685" y="17726"/>
                    <a:pt x="12081" y="17778"/>
                    <a:pt x="11527" y="17778"/>
                  </a:cubicBezTo>
                  <a:cubicBezTo>
                    <a:pt x="11353" y="17778"/>
                    <a:pt x="11230" y="17819"/>
                    <a:pt x="11097" y="17819"/>
                  </a:cubicBezTo>
                  <a:lnTo>
                    <a:pt x="10124" y="17819"/>
                  </a:lnTo>
                  <a:cubicBezTo>
                    <a:pt x="9263" y="17819"/>
                    <a:pt x="8372" y="17778"/>
                    <a:pt x="7644" y="17778"/>
                  </a:cubicBezTo>
                  <a:lnTo>
                    <a:pt x="7562" y="17726"/>
                  </a:lnTo>
                  <a:lnTo>
                    <a:pt x="7306" y="17726"/>
                  </a:lnTo>
                  <a:cubicBezTo>
                    <a:pt x="7255" y="17726"/>
                    <a:pt x="7255" y="17685"/>
                    <a:pt x="7255" y="17685"/>
                  </a:cubicBezTo>
                  <a:lnTo>
                    <a:pt x="7255" y="17643"/>
                  </a:lnTo>
                  <a:cubicBezTo>
                    <a:pt x="7214" y="17561"/>
                    <a:pt x="7132" y="17468"/>
                    <a:pt x="7091" y="17385"/>
                  </a:cubicBezTo>
                  <a:lnTo>
                    <a:pt x="7091" y="17344"/>
                  </a:lnTo>
                  <a:lnTo>
                    <a:pt x="7050" y="17303"/>
                  </a:lnTo>
                  <a:cubicBezTo>
                    <a:pt x="6998" y="17261"/>
                    <a:pt x="6998" y="17210"/>
                    <a:pt x="6998" y="17168"/>
                  </a:cubicBezTo>
                  <a:cubicBezTo>
                    <a:pt x="6876" y="16951"/>
                    <a:pt x="6742" y="16693"/>
                    <a:pt x="6619" y="16487"/>
                  </a:cubicBezTo>
                  <a:cubicBezTo>
                    <a:pt x="6578" y="16311"/>
                    <a:pt x="6486" y="16135"/>
                    <a:pt x="6404" y="15970"/>
                  </a:cubicBezTo>
                  <a:cubicBezTo>
                    <a:pt x="6363" y="15877"/>
                    <a:pt x="6322" y="15794"/>
                    <a:pt x="6281" y="15712"/>
                  </a:cubicBezTo>
                  <a:cubicBezTo>
                    <a:pt x="6189" y="15536"/>
                    <a:pt x="6107" y="15361"/>
                    <a:pt x="6025" y="15144"/>
                  </a:cubicBezTo>
                  <a:cubicBezTo>
                    <a:pt x="5595" y="14245"/>
                    <a:pt x="5205" y="13253"/>
                    <a:pt x="4744" y="12096"/>
                  </a:cubicBezTo>
                  <a:cubicBezTo>
                    <a:pt x="4355" y="11063"/>
                    <a:pt x="3976" y="10030"/>
                    <a:pt x="3545" y="8863"/>
                  </a:cubicBezTo>
                  <a:cubicBezTo>
                    <a:pt x="3248" y="8047"/>
                    <a:pt x="2992" y="7355"/>
                    <a:pt x="2736" y="6673"/>
                  </a:cubicBezTo>
                  <a:cubicBezTo>
                    <a:pt x="2603" y="6239"/>
                    <a:pt x="2439" y="5847"/>
                    <a:pt x="2305" y="5506"/>
                  </a:cubicBezTo>
                  <a:cubicBezTo>
                    <a:pt x="2183" y="5031"/>
                    <a:pt x="2008" y="4555"/>
                    <a:pt x="1834" y="4132"/>
                  </a:cubicBezTo>
                  <a:lnTo>
                    <a:pt x="1875" y="4132"/>
                  </a:lnTo>
                  <a:cubicBezTo>
                    <a:pt x="2162" y="4088"/>
                    <a:pt x="2436" y="4076"/>
                    <a:pt x="2709" y="4076"/>
                  </a:cubicBezTo>
                  <a:cubicBezTo>
                    <a:pt x="3013" y="4076"/>
                    <a:pt x="3315" y="4091"/>
                    <a:pt x="3627" y="4091"/>
                  </a:cubicBezTo>
                  <a:lnTo>
                    <a:pt x="5257" y="4091"/>
                  </a:lnTo>
                  <a:cubicBezTo>
                    <a:pt x="5257" y="4091"/>
                    <a:pt x="5297" y="4091"/>
                    <a:pt x="5297" y="4039"/>
                  </a:cubicBezTo>
                  <a:lnTo>
                    <a:pt x="5339" y="3998"/>
                  </a:lnTo>
                  <a:lnTo>
                    <a:pt x="5339" y="3915"/>
                  </a:lnTo>
                  <a:cubicBezTo>
                    <a:pt x="5164" y="3440"/>
                    <a:pt x="5000" y="2965"/>
                    <a:pt x="4826" y="2541"/>
                  </a:cubicBezTo>
                  <a:lnTo>
                    <a:pt x="4826" y="2489"/>
                  </a:lnTo>
                  <a:cubicBezTo>
                    <a:pt x="4744" y="2324"/>
                    <a:pt x="4693" y="2149"/>
                    <a:pt x="4611" y="1973"/>
                  </a:cubicBezTo>
                  <a:lnTo>
                    <a:pt x="4611" y="1932"/>
                  </a:lnTo>
                  <a:cubicBezTo>
                    <a:pt x="4570" y="1891"/>
                    <a:pt x="4570" y="1849"/>
                    <a:pt x="4570" y="1849"/>
                  </a:cubicBezTo>
                  <a:lnTo>
                    <a:pt x="4570" y="1808"/>
                  </a:lnTo>
                  <a:cubicBezTo>
                    <a:pt x="4529" y="1715"/>
                    <a:pt x="4529" y="1674"/>
                    <a:pt x="4488" y="1591"/>
                  </a:cubicBezTo>
                  <a:cubicBezTo>
                    <a:pt x="4488" y="1550"/>
                    <a:pt x="4437" y="1508"/>
                    <a:pt x="4437" y="1457"/>
                  </a:cubicBezTo>
                  <a:lnTo>
                    <a:pt x="4437" y="1415"/>
                  </a:lnTo>
                  <a:cubicBezTo>
                    <a:pt x="4396" y="1333"/>
                    <a:pt x="4396" y="1291"/>
                    <a:pt x="4355" y="1198"/>
                  </a:cubicBezTo>
                  <a:cubicBezTo>
                    <a:pt x="4355" y="1198"/>
                    <a:pt x="4355" y="1157"/>
                    <a:pt x="4314" y="1116"/>
                  </a:cubicBezTo>
                  <a:lnTo>
                    <a:pt x="4314" y="1033"/>
                  </a:lnTo>
                  <a:cubicBezTo>
                    <a:pt x="4314" y="992"/>
                    <a:pt x="4273" y="940"/>
                    <a:pt x="4273" y="899"/>
                  </a:cubicBezTo>
                  <a:lnTo>
                    <a:pt x="4355" y="857"/>
                  </a:lnTo>
                  <a:lnTo>
                    <a:pt x="4908" y="857"/>
                  </a:lnTo>
                  <a:cubicBezTo>
                    <a:pt x="5164" y="816"/>
                    <a:pt x="5420" y="816"/>
                    <a:pt x="5769" y="775"/>
                  </a:cubicBezTo>
                  <a:cubicBezTo>
                    <a:pt x="5974" y="733"/>
                    <a:pt x="6230" y="682"/>
                    <a:pt x="6445" y="682"/>
                  </a:cubicBezTo>
                  <a:lnTo>
                    <a:pt x="6537" y="640"/>
                  </a:lnTo>
                  <a:lnTo>
                    <a:pt x="6742" y="640"/>
                  </a:lnTo>
                  <a:lnTo>
                    <a:pt x="6876" y="599"/>
                  </a:lnTo>
                  <a:cubicBezTo>
                    <a:pt x="7091" y="599"/>
                    <a:pt x="7255" y="558"/>
                    <a:pt x="7429" y="558"/>
                  </a:cubicBezTo>
                  <a:cubicBezTo>
                    <a:pt x="7726" y="517"/>
                    <a:pt x="8023" y="475"/>
                    <a:pt x="8279" y="475"/>
                  </a:cubicBezTo>
                  <a:cubicBezTo>
                    <a:pt x="8587" y="423"/>
                    <a:pt x="8884" y="382"/>
                    <a:pt x="9140" y="382"/>
                  </a:cubicBezTo>
                  <a:cubicBezTo>
                    <a:pt x="9775" y="341"/>
                    <a:pt x="10329" y="300"/>
                    <a:pt x="10892" y="258"/>
                  </a:cubicBezTo>
                  <a:close/>
                  <a:moveTo>
                    <a:pt x="18106" y="17086"/>
                  </a:moveTo>
                  <a:cubicBezTo>
                    <a:pt x="18106" y="17344"/>
                    <a:pt x="18106" y="17602"/>
                    <a:pt x="18147" y="17860"/>
                  </a:cubicBezTo>
                  <a:lnTo>
                    <a:pt x="18147" y="17902"/>
                  </a:lnTo>
                  <a:lnTo>
                    <a:pt x="18188" y="17943"/>
                  </a:lnTo>
                  <a:cubicBezTo>
                    <a:pt x="18065" y="18036"/>
                    <a:pt x="17973" y="18160"/>
                    <a:pt x="17891" y="18294"/>
                  </a:cubicBezTo>
                  <a:lnTo>
                    <a:pt x="17891" y="17127"/>
                  </a:lnTo>
                  <a:cubicBezTo>
                    <a:pt x="17973" y="17086"/>
                    <a:pt x="18065" y="17086"/>
                    <a:pt x="18106" y="17086"/>
                  </a:cubicBezTo>
                  <a:close/>
                  <a:moveTo>
                    <a:pt x="17634" y="17168"/>
                  </a:moveTo>
                  <a:lnTo>
                    <a:pt x="17634" y="17261"/>
                  </a:lnTo>
                  <a:cubicBezTo>
                    <a:pt x="17634" y="17643"/>
                    <a:pt x="17594" y="18036"/>
                    <a:pt x="17634" y="18418"/>
                  </a:cubicBezTo>
                  <a:lnTo>
                    <a:pt x="17634" y="18501"/>
                  </a:lnTo>
                  <a:lnTo>
                    <a:pt x="17675" y="18501"/>
                  </a:lnTo>
                  <a:cubicBezTo>
                    <a:pt x="17552" y="18635"/>
                    <a:pt x="17460" y="18759"/>
                    <a:pt x="17337" y="18894"/>
                  </a:cubicBezTo>
                  <a:lnTo>
                    <a:pt x="17337" y="18718"/>
                  </a:lnTo>
                  <a:cubicBezTo>
                    <a:pt x="17296" y="18243"/>
                    <a:pt x="17296" y="17726"/>
                    <a:pt x="17337" y="17261"/>
                  </a:cubicBezTo>
                  <a:lnTo>
                    <a:pt x="17378" y="17261"/>
                  </a:lnTo>
                  <a:cubicBezTo>
                    <a:pt x="17460" y="17210"/>
                    <a:pt x="17552" y="17210"/>
                    <a:pt x="17634" y="17168"/>
                  </a:cubicBezTo>
                  <a:close/>
                  <a:moveTo>
                    <a:pt x="17081" y="17303"/>
                  </a:moveTo>
                  <a:cubicBezTo>
                    <a:pt x="17040" y="17860"/>
                    <a:pt x="17040" y="18418"/>
                    <a:pt x="17081" y="18976"/>
                  </a:cubicBezTo>
                  <a:cubicBezTo>
                    <a:pt x="17081" y="19017"/>
                    <a:pt x="17081" y="19017"/>
                    <a:pt x="17122" y="19017"/>
                  </a:cubicBezTo>
                  <a:cubicBezTo>
                    <a:pt x="17122" y="19069"/>
                    <a:pt x="17122" y="19069"/>
                    <a:pt x="17163" y="19111"/>
                  </a:cubicBezTo>
                  <a:cubicBezTo>
                    <a:pt x="17081" y="19152"/>
                    <a:pt x="17040" y="19234"/>
                    <a:pt x="16948" y="19327"/>
                  </a:cubicBezTo>
                  <a:lnTo>
                    <a:pt x="16784" y="19492"/>
                  </a:lnTo>
                  <a:lnTo>
                    <a:pt x="16784" y="18501"/>
                  </a:lnTo>
                  <a:cubicBezTo>
                    <a:pt x="16784" y="18160"/>
                    <a:pt x="16733" y="17778"/>
                    <a:pt x="16784" y="17385"/>
                  </a:cubicBezTo>
                  <a:cubicBezTo>
                    <a:pt x="16866" y="17344"/>
                    <a:pt x="16989" y="17344"/>
                    <a:pt x="17081" y="17303"/>
                  </a:cubicBezTo>
                  <a:close/>
                  <a:moveTo>
                    <a:pt x="16528" y="17426"/>
                  </a:moveTo>
                  <a:cubicBezTo>
                    <a:pt x="16477" y="18160"/>
                    <a:pt x="16528" y="18852"/>
                    <a:pt x="16528" y="19586"/>
                  </a:cubicBezTo>
                  <a:cubicBezTo>
                    <a:pt x="16528" y="19627"/>
                    <a:pt x="16569" y="19668"/>
                    <a:pt x="16610" y="19709"/>
                  </a:cubicBezTo>
                  <a:lnTo>
                    <a:pt x="16569" y="19751"/>
                  </a:lnTo>
                  <a:cubicBezTo>
                    <a:pt x="16477" y="19844"/>
                    <a:pt x="16436" y="19885"/>
                    <a:pt x="16395" y="19926"/>
                  </a:cubicBezTo>
                  <a:cubicBezTo>
                    <a:pt x="16395" y="19534"/>
                    <a:pt x="16354" y="19152"/>
                    <a:pt x="16313" y="18759"/>
                  </a:cubicBezTo>
                  <a:cubicBezTo>
                    <a:pt x="16272" y="18336"/>
                    <a:pt x="16272" y="17902"/>
                    <a:pt x="16313" y="17468"/>
                  </a:cubicBezTo>
                  <a:cubicBezTo>
                    <a:pt x="16395" y="17468"/>
                    <a:pt x="16436" y="17426"/>
                    <a:pt x="16528" y="17426"/>
                  </a:cubicBezTo>
                  <a:close/>
                  <a:moveTo>
                    <a:pt x="16057" y="17520"/>
                  </a:moveTo>
                  <a:cubicBezTo>
                    <a:pt x="16057" y="17602"/>
                    <a:pt x="16057" y="17685"/>
                    <a:pt x="16016" y="17778"/>
                  </a:cubicBezTo>
                  <a:lnTo>
                    <a:pt x="16016" y="18036"/>
                  </a:lnTo>
                  <a:cubicBezTo>
                    <a:pt x="16016" y="18294"/>
                    <a:pt x="16016" y="18501"/>
                    <a:pt x="16057" y="18718"/>
                  </a:cubicBezTo>
                  <a:cubicBezTo>
                    <a:pt x="16097" y="19193"/>
                    <a:pt x="16138" y="19627"/>
                    <a:pt x="16138" y="20050"/>
                  </a:cubicBezTo>
                  <a:cubicBezTo>
                    <a:pt x="16138" y="20102"/>
                    <a:pt x="16138" y="20143"/>
                    <a:pt x="16180" y="20185"/>
                  </a:cubicBezTo>
                  <a:lnTo>
                    <a:pt x="16057" y="20309"/>
                  </a:lnTo>
                  <a:lnTo>
                    <a:pt x="16016" y="20360"/>
                  </a:lnTo>
                  <a:lnTo>
                    <a:pt x="15964" y="20402"/>
                  </a:lnTo>
                  <a:cubicBezTo>
                    <a:pt x="15923" y="20009"/>
                    <a:pt x="15882" y="19586"/>
                    <a:pt x="15841" y="19193"/>
                  </a:cubicBezTo>
                  <a:lnTo>
                    <a:pt x="15841" y="18852"/>
                  </a:lnTo>
                  <a:cubicBezTo>
                    <a:pt x="15841" y="18759"/>
                    <a:pt x="15841" y="18718"/>
                    <a:pt x="15800" y="18635"/>
                  </a:cubicBezTo>
                  <a:lnTo>
                    <a:pt x="15800" y="17561"/>
                  </a:lnTo>
                  <a:cubicBezTo>
                    <a:pt x="15882" y="17561"/>
                    <a:pt x="15964" y="17520"/>
                    <a:pt x="16057" y="17520"/>
                  </a:cubicBezTo>
                  <a:close/>
                  <a:moveTo>
                    <a:pt x="11353" y="0"/>
                  </a:moveTo>
                  <a:cubicBezTo>
                    <a:pt x="10800" y="0"/>
                    <a:pt x="10247" y="42"/>
                    <a:pt x="9652" y="83"/>
                  </a:cubicBezTo>
                  <a:cubicBezTo>
                    <a:pt x="9181" y="124"/>
                    <a:pt x="8710" y="165"/>
                    <a:pt x="8238" y="217"/>
                  </a:cubicBezTo>
                  <a:cubicBezTo>
                    <a:pt x="8023" y="217"/>
                    <a:pt x="7818" y="258"/>
                    <a:pt x="7562" y="258"/>
                  </a:cubicBezTo>
                  <a:cubicBezTo>
                    <a:pt x="7347" y="300"/>
                    <a:pt x="7091" y="341"/>
                    <a:pt x="6876" y="341"/>
                  </a:cubicBezTo>
                  <a:cubicBezTo>
                    <a:pt x="6404" y="423"/>
                    <a:pt x="5933" y="475"/>
                    <a:pt x="5462" y="558"/>
                  </a:cubicBezTo>
                  <a:cubicBezTo>
                    <a:pt x="5257" y="558"/>
                    <a:pt x="5000" y="599"/>
                    <a:pt x="4785" y="599"/>
                  </a:cubicBezTo>
                  <a:cubicBezTo>
                    <a:pt x="4652" y="599"/>
                    <a:pt x="4570" y="599"/>
                    <a:pt x="4437" y="640"/>
                  </a:cubicBezTo>
                  <a:lnTo>
                    <a:pt x="4017" y="640"/>
                  </a:lnTo>
                  <a:cubicBezTo>
                    <a:pt x="3976" y="640"/>
                    <a:pt x="3976" y="640"/>
                    <a:pt x="3925" y="682"/>
                  </a:cubicBezTo>
                  <a:cubicBezTo>
                    <a:pt x="3884" y="682"/>
                    <a:pt x="3884" y="733"/>
                    <a:pt x="3842" y="775"/>
                  </a:cubicBezTo>
                  <a:lnTo>
                    <a:pt x="3802" y="775"/>
                  </a:lnTo>
                  <a:cubicBezTo>
                    <a:pt x="3802" y="816"/>
                    <a:pt x="3761" y="816"/>
                    <a:pt x="3761" y="816"/>
                  </a:cubicBezTo>
                  <a:cubicBezTo>
                    <a:pt x="3627" y="940"/>
                    <a:pt x="3545" y="1033"/>
                    <a:pt x="3463" y="1157"/>
                  </a:cubicBezTo>
                  <a:cubicBezTo>
                    <a:pt x="3156" y="1457"/>
                    <a:pt x="2900" y="1767"/>
                    <a:pt x="2695" y="2108"/>
                  </a:cubicBezTo>
                  <a:cubicBezTo>
                    <a:pt x="2480" y="2366"/>
                    <a:pt x="2305" y="2624"/>
                    <a:pt x="2131" y="2923"/>
                  </a:cubicBezTo>
                  <a:cubicBezTo>
                    <a:pt x="2049" y="3058"/>
                    <a:pt x="1967" y="3182"/>
                    <a:pt x="1875" y="3357"/>
                  </a:cubicBezTo>
                  <a:cubicBezTo>
                    <a:pt x="1793" y="3481"/>
                    <a:pt x="1752" y="3616"/>
                    <a:pt x="1670" y="3740"/>
                  </a:cubicBezTo>
                  <a:cubicBezTo>
                    <a:pt x="1619" y="3781"/>
                    <a:pt x="1619" y="3833"/>
                    <a:pt x="1578" y="3833"/>
                  </a:cubicBezTo>
                  <a:lnTo>
                    <a:pt x="1578" y="4039"/>
                  </a:lnTo>
                  <a:cubicBezTo>
                    <a:pt x="1537" y="4039"/>
                    <a:pt x="1537" y="4091"/>
                    <a:pt x="1578" y="4091"/>
                  </a:cubicBezTo>
                  <a:cubicBezTo>
                    <a:pt x="1752" y="4649"/>
                    <a:pt x="1967" y="5206"/>
                    <a:pt x="2131" y="5764"/>
                  </a:cubicBezTo>
                  <a:cubicBezTo>
                    <a:pt x="2091" y="5764"/>
                    <a:pt x="2008" y="5806"/>
                    <a:pt x="1967" y="5847"/>
                  </a:cubicBezTo>
                  <a:cubicBezTo>
                    <a:pt x="1752" y="5898"/>
                    <a:pt x="1578" y="5981"/>
                    <a:pt x="1363" y="6023"/>
                  </a:cubicBezTo>
                  <a:cubicBezTo>
                    <a:pt x="984" y="6105"/>
                    <a:pt x="553" y="6198"/>
                    <a:pt x="133" y="6239"/>
                  </a:cubicBezTo>
                  <a:lnTo>
                    <a:pt x="133" y="6281"/>
                  </a:lnTo>
                  <a:cubicBezTo>
                    <a:pt x="41" y="6281"/>
                    <a:pt x="0" y="6322"/>
                    <a:pt x="0" y="6415"/>
                  </a:cubicBezTo>
                  <a:lnTo>
                    <a:pt x="0" y="6498"/>
                  </a:lnTo>
                  <a:cubicBezTo>
                    <a:pt x="256" y="7190"/>
                    <a:pt x="471" y="7872"/>
                    <a:pt x="687" y="8605"/>
                  </a:cubicBezTo>
                  <a:cubicBezTo>
                    <a:pt x="902" y="9338"/>
                    <a:pt x="1107" y="10030"/>
                    <a:pt x="1363" y="10753"/>
                  </a:cubicBezTo>
                  <a:cubicBezTo>
                    <a:pt x="1414" y="10753"/>
                    <a:pt x="1455" y="10805"/>
                    <a:pt x="1455" y="10805"/>
                  </a:cubicBezTo>
                  <a:lnTo>
                    <a:pt x="1537" y="10805"/>
                  </a:lnTo>
                  <a:cubicBezTo>
                    <a:pt x="1578" y="10753"/>
                    <a:pt x="1619" y="10753"/>
                    <a:pt x="1619" y="10712"/>
                  </a:cubicBezTo>
                  <a:lnTo>
                    <a:pt x="1619" y="10630"/>
                  </a:lnTo>
                  <a:lnTo>
                    <a:pt x="1578" y="10588"/>
                  </a:lnTo>
                  <a:cubicBezTo>
                    <a:pt x="1537" y="10413"/>
                    <a:pt x="1496" y="10237"/>
                    <a:pt x="1414" y="10072"/>
                  </a:cubicBezTo>
                  <a:cubicBezTo>
                    <a:pt x="1281" y="9721"/>
                    <a:pt x="1199" y="9380"/>
                    <a:pt x="1066" y="8997"/>
                  </a:cubicBezTo>
                  <a:cubicBezTo>
                    <a:pt x="1025" y="8863"/>
                    <a:pt x="984" y="8687"/>
                    <a:pt x="943" y="8522"/>
                  </a:cubicBezTo>
                  <a:cubicBezTo>
                    <a:pt x="850" y="8223"/>
                    <a:pt x="727" y="7872"/>
                    <a:pt x="646" y="7572"/>
                  </a:cubicBezTo>
                  <a:cubicBezTo>
                    <a:pt x="646" y="7531"/>
                    <a:pt x="594" y="7489"/>
                    <a:pt x="594" y="7448"/>
                  </a:cubicBezTo>
                  <a:cubicBezTo>
                    <a:pt x="553" y="7314"/>
                    <a:pt x="513" y="7190"/>
                    <a:pt x="471" y="7055"/>
                  </a:cubicBezTo>
                  <a:cubicBezTo>
                    <a:pt x="471" y="7014"/>
                    <a:pt x="430" y="6973"/>
                    <a:pt x="430" y="6931"/>
                  </a:cubicBezTo>
                  <a:cubicBezTo>
                    <a:pt x="390" y="6797"/>
                    <a:pt x="338" y="6673"/>
                    <a:pt x="297" y="6580"/>
                  </a:cubicBezTo>
                  <a:lnTo>
                    <a:pt x="297" y="6498"/>
                  </a:lnTo>
                  <a:cubicBezTo>
                    <a:pt x="553" y="6456"/>
                    <a:pt x="810" y="6415"/>
                    <a:pt x="1025" y="6363"/>
                  </a:cubicBezTo>
                  <a:cubicBezTo>
                    <a:pt x="1107" y="6363"/>
                    <a:pt x="1199" y="6322"/>
                    <a:pt x="1281" y="6322"/>
                  </a:cubicBezTo>
                  <a:cubicBezTo>
                    <a:pt x="1455" y="6281"/>
                    <a:pt x="1670" y="6198"/>
                    <a:pt x="1834" y="6157"/>
                  </a:cubicBezTo>
                  <a:cubicBezTo>
                    <a:pt x="1967" y="6105"/>
                    <a:pt x="2091" y="6064"/>
                    <a:pt x="2224" y="6023"/>
                  </a:cubicBezTo>
                  <a:cubicBezTo>
                    <a:pt x="2347" y="6281"/>
                    <a:pt x="2439" y="6580"/>
                    <a:pt x="2521" y="6880"/>
                  </a:cubicBezTo>
                  <a:cubicBezTo>
                    <a:pt x="2562" y="6880"/>
                    <a:pt x="2562" y="6931"/>
                    <a:pt x="2562" y="6973"/>
                  </a:cubicBezTo>
                  <a:cubicBezTo>
                    <a:pt x="2992" y="8171"/>
                    <a:pt x="3463" y="9380"/>
                    <a:pt x="3884" y="10547"/>
                  </a:cubicBezTo>
                  <a:cubicBezTo>
                    <a:pt x="4140" y="11146"/>
                    <a:pt x="4355" y="11704"/>
                    <a:pt x="4570" y="12303"/>
                  </a:cubicBezTo>
                  <a:lnTo>
                    <a:pt x="4611" y="12396"/>
                  </a:lnTo>
                  <a:cubicBezTo>
                    <a:pt x="4693" y="12654"/>
                    <a:pt x="4785" y="12913"/>
                    <a:pt x="4908" y="13171"/>
                  </a:cubicBezTo>
                  <a:lnTo>
                    <a:pt x="4908" y="13253"/>
                  </a:lnTo>
                  <a:cubicBezTo>
                    <a:pt x="5000" y="13336"/>
                    <a:pt x="5041" y="13470"/>
                    <a:pt x="5083" y="13553"/>
                  </a:cubicBezTo>
                  <a:lnTo>
                    <a:pt x="5123" y="13728"/>
                  </a:lnTo>
                  <a:cubicBezTo>
                    <a:pt x="5205" y="13945"/>
                    <a:pt x="5297" y="14162"/>
                    <a:pt x="5420" y="14369"/>
                  </a:cubicBezTo>
                  <a:lnTo>
                    <a:pt x="5420" y="14462"/>
                  </a:lnTo>
                  <a:cubicBezTo>
                    <a:pt x="5462" y="14586"/>
                    <a:pt x="5554" y="14679"/>
                    <a:pt x="5595" y="14803"/>
                  </a:cubicBezTo>
                  <a:cubicBezTo>
                    <a:pt x="5677" y="14979"/>
                    <a:pt x="5769" y="15195"/>
                    <a:pt x="5851" y="15361"/>
                  </a:cubicBezTo>
                  <a:cubicBezTo>
                    <a:pt x="5851" y="15402"/>
                    <a:pt x="5851" y="15454"/>
                    <a:pt x="5892" y="15454"/>
                  </a:cubicBezTo>
                  <a:cubicBezTo>
                    <a:pt x="5892" y="15536"/>
                    <a:pt x="5933" y="15619"/>
                    <a:pt x="5974" y="15712"/>
                  </a:cubicBezTo>
                  <a:cubicBezTo>
                    <a:pt x="6025" y="15794"/>
                    <a:pt x="6066" y="15836"/>
                    <a:pt x="6107" y="15918"/>
                  </a:cubicBezTo>
                  <a:cubicBezTo>
                    <a:pt x="6107" y="15970"/>
                    <a:pt x="6107" y="16011"/>
                    <a:pt x="6148" y="16011"/>
                  </a:cubicBezTo>
                  <a:cubicBezTo>
                    <a:pt x="6189" y="16135"/>
                    <a:pt x="6230" y="16228"/>
                    <a:pt x="6281" y="16352"/>
                  </a:cubicBezTo>
                  <a:cubicBezTo>
                    <a:pt x="6363" y="16487"/>
                    <a:pt x="6404" y="16611"/>
                    <a:pt x="6486" y="16745"/>
                  </a:cubicBezTo>
                  <a:cubicBezTo>
                    <a:pt x="6578" y="16910"/>
                    <a:pt x="6660" y="17127"/>
                    <a:pt x="6794" y="17303"/>
                  </a:cubicBezTo>
                  <a:cubicBezTo>
                    <a:pt x="6794" y="17344"/>
                    <a:pt x="6794" y="17344"/>
                    <a:pt x="6834" y="17385"/>
                  </a:cubicBezTo>
                  <a:lnTo>
                    <a:pt x="6834" y="17426"/>
                  </a:lnTo>
                  <a:lnTo>
                    <a:pt x="6876" y="17468"/>
                  </a:lnTo>
                  <a:lnTo>
                    <a:pt x="6876" y="17520"/>
                  </a:lnTo>
                  <a:cubicBezTo>
                    <a:pt x="6917" y="17561"/>
                    <a:pt x="6958" y="17602"/>
                    <a:pt x="6958" y="17685"/>
                  </a:cubicBezTo>
                  <a:lnTo>
                    <a:pt x="6998" y="17685"/>
                  </a:lnTo>
                  <a:cubicBezTo>
                    <a:pt x="6998" y="17778"/>
                    <a:pt x="7050" y="17819"/>
                    <a:pt x="7050" y="17860"/>
                  </a:cubicBezTo>
                  <a:cubicBezTo>
                    <a:pt x="7091" y="17902"/>
                    <a:pt x="7091" y="17943"/>
                    <a:pt x="7132" y="17943"/>
                  </a:cubicBezTo>
                  <a:lnTo>
                    <a:pt x="7173" y="17943"/>
                  </a:lnTo>
                  <a:cubicBezTo>
                    <a:pt x="7214" y="17984"/>
                    <a:pt x="7214" y="17984"/>
                    <a:pt x="7255" y="17984"/>
                  </a:cubicBezTo>
                  <a:lnTo>
                    <a:pt x="7429" y="17984"/>
                  </a:lnTo>
                  <a:cubicBezTo>
                    <a:pt x="8238" y="18036"/>
                    <a:pt x="9181" y="18077"/>
                    <a:pt x="10124" y="18077"/>
                  </a:cubicBezTo>
                  <a:lnTo>
                    <a:pt x="10718" y="18077"/>
                  </a:lnTo>
                  <a:cubicBezTo>
                    <a:pt x="11312" y="18036"/>
                    <a:pt x="11866" y="18036"/>
                    <a:pt x="12429" y="17984"/>
                  </a:cubicBezTo>
                  <a:lnTo>
                    <a:pt x="12593" y="17984"/>
                  </a:lnTo>
                  <a:cubicBezTo>
                    <a:pt x="12634" y="17984"/>
                    <a:pt x="12726" y="17943"/>
                    <a:pt x="12767" y="17943"/>
                  </a:cubicBezTo>
                  <a:lnTo>
                    <a:pt x="12849" y="17943"/>
                  </a:lnTo>
                  <a:cubicBezTo>
                    <a:pt x="12982" y="17943"/>
                    <a:pt x="13065" y="17943"/>
                    <a:pt x="13146" y="17902"/>
                  </a:cubicBezTo>
                  <a:lnTo>
                    <a:pt x="13198" y="17902"/>
                  </a:lnTo>
                  <a:cubicBezTo>
                    <a:pt x="13362" y="17902"/>
                    <a:pt x="13495" y="17902"/>
                    <a:pt x="13659" y="17860"/>
                  </a:cubicBezTo>
                  <a:cubicBezTo>
                    <a:pt x="13792" y="17860"/>
                    <a:pt x="13915" y="17860"/>
                    <a:pt x="14007" y="17819"/>
                  </a:cubicBezTo>
                  <a:lnTo>
                    <a:pt x="14089" y="17819"/>
                  </a:lnTo>
                  <a:cubicBezTo>
                    <a:pt x="14560" y="17778"/>
                    <a:pt x="15073" y="17685"/>
                    <a:pt x="15544" y="17602"/>
                  </a:cubicBezTo>
                  <a:lnTo>
                    <a:pt x="15544" y="17860"/>
                  </a:lnTo>
                  <a:cubicBezTo>
                    <a:pt x="15544" y="18377"/>
                    <a:pt x="15585" y="18894"/>
                    <a:pt x="15626" y="19410"/>
                  </a:cubicBezTo>
                  <a:lnTo>
                    <a:pt x="15626" y="19451"/>
                  </a:lnTo>
                  <a:cubicBezTo>
                    <a:pt x="15626" y="19792"/>
                    <a:pt x="15667" y="20143"/>
                    <a:pt x="15708" y="20526"/>
                  </a:cubicBezTo>
                  <a:lnTo>
                    <a:pt x="15626" y="20526"/>
                  </a:lnTo>
                  <a:cubicBezTo>
                    <a:pt x="15370" y="20526"/>
                    <a:pt x="15073" y="20526"/>
                    <a:pt x="14817" y="20567"/>
                  </a:cubicBezTo>
                  <a:cubicBezTo>
                    <a:pt x="14222" y="20567"/>
                    <a:pt x="13618" y="20619"/>
                    <a:pt x="13065" y="20660"/>
                  </a:cubicBezTo>
                  <a:cubicBezTo>
                    <a:pt x="12849" y="20660"/>
                    <a:pt x="12634" y="20701"/>
                    <a:pt x="12429" y="20701"/>
                  </a:cubicBezTo>
                  <a:cubicBezTo>
                    <a:pt x="12122" y="20743"/>
                    <a:pt x="11784" y="20743"/>
                    <a:pt x="11446" y="20784"/>
                  </a:cubicBezTo>
                  <a:lnTo>
                    <a:pt x="10718" y="20825"/>
                  </a:lnTo>
                  <a:lnTo>
                    <a:pt x="10503" y="20825"/>
                  </a:lnTo>
                  <a:lnTo>
                    <a:pt x="10329" y="20877"/>
                  </a:lnTo>
                  <a:lnTo>
                    <a:pt x="10032" y="20877"/>
                  </a:lnTo>
                  <a:cubicBezTo>
                    <a:pt x="9693" y="20918"/>
                    <a:pt x="9355" y="20918"/>
                    <a:pt x="9048" y="20960"/>
                  </a:cubicBezTo>
                  <a:cubicBezTo>
                    <a:pt x="8372" y="21001"/>
                    <a:pt x="7767" y="21042"/>
                    <a:pt x="7173" y="21135"/>
                  </a:cubicBezTo>
                  <a:cubicBezTo>
                    <a:pt x="6876" y="21177"/>
                    <a:pt x="6578" y="21177"/>
                    <a:pt x="6281" y="21218"/>
                  </a:cubicBezTo>
                  <a:lnTo>
                    <a:pt x="6189" y="21218"/>
                  </a:lnTo>
                  <a:cubicBezTo>
                    <a:pt x="6066" y="21259"/>
                    <a:pt x="5933" y="21259"/>
                    <a:pt x="5810" y="21300"/>
                  </a:cubicBezTo>
                  <a:lnTo>
                    <a:pt x="5595" y="21300"/>
                  </a:lnTo>
                  <a:cubicBezTo>
                    <a:pt x="5595" y="21342"/>
                    <a:pt x="5554" y="21342"/>
                    <a:pt x="5554" y="21342"/>
                  </a:cubicBezTo>
                  <a:lnTo>
                    <a:pt x="5297" y="21342"/>
                  </a:lnTo>
                  <a:cubicBezTo>
                    <a:pt x="5164" y="21001"/>
                    <a:pt x="5041" y="20701"/>
                    <a:pt x="4949" y="20360"/>
                  </a:cubicBezTo>
                  <a:cubicBezTo>
                    <a:pt x="4826" y="20009"/>
                    <a:pt x="4693" y="19668"/>
                    <a:pt x="4570" y="19369"/>
                  </a:cubicBezTo>
                  <a:lnTo>
                    <a:pt x="4529" y="19276"/>
                  </a:lnTo>
                  <a:cubicBezTo>
                    <a:pt x="4396" y="18894"/>
                    <a:pt x="4273" y="18553"/>
                    <a:pt x="4140" y="18160"/>
                  </a:cubicBezTo>
                  <a:cubicBezTo>
                    <a:pt x="3925" y="17520"/>
                    <a:pt x="3719" y="17003"/>
                    <a:pt x="3586" y="16528"/>
                  </a:cubicBezTo>
                  <a:cubicBezTo>
                    <a:pt x="3545" y="16435"/>
                    <a:pt x="3505" y="16311"/>
                    <a:pt x="3463" y="16177"/>
                  </a:cubicBezTo>
                  <a:cubicBezTo>
                    <a:pt x="3371" y="15877"/>
                    <a:pt x="3289" y="15619"/>
                    <a:pt x="3207" y="15319"/>
                  </a:cubicBezTo>
                  <a:cubicBezTo>
                    <a:pt x="3156" y="15195"/>
                    <a:pt x="3115" y="15061"/>
                    <a:pt x="3074" y="14937"/>
                  </a:cubicBezTo>
                  <a:lnTo>
                    <a:pt x="3033" y="14844"/>
                  </a:lnTo>
                  <a:cubicBezTo>
                    <a:pt x="2695" y="13687"/>
                    <a:pt x="2347" y="12520"/>
                    <a:pt x="1927" y="11363"/>
                  </a:cubicBezTo>
                  <a:cubicBezTo>
                    <a:pt x="1875" y="11363"/>
                    <a:pt x="1834" y="11322"/>
                    <a:pt x="1834" y="11322"/>
                  </a:cubicBezTo>
                  <a:lnTo>
                    <a:pt x="1711" y="11322"/>
                  </a:lnTo>
                  <a:lnTo>
                    <a:pt x="1711" y="11363"/>
                  </a:lnTo>
                  <a:cubicBezTo>
                    <a:pt x="1670" y="11363"/>
                    <a:pt x="1670" y="11363"/>
                    <a:pt x="1670" y="11404"/>
                  </a:cubicBezTo>
                  <a:lnTo>
                    <a:pt x="1670" y="11487"/>
                  </a:lnTo>
                  <a:cubicBezTo>
                    <a:pt x="1711" y="11621"/>
                    <a:pt x="1752" y="11704"/>
                    <a:pt x="1793" y="11787"/>
                  </a:cubicBezTo>
                  <a:cubicBezTo>
                    <a:pt x="2183" y="12819"/>
                    <a:pt x="2480" y="13904"/>
                    <a:pt x="2818" y="14979"/>
                  </a:cubicBezTo>
                  <a:cubicBezTo>
                    <a:pt x="2992" y="15495"/>
                    <a:pt x="3156" y="16053"/>
                    <a:pt x="3330" y="16569"/>
                  </a:cubicBezTo>
                  <a:cubicBezTo>
                    <a:pt x="3505" y="17127"/>
                    <a:pt x="3668" y="17643"/>
                    <a:pt x="3884" y="18201"/>
                  </a:cubicBezTo>
                  <a:cubicBezTo>
                    <a:pt x="4273" y="19276"/>
                    <a:pt x="4652" y="20360"/>
                    <a:pt x="5041" y="21435"/>
                  </a:cubicBezTo>
                  <a:cubicBezTo>
                    <a:pt x="5041" y="21517"/>
                    <a:pt x="5123" y="21600"/>
                    <a:pt x="5164" y="21600"/>
                  </a:cubicBezTo>
                  <a:lnTo>
                    <a:pt x="5554" y="21600"/>
                  </a:lnTo>
                  <a:cubicBezTo>
                    <a:pt x="5677" y="21558"/>
                    <a:pt x="5810" y="21558"/>
                    <a:pt x="5933" y="21517"/>
                  </a:cubicBezTo>
                  <a:cubicBezTo>
                    <a:pt x="6066" y="21517"/>
                    <a:pt x="6230" y="21476"/>
                    <a:pt x="6363" y="21476"/>
                  </a:cubicBezTo>
                  <a:cubicBezTo>
                    <a:pt x="6486" y="21476"/>
                    <a:pt x="6660" y="21435"/>
                    <a:pt x="6794" y="21435"/>
                  </a:cubicBezTo>
                  <a:cubicBezTo>
                    <a:pt x="7347" y="21342"/>
                    <a:pt x="7941" y="21300"/>
                    <a:pt x="8495" y="21259"/>
                  </a:cubicBezTo>
                  <a:cubicBezTo>
                    <a:pt x="9652" y="21177"/>
                    <a:pt x="10759" y="21083"/>
                    <a:pt x="11917" y="21001"/>
                  </a:cubicBezTo>
                  <a:cubicBezTo>
                    <a:pt x="12808" y="20918"/>
                    <a:pt x="13710" y="20877"/>
                    <a:pt x="14602" y="20825"/>
                  </a:cubicBezTo>
                  <a:lnTo>
                    <a:pt x="14560" y="20825"/>
                  </a:lnTo>
                  <a:cubicBezTo>
                    <a:pt x="14991" y="20784"/>
                    <a:pt x="15370" y="20784"/>
                    <a:pt x="15759" y="20784"/>
                  </a:cubicBezTo>
                  <a:cubicBezTo>
                    <a:pt x="15800" y="20825"/>
                    <a:pt x="15800" y="20825"/>
                    <a:pt x="15841" y="20825"/>
                  </a:cubicBezTo>
                  <a:lnTo>
                    <a:pt x="15923" y="20825"/>
                  </a:lnTo>
                  <a:cubicBezTo>
                    <a:pt x="16272" y="20484"/>
                    <a:pt x="16569" y="20143"/>
                    <a:pt x="16866" y="19792"/>
                  </a:cubicBezTo>
                  <a:cubicBezTo>
                    <a:pt x="16907" y="19792"/>
                    <a:pt x="16907" y="19751"/>
                    <a:pt x="16907" y="19751"/>
                  </a:cubicBezTo>
                  <a:cubicBezTo>
                    <a:pt x="17758" y="18811"/>
                    <a:pt x="18618" y="17860"/>
                    <a:pt x="19428" y="16869"/>
                  </a:cubicBezTo>
                  <a:lnTo>
                    <a:pt x="19428" y="16828"/>
                  </a:lnTo>
                  <a:cubicBezTo>
                    <a:pt x="19899" y="16745"/>
                    <a:pt x="20319" y="16652"/>
                    <a:pt x="20750" y="16528"/>
                  </a:cubicBezTo>
                  <a:cubicBezTo>
                    <a:pt x="20965" y="16487"/>
                    <a:pt x="21180" y="16394"/>
                    <a:pt x="21344" y="16311"/>
                  </a:cubicBezTo>
                  <a:cubicBezTo>
                    <a:pt x="21436" y="16270"/>
                    <a:pt x="21477" y="16228"/>
                    <a:pt x="21518" y="16177"/>
                  </a:cubicBezTo>
                  <a:cubicBezTo>
                    <a:pt x="21559" y="16135"/>
                    <a:pt x="21559" y="16135"/>
                    <a:pt x="21600" y="16094"/>
                  </a:cubicBezTo>
                  <a:lnTo>
                    <a:pt x="21600" y="16053"/>
                  </a:lnTo>
                  <a:cubicBezTo>
                    <a:pt x="21600" y="15970"/>
                    <a:pt x="21600" y="15918"/>
                    <a:pt x="21559" y="15877"/>
                  </a:cubicBezTo>
                  <a:cubicBezTo>
                    <a:pt x="21600" y="15877"/>
                    <a:pt x="21600" y="15836"/>
                    <a:pt x="21559" y="15794"/>
                  </a:cubicBezTo>
                  <a:cubicBezTo>
                    <a:pt x="20883" y="13594"/>
                    <a:pt x="20155" y="11404"/>
                    <a:pt x="19469" y="9163"/>
                  </a:cubicBezTo>
                  <a:cubicBezTo>
                    <a:pt x="19387" y="8904"/>
                    <a:pt x="19294" y="8646"/>
                    <a:pt x="19212" y="8347"/>
                  </a:cubicBezTo>
                  <a:cubicBezTo>
                    <a:pt x="19130" y="8088"/>
                    <a:pt x="19038" y="7830"/>
                    <a:pt x="18915" y="7572"/>
                  </a:cubicBezTo>
                  <a:cubicBezTo>
                    <a:pt x="18915" y="7531"/>
                    <a:pt x="18915" y="7489"/>
                    <a:pt x="18874" y="7448"/>
                  </a:cubicBezTo>
                  <a:cubicBezTo>
                    <a:pt x="18700" y="6973"/>
                    <a:pt x="18526" y="6498"/>
                    <a:pt x="18362" y="6023"/>
                  </a:cubicBezTo>
                  <a:cubicBezTo>
                    <a:pt x="17932" y="4948"/>
                    <a:pt x="17552" y="3915"/>
                    <a:pt x="17122" y="2882"/>
                  </a:cubicBezTo>
                  <a:cubicBezTo>
                    <a:pt x="16948" y="2448"/>
                    <a:pt x="16825" y="2025"/>
                    <a:pt x="16651" y="1632"/>
                  </a:cubicBezTo>
                  <a:cubicBezTo>
                    <a:pt x="16528" y="1291"/>
                    <a:pt x="16436" y="940"/>
                    <a:pt x="16313" y="599"/>
                  </a:cubicBezTo>
                  <a:cubicBezTo>
                    <a:pt x="16313" y="558"/>
                    <a:pt x="16272" y="517"/>
                    <a:pt x="16220" y="517"/>
                  </a:cubicBezTo>
                  <a:cubicBezTo>
                    <a:pt x="16180" y="475"/>
                    <a:pt x="16180" y="475"/>
                    <a:pt x="16138" y="475"/>
                  </a:cubicBezTo>
                  <a:cubicBezTo>
                    <a:pt x="15667" y="341"/>
                    <a:pt x="15155" y="258"/>
                    <a:pt x="14642" y="165"/>
                  </a:cubicBezTo>
                  <a:cubicBezTo>
                    <a:pt x="14130" y="124"/>
                    <a:pt x="13577" y="42"/>
                    <a:pt x="13024" y="42"/>
                  </a:cubicBezTo>
                  <a:cubicBezTo>
                    <a:pt x="12685" y="0"/>
                    <a:pt x="12337" y="0"/>
                    <a:pt x="119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102;p8"/>
            <p:cNvSpPr/>
            <p:nvPr/>
          </p:nvSpPr>
          <p:spPr>
            <a:xfrm>
              <a:off x="125548" y="17183"/>
              <a:ext cx="1211352" cy="108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10" y="1538"/>
                  </a:moveTo>
                  <a:cubicBezTo>
                    <a:pt x="14313" y="1538"/>
                    <a:pt x="14358" y="1538"/>
                    <a:pt x="14358" y="1588"/>
                  </a:cubicBezTo>
                  <a:cubicBezTo>
                    <a:pt x="14404" y="1588"/>
                    <a:pt x="14404" y="1639"/>
                    <a:pt x="14404" y="1741"/>
                  </a:cubicBezTo>
                  <a:cubicBezTo>
                    <a:pt x="14404" y="1792"/>
                    <a:pt x="14404" y="1855"/>
                    <a:pt x="14358" y="1855"/>
                  </a:cubicBezTo>
                  <a:cubicBezTo>
                    <a:pt x="14313" y="1906"/>
                    <a:pt x="14267" y="1906"/>
                    <a:pt x="14210" y="1906"/>
                  </a:cubicBezTo>
                  <a:cubicBezTo>
                    <a:pt x="13744" y="2008"/>
                    <a:pt x="13176" y="2059"/>
                    <a:pt x="12607" y="2109"/>
                  </a:cubicBezTo>
                  <a:lnTo>
                    <a:pt x="12221" y="2173"/>
                  </a:lnTo>
                  <a:cubicBezTo>
                    <a:pt x="12175" y="2224"/>
                    <a:pt x="12175" y="2224"/>
                    <a:pt x="12130" y="2224"/>
                  </a:cubicBezTo>
                  <a:lnTo>
                    <a:pt x="11937" y="2224"/>
                  </a:lnTo>
                  <a:cubicBezTo>
                    <a:pt x="11561" y="2275"/>
                    <a:pt x="11186" y="2325"/>
                    <a:pt x="10857" y="2376"/>
                  </a:cubicBezTo>
                  <a:lnTo>
                    <a:pt x="10800" y="2427"/>
                  </a:lnTo>
                  <a:lnTo>
                    <a:pt x="10754" y="2427"/>
                  </a:lnTo>
                  <a:cubicBezTo>
                    <a:pt x="9947" y="2541"/>
                    <a:pt x="9197" y="2643"/>
                    <a:pt x="8390" y="2808"/>
                  </a:cubicBezTo>
                  <a:cubicBezTo>
                    <a:pt x="7105" y="2961"/>
                    <a:pt x="5832" y="3062"/>
                    <a:pt x="4547" y="3062"/>
                  </a:cubicBezTo>
                  <a:cubicBezTo>
                    <a:pt x="4411" y="3062"/>
                    <a:pt x="4320" y="2961"/>
                    <a:pt x="4320" y="2859"/>
                  </a:cubicBezTo>
                  <a:cubicBezTo>
                    <a:pt x="4320" y="2744"/>
                    <a:pt x="4411" y="2643"/>
                    <a:pt x="4502" y="2643"/>
                  </a:cubicBezTo>
                  <a:cubicBezTo>
                    <a:pt x="5502" y="2643"/>
                    <a:pt x="6491" y="2592"/>
                    <a:pt x="7730" y="2427"/>
                  </a:cubicBezTo>
                  <a:cubicBezTo>
                    <a:pt x="8015" y="2376"/>
                    <a:pt x="8344" y="2376"/>
                    <a:pt x="8629" y="2325"/>
                  </a:cubicBezTo>
                  <a:cubicBezTo>
                    <a:pt x="8811" y="2275"/>
                    <a:pt x="8958" y="2275"/>
                    <a:pt x="9152" y="2275"/>
                  </a:cubicBezTo>
                  <a:cubicBezTo>
                    <a:pt x="9197" y="2224"/>
                    <a:pt x="9242" y="2224"/>
                    <a:pt x="9333" y="2224"/>
                  </a:cubicBezTo>
                  <a:lnTo>
                    <a:pt x="9379" y="2224"/>
                  </a:lnTo>
                  <a:lnTo>
                    <a:pt x="9481" y="2173"/>
                  </a:lnTo>
                  <a:lnTo>
                    <a:pt x="9618" y="2173"/>
                  </a:lnTo>
                  <a:cubicBezTo>
                    <a:pt x="9902" y="2109"/>
                    <a:pt x="10231" y="2059"/>
                    <a:pt x="10516" y="2008"/>
                  </a:cubicBezTo>
                  <a:lnTo>
                    <a:pt x="10754" y="2008"/>
                  </a:lnTo>
                  <a:cubicBezTo>
                    <a:pt x="11186" y="1906"/>
                    <a:pt x="11653" y="1855"/>
                    <a:pt x="12084" y="1792"/>
                  </a:cubicBezTo>
                  <a:lnTo>
                    <a:pt x="12130" y="1792"/>
                  </a:lnTo>
                  <a:cubicBezTo>
                    <a:pt x="12505" y="1741"/>
                    <a:pt x="12846" y="1690"/>
                    <a:pt x="13130" y="1639"/>
                  </a:cubicBezTo>
                  <a:cubicBezTo>
                    <a:pt x="13267" y="1639"/>
                    <a:pt x="13415" y="1588"/>
                    <a:pt x="13551" y="1588"/>
                  </a:cubicBezTo>
                  <a:cubicBezTo>
                    <a:pt x="13790" y="1538"/>
                    <a:pt x="14028" y="1538"/>
                    <a:pt x="14210" y="1538"/>
                  </a:cubicBezTo>
                  <a:close/>
                  <a:moveTo>
                    <a:pt x="14779" y="3329"/>
                  </a:moveTo>
                  <a:cubicBezTo>
                    <a:pt x="14881" y="3329"/>
                    <a:pt x="14972" y="3444"/>
                    <a:pt x="14972" y="3545"/>
                  </a:cubicBezTo>
                  <a:cubicBezTo>
                    <a:pt x="14972" y="3596"/>
                    <a:pt x="14927" y="3647"/>
                    <a:pt x="14927" y="3698"/>
                  </a:cubicBezTo>
                  <a:lnTo>
                    <a:pt x="14836" y="3698"/>
                  </a:lnTo>
                  <a:cubicBezTo>
                    <a:pt x="14836" y="3761"/>
                    <a:pt x="14779" y="3761"/>
                    <a:pt x="14779" y="3761"/>
                  </a:cubicBezTo>
                  <a:cubicBezTo>
                    <a:pt x="14597" y="3761"/>
                    <a:pt x="14404" y="3761"/>
                    <a:pt x="14210" y="3812"/>
                  </a:cubicBezTo>
                  <a:cubicBezTo>
                    <a:pt x="13983" y="3863"/>
                    <a:pt x="13744" y="3913"/>
                    <a:pt x="13506" y="3913"/>
                  </a:cubicBezTo>
                  <a:lnTo>
                    <a:pt x="13460" y="3964"/>
                  </a:lnTo>
                  <a:cubicBezTo>
                    <a:pt x="13176" y="3964"/>
                    <a:pt x="12937" y="4015"/>
                    <a:pt x="12698" y="4079"/>
                  </a:cubicBezTo>
                  <a:cubicBezTo>
                    <a:pt x="12369" y="4130"/>
                    <a:pt x="12039" y="4180"/>
                    <a:pt x="11653" y="4231"/>
                  </a:cubicBezTo>
                  <a:lnTo>
                    <a:pt x="11141" y="4282"/>
                  </a:lnTo>
                  <a:lnTo>
                    <a:pt x="11084" y="4282"/>
                  </a:lnTo>
                  <a:lnTo>
                    <a:pt x="10993" y="4333"/>
                  </a:lnTo>
                  <a:lnTo>
                    <a:pt x="10754" y="4333"/>
                  </a:lnTo>
                  <a:lnTo>
                    <a:pt x="10664" y="4396"/>
                  </a:lnTo>
                  <a:lnTo>
                    <a:pt x="10516" y="4396"/>
                  </a:lnTo>
                  <a:cubicBezTo>
                    <a:pt x="10004" y="4498"/>
                    <a:pt x="9527" y="4549"/>
                    <a:pt x="9004" y="4650"/>
                  </a:cubicBezTo>
                  <a:cubicBezTo>
                    <a:pt x="8299" y="4765"/>
                    <a:pt x="7674" y="4867"/>
                    <a:pt x="7162" y="4968"/>
                  </a:cubicBezTo>
                  <a:cubicBezTo>
                    <a:pt x="7014" y="5032"/>
                    <a:pt x="6878" y="5032"/>
                    <a:pt x="6730" y="5082"/>
                  </a:cubicBezTo>
                  <a:lnTo>
                    <a:pt x="6639" y="5082"/>
                  </a:lnTo>
                  <a:cubicBezTo>
                    <a:pt x="6491" y="5133"/>
                    <a:pt x="6355" y="5133"/>
                    <a:pt x="6162" y="5184"/>
                  </a:cubicBezTo>
                  <a:cubicBezTo>
                    <a:pt x="6071" y="5235"/>
                    <a:pt x="5968" y="5235"/>
                    <a:pt x="5877" y="5235"/>
                  </a:cubicBezTo>
                  <a:cubicBezTo>
                    <a:pt x="5741" y="5286"/>
                    <a:pt x="5548" y="5349"/>
                    <a:pt x="5354" y="5400"/>
                  </a:cubicBezTo>
                  <a:lnTo>
                    <a:pt x="5070" y="5502"/>
                  </a:lnTo>
                  <a:lnTo>
                    <a:pt x="4979" y="5502"/>
                  </a:lnTo>
                  <a:cubicBezTo>
                    <a:pt x="4456" y="5667"/>
                    <a:pt x="3843" y="5819"/>
                    <a:pt x="3228" y="5921"/>
                  </a:cubicBezTo>
                  <a:cubicBezTo>
                    <a:pt x="2751" y="6035"/>
                    <a:pt x="2274" y="6137"/>
                    <a:pt x="1762" y="6188"/>
                  </a:cubicBezTo>
                  <a:cubicBezTo>
                    <a:pt x="1660" y="6188"/>
                    <a:pt x="1569" y="6086"/>
                    <a:pt x="1569" y="5985"/>
                  </a:cubicBezTo>
                  <a:cubicBezTo>
                    <a:pt x="1569" y="5921"/>
                    <a:pt x="1569" y="5921"/>
                    <a:pt x="1614" y="5870"/>
                  </a:cubicBezTo>
                  <a:lnTo>
                    <a:pt x="1614" y="5819"/>
                  </a:lnTo>
                  <a:cubicBezTo>
                    <a:pt x="1660" y="5769"/>
                    <a:pt x="1705" y="5769"/>
                    <a:pt x="1762" y="5769"/>
                  </a:cubicBezTo>
                  <a:cubicBezTo>
                    <a:pt x="1853" y="5718"/>
                    <a:pt x="1898" y="5718"/>
                    <a:pt x="1989" y="5718"/>
                  </a:cubicBezTo>
                  <a:lnTo>
                    <a:pt x="2137" y="5718"/>
                  </a:lnTo>
                  <a:cubicBezTo>
                    <a:pt x="2228" y="5718"/>
                    <a:pt x="2331" y="5667"/>
                    <a:pt x="2376" y="5667"/>
                  </a:cubicBezTo>
                  <a:lnTo>
                    <a:pt x="2467" y="5667"/>
                  </a:lnTo>
                  <a:cubicBezTo>
                    <a:pt x="3035" y="5552"/>
                    <a:pt x="3604" y="5451"/>
                    <a:pt x="4217" y="5286"/>
                  </a:cubicBezTo>
                  <a:cubicBezTo>
                    <a:pt x="4365" y="5235"/>
                    <a:pt x="4547" y="5184"/>
                    <a:pt x="4695" y="5133"/>
                  </a:cubicBezTo>
                  <a:lnTo>
                    <a:pt x="4888" y="5082"/>
                  </a:lnTo>
                  <a:lnTo>
                    <a:pt x="4934" y="5082"/>
                  </a:lnTo>
                  <a:lnTo>
                    <a:pt x="5116" y="5032"/>
                  </a:lnTo>
                  <a:cubicBezTo>
                    <a:pt x="5400" y="4968"/>
                    <a:pt x="5639" y="4867"/>
                    <a:pt x="5923" y="4816"/>
                  </a:cubicBezTo>
                  <a:cubicBezTo>
                    <a:pt x="6207" y="4765"/>
                    <a:pt x="6491" y="4650"/>
                    <a:pt x="6821" y="4600"/>
                  </a:cubicBezTo>
                  <a:lnTo>
                    <a:pt x="6923" y="4600"/>
                  </a:lnTo>
                  <a:cubicBezTo>
                    <a:pt x="7105" y="4549"/>
                    <a:pt x="7253" y="4498"/>
                    <a:pt x="7446" y="4498"/>
                  </a:cubicBezTo>
                  <a:cubicBezTo>
                    <a:pt x="7674" y="4447"/>
                    <a:pt x="7912" y="4396"/>
                    <a:pt x="8151" y="4333"/>
                  </a:cubicBezTo>
                  <a:cubicBezTo>
                    <a:pt x="8344" y="4333"/>
                    <a:pt x="8583" y="4282"/>
                    <a:pt x="8811" y="4231"/>
                  </a:cubicBezTo>
                  <a:cubicBezTo>
                    <a:pt x="9049" y="4180"/>
                    <a:pt x="9333" y="4180"/>
                    <a:pt x="9618" y="4130"/>
                  </a:cubicBezTo>
                  <a:cubicBezTo>
                    <a:pt x="9902" y="4079"/>
                    <a:pt x="10186" y="4015"/>
                    <a:pt x="10516" y="3964"/>
                  </a:cubicBezTo>
                  <a:lnTo>
                    <a:pt x="10572" y="3964"/>
                  </a:lnTo>
                  <a:lnTo>
                    <a:pt x="11561" y="3812"/>
                  </a:lnTo>
                  <a:lnTo>
                    <a:pt x="12562" y="3647"/>
                  </a:lnTo>
                  <a:cubicBezTo>
                    <a:pt x="12846" y="3647"/>
                    <a:pt x="13074" y="3596"/>
                    <a:pt x="13312" y="3545"/>
                  </a:cubicBezTo>
                  <a:cubicBezTo>
                    <a:pt x="13790" y="3444"/>
                    <a:pt x="14267" y="3380"/>
                    <a:pt x="14779" y="3329"/>
                  </a:cubicBezTo>
                  <a:close/>
                  <a:moveTo>
                    <a:pt x="15495" y="4917"/>
                  </a:moveTo>
                  <a:cubicBezTo>
                    <a:pt x="15540" y="4917"/>
                    <a:pt x="15586" y="4968"/>
                    <a:pt x="15586" y="4968"/>
                  </a:cubicBezTo>
                  <a:lnTo>
                    <a:pt x="15632" y="5032"/>
                  </a:lnTo>
                  <a:cubicBezTo>
                    <a:pt x="15632" y="5032"/>
                    <a:pt x="15688" y="5082"/>
                    <a:pt x="15688" y="5133"/>
                  </a:cubicBezTo>
                  <a:cubicBezTo>
                    <a:pt x="15688" y="5235"/>
                    <a:pt x="15586" y="5349"/>
                    <a:pt x="15495" y="5349"/>
                  </a:cubicBezTo>
                  <a:cubicBezTo>
                    <a:pt x="15302" y="5349"/>
                    <a:pt x="15120" y="5400"/>
                    <a:pt x="14927" y="5400"/>
                  </a:cubicBezTo>
                  <a:cubicBezTo>
                    <a:pt x="14836" y="5400"/>
                    <a:pt x="14733" y="5451"/>
                    <a:pt x="14643" y="5451"/>
                  </a:cubicBezTo>
                  <a:cubicBezTo>
                    <a:pt x="14495" y="5502"/>
                    <a:pt x="14358" y="5502"/>
                    <a:pt x="14165" y="5552"/>
                  </a:cubicBezTo>
                  <a:cubicBezTo>
                    <a:pt x="14074" y="5604"/>
                    <a:pt x="13983" y="5604"/>
                    <a:pt x="13881" y="5604"/>
                  </a:cubicBezTo>
                  <a:cubicBezTo>
                    <a:pt x="13881" y="5667"/>
                    <a:pt x="13835" y="5667"/>
                    <a:pt x="13835" y="5667"/>
                  </a:cubicBezTo>
                  <a:cubicBezTo>
                    <a:pt x="13744" y="5667"/>
                    <a:pt x="13642" y="5718"/>
                    <a:pt x="13551" y="5718"/>
                  </a:cubicBezTo>
                  <a:cubicBezTo>
                    <a:pt x="13415" y="5769"/>
                    <a:pt x="13267" y="5819"/>
                    <a:pt x="13130" y="5819"/>
                  </a:cubicBezTo>
                  <a:cubicBezTo>
                    <a:pt x="12789" y="5921"/>
                    <a:pt x="12460" y="6035"/>
                    <a:pt x="12130" y="6086"/>
                  </a:cubicBezTo>
                  <a:cubicBezTo>
                    <a:pt x="11891" y="6137"/>
                    <a:pt x="11653" y="6188"/>
                    <a:pt x="11425" y="6239"/>
                  </a:cubicBezTo>
                  <a:cubicBezTo>
                    <a:pt x="10948" y="6353"/>
                    <a:pt x="10470" y="6404"/>
                    <a:pt x="9947" y="6506"/>
                  </a:cubicBezTo>
                  <a:cubicBezTo>
                    <a:pt x="9720" y="6556"/>
                    <a:pt x="9481" y="6620"/>
                    <a:pt x="9242" y="6671"/>
                  </a:cubicBezTo>
                  <a:cubicBezTo>
                    <a:pt x="8674" y="6772"/>
                    <a:pt x="8060" y="6823"/>
                    <a:pt x="7492" y="6938"/>
                  </a:cubicBezTo>
                  <a:lnTo>
                    <a:pt x="7299" y="6988"/>
                  </a:lnTo>
                  <a:lnTo>
                    <a:pt x="7162" y="6988"/>
                  </a:lnTo>
                  <a:lnTo>
                    <a:pt x="7014" y="7039"/>
                  </a:lnTo>
                  <a:lnTo>
                    <a:pt x="6878" y="7039"/>
                  </a:lnTo>
                  <a:cubicBezTo>
                    <a:pt x="5968" y="7192"/>
                    <a:pt x="4934" y="7357"/>
                    <a:pt x="3888" y="7509"/>
                  </a:cubicBezTo>
                  <a:cubicBezTo>
                    <a:pt x="3228" y="7675"/>
                    <a:pt x="2512" y="7776"/>
                    <a:pt x="1853" y="7941"/>
                  </a:cubicBezTo>
                  <a:lnTo>
                    <a:pt x="1705" y="7941"/>
                  </a:lnTo>
                  <a:cubicBezTo>
                    <a:pt x="1660" y="7890"/>
                    <a:pt x="1614" y="7827"/>
                    <a:pt x="1614" y="7776"/>
                  </a:cubicBezTo>
                  <a:lnTo>
                    <a:pt x="1614" y="7675"/>
                  </a:lnTo>
                  <a:cubicBezTo>
                    <a:pt x="1614" y="7623"/>
                    <a:pt x="1660" y="7623"/>
                    <a:pt x="1660" y="7623"/>
                  </a:cubicBezTo>
                  <a:cubicBezTo>
                    <a:pt x="1660" y="7573"/>
                    <a:pt x="1705" y="7573"/>
                    <a:pt x="1705" y="7573"/>
                  </a:cubicBezTo>
                  <a:cubicBezTo>
                    <a:pt x="1705" y="7509"/>
                    <a:pt x="1762" y="7509"/>
                    <a:pt x="1762" y="7509"/>
                  </a:cubicBezTo>
                  <a:cubicBezTo>
                    <a:pt x="3183" y="7192"/>
                    <a:pt x="4650" y="6988"/>
                    <a:pt x="5968" y="6772"/>
                  </a:cubicBezTo>
                  <a:cubicBezTo>
                    <a:pt x="6207" y="6721"/>
                    <a:pt x="6446" y="6671"/>
                    <a:pt x="6685" y="6671"/>
                  </a:cubicBezTo>
                  <a:lnTo>
                    <a:pt x="6730" y="6620"/>
                  </a:lnTo>
                  <a:lnTo>
                    <a:pt x="7105" y="6556"/>
                  </a:lnTo>
                  <a:lnTo>
                    <a:pt x="7344" y="6556"/>
                  </a:lnTo>
                  <a:lnTo>
                    <a:pt x="7674" y="6506"/>
                  </a:lnTo>
                  <a:lnTo>
                    <a:pt x="8242" y="6404"/>
                  </a:lnTo>
                  <a:cubicBezTo>
                    <a:pt x="9333" y="6188"/>
                    <a:pt x="10618" y="5985"/>
                    <a:pt x="11937" y="5718"/>
                  </a:cubicBezTo>
                  <a:cubicBezTo>
                    <a:pt x="12039" y="5667"/>
                    <a:pt x="12084" y="5667"/>
                    <a:pt x="12175" y="5667"/>
                  </a:cubicBezTo>
                  <a:cubicBezTo>
                    <a:pt x="12414" y="5604"/>
                    <a:pt x="12607" y="5552"/>
                    <a:pt x="12846" y="5502"/>
                  </a:cubicBezTo>
                  <a:cubicBezTo>
                    <a:pt x="12846" y="5502"/>
                    <a:pt x="12846" y="5451"/>
                    <a:pt x="12892" y="5451"/>
                  </a:cubicBezTo>
                  <a:cubicBezTo>
                    <a:pt x="13074" y="5400"/>
                    <a:pt x="13267" y="5349"/>
                    <a:pt x="13506" y="5286"/>
                  </a:cubicBezTo>
                  <a:lnTo>
                    <a:pt x="13699" y="5235"/>
                  </a:lnTo>
                  <a:cubicBezTo>
                    <a:pt x="14120" y="5133"/>
                    <a:pt x="14597" y="5032"/>
                    <a:pt x="15063" y="4968"/>
                  </a:cubicBezTo>
                  <a:cubicBezTo>
                    <a:pt x="15211" y="4968"/>
                    <a:pt x="15347" y="4917"/>
                    <a:pt x="15495" y="4917"/>
                  </a:cubicBezTo>
                  <a:close/>
                  <a:moveTo>
                    <a:pt x="16825" y="6988"/>
                  </a:moveTo>
                  <a:cubicBezTo>
                    <a:pt x="16916" y="6988"/>
                    <a:pt x="16962" y="7039"/>
                    <a:pt x="16962" y="7090"/>
                  </a:cubicBezTo>
                  <a:cubicBezTo>
                    <a:pt x="17007" y="7090"/>
                    <a:pt x="17007" y="7141"/>
                    <a:pt x="17007" y="7141"/>
                  </a:cubicBezTo>
                  <a:lnTo>
                    <a:pt x="17007" y="7306"/>
                  </a:lnTo>
                  <a:lnTo>
                    <a:pt x="16962" y="7357"/>
                  </a:lnTo>
                  <a:cubicBezTo>
                    <a:pt x="16962" y="7357"/>
                    <a:pt x="16916" y="7357"/>
                    <a:pt x="16916" y="7408"/>
                  </a:cubicBezTo>
                  <a:lnTo>
                    <a:pt x="16870" y="7408"/>
                  </a:lnTo>
                  <a:cubicBezTo>
                    <a:pt x="16063" y="7573"/>
                    <a:pt x="15211" y="7776"/>
                    <a:pt x="14210" y="7890"/>
                  </a:cubicBezTo>
                  <a:cubicBezTo>
                    <a:pt x="12983" y="8094"/>
                    <a:pt x="11755" y="8259"/>
                    <a:pt x="10572" y="8360"/>
                  </a:cubicBezTo>
                  <a:lnTo>
                    <a:pt x="10470" y="8360"/>
                  </a:lnTo>
                  <a:lnTo>
                    <a:pt x="10379" y="8411"/>
                  </a:lnTo>
                  <a:cubicBezTo>
                    <a:pt x="9481" y="8462"/>
                    <a:pt x="8390" y="8627"/>
                    <a:pt x="7299" y="8780"/>
                  </a:cubicBezTo>
                  <a:cubicBezTo>
                    <a:pt x="7162" y="8780"/>
                    <a:pt x="7014" y="8780"/>
                    <a:pt x="6878" y="8843"/>
                  </a:cubicBezTo>
                  <a:cubicBezTo>
                    <a:pt x="6776" y="8843"/>
                    <a:pt x="6685" y="8894"/>
                    <a:pt x="6639" y="8894"/>
                  </a:cubicBezTo>
                  <a:cubicBezTo>
                    <a:pt x="6446" y="8894"/>
                    <a:pt x="6309" y="8945"/>
                    <a:pt x="6162" y="8945"/>
                  </a:cubicBezTo>
                  <a:cubicBezTo>
                    <a:pt x="6116" y="8945"/>
                    <a:pt x="6071" y="8996"/>
                    <a:pt x="6025" y="8996"/>
                  </a:cubicBezTo>
                  <a:cubicBezTo>
                    <a:pt x="5457" y="9047"/>
                    <a:pt x="4934" y="9161"/>
                    <a:pt x="4411" y="9263"/>
                  </a:cubicBezTo>
                  <a:cubicBezTo>
                    <a:pt x="3979" y="9364"/>
                    <a:pt x="3558" y="9479"/>
                    <a:pt x="3126" y="9580"/>
                  </a:cubicBezTo>
                  <a:lnTo>
                    <a:pt x="3081" y="9631"/>
                  </a:lnTo>
                  <a:lnTo>
                    <a:pt x="3035" y="9631"/>
                  </a:lnTo>
                  <a:cubicBezTo>
                    <a:pt x="2990" y="9631"/>
                    <a:pt x="2899" y="9580"/>
                    <a:pt x="2899" y="9529"/>
                  </a:cubicBezTo>
                  <a:cubicBezTo>
                    <a:pt x="2842" y="9529"/>
                    <a:pt x="2842" y="9479"/>
                    <a:pt x="2842" y="9479"/>
                  </a:cubicBezTo>
                  <a:lnTo>
                    <a:pt x="2842" y="9314"/>
                  </a:lnTo>
                  <a:lnTo>
                    <a:pt x="2899" y="9314"/>
                  </a:lnTo>
                  <a:lnTo>
                    <a:pt x="2899" y="9263"/>
                  </a:lnTo>
                  <a:lnTo>
                    <a:pt x="2944" y="9212"/>
                  </a:lnTo>
                  <a:lnTo>
                    <a:pt x="2990" y="9212"/>
                  </a:lnTo>
                  <a:cubicBezTo>
                    <a:pt x="3183" y="9161"/>
                    <a:pt x="3365" y="9098"/>
                    <a:pt x="3558" y="9047"/>
                  </a:cubicBezTo>
                  <a:cubicBezTo>
                    <a:pt x="3695" y="8996"/>
                    <a:pt x="3843" y="8996"/>
                    <a:pt x="3979" y="8945"/>
                  </a:cubicBezTo>
                  <a:cubicBezTo>
                    <a:pt x="4320" y="8894"/>
                    <a:pt x="4604" y="8780"/>
                    <a:pt x="4934" y="8729"/>
                  </a:cubicBezTo>
                  <a:cubicBezTo>
                    <a:pt x="5457" y="8627"/>
                    <a:pt x="6071" y="8526"/>
                    <a:pt x="6685" y="8411"/>
                  </a:cubicBezTo>
                  <a:cubicBezTo>
                    <a:pt x="6969" y="8411"/>
                    <a:pt x="7253" y="8360"/>
                    <a:pt x="7492" y="8310"/>
                  </a:cubicBezTo>
                  <a:cubicBezTo>
                    <a:pt x="8344" y="8208"/>
                    <a:pt x="9152" y="8094"/>
                    <a:pt x="9947" y="7992"/>
                  </a:cubicBezTo>
                  <a:lnTo>
                    <a:pt x="10379" y="7992"/>
                  </a:lnTo>
                  <a:lnTo>
                    <a:pt x="10425" y="7941"/>
                  </a:lnTo>
                  <a:lnTo>
                    <a:pt x="10618" y="7941"/>
                  </a:lnTo>
                  <a:cubicBezTo>
                    <a:pt x="10800" y="7941"/>
                    <a:pt x="10993" y="7890"/>
                    <a:pt x="11232" y="7890"/>
                  </a:cubicBezTo>
                  <a:cubicBezTo>
                    <a:pt x="12039" y="7776"/>
                    <a:pt x="13028" y="7675"/>
                    <a:pt x="13926" y="7509"/>
                  </a:cubicBezTo>
                  <a:lnTo>
                    <a:pt x="14074" y="7509"/>
                  </a:lnTo>
                  <a:cubicBezTo>
                    <a:pt x="14836" y="7408"/>
                    <a:pt x="15495" y="7255"/>
                    <a:pt x="16109" y="7141"/>
                  </a:cubicBezTo>
                  <a:cubicBezTo>
                    <a:pt x="16348" y="7090"/>
                    <a:pt x="16586" y="7039"/>
                    <a:pt x="16768" y="6988"/>
                  </a:cubicBezTo>
                  <a:close/>
                  <a:moveTo>
                    <a:pt x="16586" y="8843"/>
                  </a:moveTo>
                  <a:cubicBezTo>
                    <a:pt x="16632" y="8894"/>
                    <a:pt x="16677" y="8945"/>
                    <a:pt x="16677" y="8996"/>
                  </a:cubicBezTo>
                  <a:cubicBezTo>
                    <a:pt x="16723" y="9047"/>
                    <a:pt x="16723" y="9098"/>
                    <a:pt x="16677" y="9161"/>
                  </a:cubicBezTo>
                  <a:cubicBezTo>
                    <a:pt x="16677" y="9212"/>
                    <a:pt x="16632" y="9212"/>
                    <a:pt x="16586" y="9212"/>
                  </a:cubicBezTo>
                  <a:lnTo>
                    <a:pt x="16586" y="9263"/>
                  </a:lnTo>
                  <a:cubicBezTo>
                    <a:pt x="15302" y="9529"/>
                    <a:pt x="14028" y="9733"/>
                    <a:pt x="12846" y="9949"/>
                  </a:cubicBezTo>
                  <a:cubicBezTo>
                    <a:pt x="12505" y="10000"/>
                    <a:pt x="12175" y="10114"/>
                    <a:pt x="11846" y="10165"/>
                  </a:cubicBezTo>
                  <a:lnTo>
                    <a:pt x="11277" y="10216"/>
                  </a:lnTo>
                  <a:cubicBezTo>
                    <a:pt x="10993" y="10266"/>
                    <a:pt x="10664" y="10317"/>
                    <a:pt x="10334" y="10368"/>
                  </a:cubicBezTo>
                  <a:cubicBezTo>
                    <a:pt x="10288" y="10431"/>
                    <a:pt x="10186" y="10431"/>
                    <a:pt x="10141" y="10431"/>
                  </a:cubicBezTo>
                  <a:cubicBezTo>
                    <a:pt x="9242" y="10584"/>
                    <a:pt x="8299" y="10800"/>
                    <a:pt x="7344" y="10952"/>
                  </a:cubicBezTo>
                  <a:cubicBezTo>
                    <a:pt x="7105" y="11067"/>
                    <a:pt x="6878" y="11118"/>
                    <a:pt x="6685" y="11169"/>
                  </a:cubicBezTo>
                  <a:cubicBezTo>
                    <a:pt x="5741" y="11385"/>
                    <a:pt x="4888" y="11588"/>
                    <a:pt x="4081" y="11855"/>
                  </a:cubicBezTo>
                  <a:lnTo>
                    <a:pt x="4036" y="11855"/>
                  </a:lnTo>
                  <a:cubicBezTo>
                    <a:pt x="3933" y="11855"/>
                    <a:pt x="3888" y="11855"/>
                    <a:pt x="3843" y="11804"/>
                  </a:cubicBezTo>
                  <a:lnTo>
                    <a:pt x="3843" y="11702"/>
                  </a:lnTo>
                  <a:cubicBezTo>
                    <a:pt x="3843" y="11639"/>
                    <a:pt x="3843" y="11588"/>
                    <a:pt x="3888" y="11537"/>
                  </a:cubicBezTo>
                  <a:lnTo>
                    <a:pt x="3888" y="11486"/>
                  </a:lnTo>
                  <a:lnTo>
                    <a:pt x="3933" y="11486"/>
                  </a:lnTo>
                  <a:cubicBezTo>
                    <a:pt x="4127" y="11385"/>
                    <a:pt x="4320" y="11321"/>
                    <a:pt x="4547" y="11270"/>
                  </a:cubicBezTo>
                  <a:cubicBezTo>
                    <a:pt x="5116" y="11118"/>
                    <a:pt x="5786" y="10902"/>
                    <a:pt x="6446" y="10749"/>
                  </a:cubicBezTo>
                  <a:cubicBezTo>
                    <a:pt x="7253" y="10584"/>
                    <a:pt x="8151" y="10368"/>
                    <a:pt x="9197" y="10165"/>
                  </a:cubicBezTo>
                  <a:cubicBezTo>
                    <a:pt x="9379" y="10165"/>
                    <a:pt x="9618" y="10114"/>
                    <a:pt x="9856" y="10050"/>
                  </a:cubicBezTo>
                  <a:cubicBezTo>
                    <a:pt x="10049" y="10000"/>
                    <a:pt x="10231" y="10000"/>
                    <a:pt x="10425" y="9949"/>
                  </a:cubicBezTo>
                  <a:cubicBezTo>
                    <a:pt x="10754" y="9898"/>
                    <a:pt x="11084" y="9847"/>
                    <a:pt x="11425" y="9796"/>
                  </a:cubicBezTo>
                  <a:lnTo>
                    <a:pt x="11516" y="9796"/>
                  </a:lnTo>
                  <a:lnTo>
                    <a:pt x="11755" y="9733"/>
                  </a:lnTo>
                  <a:lnTo>
                    <a:pt x="11800" y="9733"/>
                  </a:lnTo>
                  <a:cubicBezTo>
                    <a:pt x="13312" y="9479"/>
                    <a:pt x="14927" y="9212"/>
                    <a:pt x="16484" y="8843"/>
                  </a:cubicBezTo>
                  <a:close/>
                  <a:moveTo>
                    <a:pt x="18246" y="10800"/>
                  </a:moveTo>
                  <a:cubicBezTo>
                    <a:pt x="18292" y="10851"/>
                    <a:pt x="18337" y="10902"/>
                    <a:pt x="18337" y="10952"/>
                  </a:cubicBezTo>
                  <a:lnTo>
                    <a:pt x="18337" y="11118"/>
                  </a:lnTo>
                  <a:cubicBezTo>
                    <a:pt x="18292" y="11118"/>
                    <a:pt x="18292" y="11169"/>
                    <a:pt x="18246" y="11169"/>
                  </a:cubicBezTo>
                  <a:lnTo>
                    <a:pt x="18189" y="11169"/>
                  </a:lnTo>
                  <a:cubicBezTo>
                    <a:pt x="16393" y="11537"/>
                    <a:pt x="14551" y="11855"/>
                    <a:pt x="12698" y="12172"/>
                  </a:cubicBezTo>
                  <a:cubicBezTo>
                    <a:pt x="9765" y="12706"/>
                    <a:pt x="7344" y="13125"/>
                    <a:pt x="5070" y="13494"/>
                  </a:cubicBezTo>
                  <a:lnTo>
                    <a:pt x="4934" y="13494"/>
                  </a:lnTo>
                  <a:lnTo>
                    <a:pt x="4888" y="13443"/>
                  </a:lnTo>
                  <a:cubicBezTo>
                    <a:pt x="4888" y="13392"/>
                    <a:pt x="4888" y="13392"/>
                    <a:pt x="4832" y="13392"/>
                  </a:cubicBezTo>
                  <a:lnTo>
                    <a:pt x="4832" y="13341"/>
                  </a:lnTo>
                  <a:cubicBezTo>
                    <a:pt x="4832" y="13290"/>
                    <a:pt x="4832" y="13290"/>
                    <a:pt x="4888" y="13227"/>
                  </a:cubicBezTo>
                  <a:lnTo>
                    <a:pt x="4888" y="13176"/>
                  </a:lnTo>
                  <a:cubicBezTo>
                    <a:pt x="4888" y="13176"/>
                    <a:pt x="4934" y="13125"/>
                    <a:pt x="4979" y="13125"/>
                  </a:cubicBezTo>
                  <a:cubicBezTo>
                    <a:pt x="6821" y="12808"/>
                    <a:pt x="8674" y="12490"/>
                    <a:pt x="10470" y="12172"/>
                  </a:cubicBezTo>
                  <a:cubicBezTo>
                    <a:pt x="13028" y="11702"/>
                    <a:pt x="15540" y="11219"/>
                    <a:pt x="18098" y="10800"/>
                  </a:cubicBezTo>
                  <a:close/>
                  <a:moveTo>
                    <a:pt x="17860" y="13176"/>
                  </a:moveTo>
                  <a:cubicBezTo>
                    <a:pt x="17962" y="13176"/>
                    <a:pt x="18053" y="13290"/>
                    <a:pt x="18053" y="13392"/>
                  </a:cubicBezTo>
                  <a:cubicBezTo>
                    <a:pt x="18053" y="13494"/>
                    <a:pt x="17962" y="13608"/>
                    <a:pt x="17860" y="13608"/>
                  </a:cubicBezTo>
                  <a:cubicBezTo>
                    <a:pt x="17485" y="13659"/>
                    <a:pt x="17109" y="13659"/>
                    <a:pt x="16723" y="13710"/>
                  </a:cubicBezTo>
                  <a:cubicBezTo>
                    <a:pt x="15825" y="13760"/>
                    <a:pt x="14927" y="13862"/>
                    <a:pt x="14074" y="13977"/>
                  </a:cubicBezTo>
                  <a:cubicBezTo>
                    <a:pt x="13642" y="14027"/>
                    <a:pt x="13267" y="14078"/>
                    <a:pt x="12846" y="14129"/>
                  </a:cubicBezTo>
                  <a:cubicBezTo>
                    <a:pt x="12414" y="14180"/>
                    <a:pt x="11994" y="14243"/>
                    <a:pt x="11561" y="14345"/>
                  </a:cubicBezTo>
                  <a:cubicBezTo>
                    <a:pt x="9856" y="14662"/>
                    <a:pt x="8196" y="15031"/>
                    <a:pt x="6537" y="15450"/>
                  </a:cubicBezTo>
                  <a:cubicBezTo>
                    <a:pt x="6446" y="15514"/>
                    <a:pt x="6309" y="15514"/>
                    <a:pt x="6162" y="15565"/>
                  </a:cubicBezTo>
                  <a:cubicBezTo>
                    <a:pt x="5968" y="15616"/>
                    <a:pt x="5786" y="15666"/>
                    <a:pt x="5548" y="15768"/>
                  </a:cubicBezTo>
                  <a:lnTo>
                    <a:pt x="5502" y="15768"/>
                  </a:lnTo>
                  <a:cubicBezTo>
                    <a:pt x="5457" y="15768"/>
                    <a:pt x="5400" y="15717"/>
                    <a:pt x="5400" y="15666"/>
                  </a:cubicBezTo>
                  <a:cubicBezTo>
                    <a:pt x="5354" y="15666"/>
                    <a:pt x="5354" y="15616"/>
                    <a:pt x="5354" y="15616"/>
                  </a:cubicBezTo>
                  <a:cubicBezTo>
                    <a:pt x="5309" y="15565"/>
                    <a:pt x="5309" y="15514"/>
                    <a:pt x="5354" y="15450"/>
                  </a:cubicBezTo>
                  <a:cubicBezTo>
                    <a:pt x="5354" y="15399"/>
                    <a:pt x="5400" y="15399"/>
                    <a:pt x="5400" y="15349"/>
                  </a:cubicBezTo>
                  <a:lnTo>
                    <a:pt x="5457" y="15349"/>
                  </a:lnTo>
                  <a:cubicBezTo>
                    <a:pt x="5741" y="15247"/>
                    <a:pt x="5968" y="15196"/>
                    <a:pt x="6253" y="15133"/>
                  </a:cubicBezTo>
                  <a:cubicBezTo>
                    <a:pt x="6923" y="14929"/>
                    <a:pt x="7583" y="14764"/>
                    <a:pt x="8242" y="14612"/>
                  </a:cubicBezTo>
                  <a:cubicBezTo>
                    <a:pt x="9004" y="14396"/>
                    <a:pt x="9765" y="14243"/>
                    <a:pt x="10516" y="14078"/>
                  </a:cubicBezTo>
                  <a:cubicBezTo>
                    <a:pt x="12983" y="13608"/>
                    <a:pt x="15450" y="13341"/>
                    <a:pt x="17860" y="13176"/>
                  </a:cubicBezTo>
                  <a:close/>
                  <a:moveTo>
                    <a:pt x="18292" y="15768"/>
                  </a:moveTo>
                  <a:cubicBezTo>
                    <a:pt x="18383" y="15768"/>
                    <a:pt x="18474" y="15882"/>
                    <a:pt x="18474" y="15984"/>
                  </a:cubicBezTo>
                  <a:cubicBezTo>
                    <a:pt x="18474" y="16086"/>
                    <a:pt x="18383" y="16200"/>
                    <a:pt x="18292" y="16200"/>
                  </a:cubicBezTo>
                  <a:lnTo>
                    <a:pt x="17723" y="16200"/>
                  </a:lnTo>
                  <a:cubicBezTo>
                    <a:pt x="16018" y="16200"/>
                    <a:pt x="14267" y="16302"/>
                    <a:pt x="12460" y="16568"/>
                  </a:cubicBezTo>
                  <a:cubicBezTo>
                    <a:pt x="11994" y="16670"/>
                    <a:pt x="11471" y="16721"/>
                    <a:pt x="10993" y="16835"/>
                  </a:cubicBezTo>
                  <a:cubicBezTo>
                    <a:pt x="9947" y="17039"/>
                    <a:pt x="8867" y="17255"/>
                    <a:pt x="7822" y="17572"/>
                  </a:cubicBezTo>
                  <a:cubicBezTo>
                    <a:pt x="7776" y="17572"/>
                    <a:pt x="7674" y="17623"/>
                    <a:pt x="7583" y="17623"/>
                  </a:cubicBezTo>
                  <a:cubicBezTo>
                    <a:pt x="7492" y="17674"/>
                    <a:pt x="7389" y="17674"/>
                    <a:pt x="7299" y="17737"/>
                  </a:cubicBezTo>
                  <a:lnTo>
                    <a:pt x="7253" y="17737"/>
                  </a:lnTo>
                  <a:cubicBezTo>
                    <a:pt x="7207" y="17737"/>
                    <a:pt x="7162" y="17674"/>
                    <a:pt x="7162" y="17674"/>
                  </a:cubicBezTo>
                  <a:cubicBezTo>
                    <a:pt x="7105" y="17623"/>
                    <a:pt x="7105" y="17623"/>
                    <a:pt x="7060" y="17572"/>
                  </a:cubicBezTo>
                  <a:lnTo>
                    <a:pt x="7060" y="17522"/>
                  </a:lnTo>
                  <a:cubicBezTo>
                    <a:pt x="7060" y="17470"/>
                    <a:pt x="7060" y="17470"/>
                    <a:pt x="7105" y="17420"/>
                  </a:cubicBezTo>
                  <a:lnTo>
                    <a:pt x="7105" y="17356"/>
                  </a:lnTo>
                  <a:lnTo>
                    <a:pt x="7162" y="17356"/>
                  </a:lnTo>
                  <a:cubicBezTo>
                    <a:pt x="7162" y="17305"/>
                    <a:pt x="7207" y="17305"/>
                    <a:pt x="7207" y="17305"/>
                  </a:cubicBezTo>
                  <a:cubicBezTo>
                    <a:pt x="8015" y="17102"/>
                    <a:pt x="8867" y="16886"/>
                    <a:pt x="9663" y="16670"/>
                  </a:cubicBezTo>
                  <a:cubicBezTo>
                    <a:pt x="9902" y="16619"/>
                    <a:pt x="10186" y="16568"/>
                    <a:pt x="10425" y="16518"/>
                  </a:cubicBezTo>
                  <a:cubicBezTo>
                    <a:pt x="10572" y="16467"/>
                    <a:pt x="10709" y="16467"/>
                    <a:pt x="10857" y="16403"/>
                  </a:cubicBezTo>
                  <a:cubicBezTo>
                    <a:pt x="13176" y="15984"/>
                    <a:pt x="15495" y="15768"/>
                    <a:pt x="17723" y="15768"/>
                  </a:cubicBezTo>
                  <a:close/>
                  <a:moveTo>
                    <a:pt x="20327" y="17572"/>
                  </a:moveTo>
                  <a:cubicBezTo>
                    <a:pt x="20372" y="17572"/>
                    <a:pt x="20418" y="17572"/>
                    <a:pt x="20463" y="17623"/>
                  </a:cubicBezTo>
                  <a:cubicBezTo>
                    <a:pt x="20463" y="17674"/>
                    <a:pt x="20520" y="17737"/>
                    <a:pt x="20520" y="17788"/>
                  </a:cubicBezTo>
                  <a:cubicBezTo>
                    <a:pt x="20520" y="17839"/>
                    <a:pt x="20463" y="17890"/>
                    <a:pt x="20463" y="17890"/>
                  </a:cubicBezTo>
                  <a:cubicBezTo>
                    <a:pt x="20463" y="17941"/>
                    <a:pt x="20418" y="17941"/>
                    <a:pt x="20418" y="17941"/>
                  </a:cubicBezTo>
                  <a:lnTo>
                    <a:pt x="20372" y="17991"/>
                  </a:lnTo>
                  <a:lnTo>
                    <a:pt x="20327" y="17991"/>
                  </a:lnTo>
                  <a:cubicBezTo>
                    <a:pt x="19758" y="18055"/>
                    <a:pt x="19190" y="18106"/>
                    <a:pt x="18712" y="18157"/>
                  </a:cubicBezTo>
                  <a:lnTo>
                    <a:pt x="18621" y="18157"/>
                  </a:lnTo>
                  <a:lnTo>
                    <a:pt x="18189" y="18208"/>
                  </a:lnTo>
                  <a:cubicBezTo>
                    <a:pt x="17905" y="18258"/>
                    <a:pt x="17678" y="18258"/>
                    <a:pt x="17393" y="18309"/>
                  </a:cubicBezTo>
                  <a:cubicBezTo>
                    <a:pt x="17246" y="18309"/>
                    <a:pt x="17109" y="18309"/>
                    <a:pt x="16962" y="18373"/>
                  </a:cubicBezTo>
                  <a:lnTo>
                    <a:pt x="16870" y="18373"/>
                  </a:lnTo>
                  <a:cubicBezTo>
                    <a:pt x="16541" y="18373"/>
                    <a:pt x="16257" y="18424"/>
                    <a:pt x="15916" y="18474"/>
                  </a:cubicBezTo>
                  <a:cubicBezTo>
                    <a:pt x="15734" y="18474"/>
                    <a:pt x="15540" y="18474"/>
                    <a:pt x="15347" y="18525"/>
                  </a:cubicBezTo>
                  <a:cubicBezTo>
                    <a:pt x="15063" y="18576"/>
                    <a:pt x="14836" y="18576"/>
                    <a:pt x="14551" y="18627"/>
                  </a:cubicBezTo>
                  <a:lnTo>
                    <a:pt x="14495" y="18627"/>
                  </a:lnTo>
                  <a:cubicBezTo>
                    <a:pt x="14449" y="18691"/>
                    <a:pt x="14404" y="18691"/>
                    <a:pt x="14358" y="18691"/>
                  </a:cubicBezTo>
                  <a:cubicBezTo>
                    <a:pt x="14267" y="18691"/>
                    <a:pt x="14165" y="18691"/>
                    <a:pt x="14074" y="18741"/>
                  </a:cubicBezTo>
                  <a:lnTo>
                    <a:pt x="13881" y="18741"/>
                  </a:lnTo>
                  <a:cubicBezTo>
                    <a:pt x="13744" y="18792"/>
                    <a:pt x="13551" y="18792"/>
                    <a:pt x="13415" y="18843"/>
                  </a:cubicBezTo>
                  <a:lnTo>
                    <a:pt x="13312" y="18843"/>
                  </a:lnTo>
                  <a:cubicBezTo>
                    <a:pt x="13028" y="18894"/>
                    <a:pt x="12744" y="18945"/>
                    <a:pt x="12505" y="19008"/>
                  </a:cubicBezTo>
                  <a:cubicBezTo>
                    <a:pt x="12039" y="19059"/>
                    <a:pt x="11561" y="19160"/>
                    <a:pt x="11084" y="19211"/>
                  </a:cubicBezTo>
                  <a:lnTo>
                    <a:pt x="10618" y="19326"/>
                  </a:lnTo>
                  <a:lnTo>
                    <a:pt x="10572" y="19326"/>
                  </a:lnTo>
                  <a:lnTo>
                    <a:pt x="10516" y="19376"/>
                  </a:lnTo>
                  <a:lnTo>
                    <a:pt x="10231" y="19376"/>
                  </a:lnTo>
                  <a:lnTo>
                    <a:pt x="10049" y="19427"/>
                  </a:lnTo>
                  <a:cubicBezTo>
                    <a:pt x="9811" y="19478"/>
                    <a:pt x="9572" y="19529"/>
                    <a:pt x="9333" y="19580"/>
                  </a:cubicBezTo>
                  <a:cubicBezTo>
                    <a:pt x="9049" y="19643"/>
                    <a:pt x="8765" y="19643"/>
                    <a:pt x="8526" y="19694"/>
                  </a:cubicBezTo>
                  <a:lnTo>
                    <a:pt x="8344" y="19694"/>
                  </a:lnTo>
                  <a:lnTo>
                    <a:pt x="8242" y="19745"/>
                  </a:lnTo>
                  <a:lnTo>
                    <a:pt x="8060" y="19745"/>
                  </a:lnTo>
                  <a:cubicBezTo>
                    <a:pt x="8015" y="19745"/>
                    <a:pt x="7912" y="19745"/>
                    <a:pt x="7822" y="19796"/>
                  </a:cubicBezTo>
                  <a:lnTo>
                    <a:pt x="7674" y="19796"/>
                  </a:lnTo>
                  <a:cubicBezTo>
                    <a:pt x="7537" y="19847"/>
                    <a:pt x="7389" y="19847"/>
                    <a:pt x="7299" y="19897"/>
                  </a:cubicBezTo>
                  <a:cubicBezTo>
                    <a:pt x="7105" y="19897"/>
                    <a:pt x="6969" y="19961"/>
                    <a:pt x="6821" y="20012"/>
                  </a:cubicBezTo>
                  <a:lnTo>
                    <a:pt x="6821" y="20063"/>
                  </a:lnTo>
                  <a:cubicBezTo>
                    <a:pt x="6776" y="20063"/>
                    <a:pt x="6730" y="20063"/>
                    <a:pt x="6730" y="20012"/>
                  </a:cubicBezTo>
                  <a:lnTo>
                    <a:pt x="6685" y="20012"/>
                  </a:lnTo>
                  <a:cubicBezTo>
                    <a:pt x="6685" y="20012"/>
                    <a:pt x="6639" y="19961"/>
                    <a:pt x="6639" y="19897"/>
                  </a:cubicBezTo>
                  <a:cubicBezTo>
                    <a:pt x="6594" y="19847"/>
                    <a:pt x="6639" y="19847"/>
                    <a:pt x="6639" y="19847"/>
                  </a:cubicBezTo>
                  <a:lnTo>
                    <a:pt x="6639" y="19745"/>
                  </a:lnTo>
                  <a:lnTo>
                    <a:pt x="6730" y="19643"/>
                  </a:lnTo>
                  <a:cubicBezTo>
                    <a:pt x="7014" y="19478"/>
                    <a:pt x="7344" y="19427"/>
                    <a:pt x="7628" y="19376"/>
                  </a:cubicBezTo>
                  <a:cubicBezTo>
                    <a:pt x="7867" y="19326"/>
                    <a:pt x="8106" y="19326"/>
                    <a:pt x="8344" y="19262"/>
                  </a:cubicBezTo>
                  <a:lnTo>
                    <a:pt x="8435" y="19262"/>
                  </a:lnTo>
                  <a:cubicBezTo>
                    <a:pt x="8583" y="19262"/>
                    <a:pt x="8719" y="19262"/>
                    <a:pt x="8867" y="19211"/>
                  </a:cubicBezTo>
                  <a:cubicBezTo>
                    <a:pt x="9095" y="19211"/>
                    <a:pt x="9333" y="19160"/>
                    <a:pt x="9527" y="19110"/>
                  </a:cubicBezTo>
                  <a:lnTo>
                    <a:pt x="9572" y="19110"/>
                  </a:lnTo>
                  <a:lnTo>
                    <a:pt x="9811" y="19059"/>
                  </a:lnTo>
                  <a:cubicBezTo>
                    <a:pt x="10141" y="19008"/>
                    <a:pt x="10470" y="18945"/>
                    <a:pt x="10800" y="18843"/>
                  </a:cubicBezTo>
                  <a:cubicBezTo>
                    <a:pt x="11425" y="18741"/>
                    <a:pt x="12084" y="18627"/>
                    <a:pt x="12744" y="18525"/>
                  </a:cubicBezTo>
                  <a:cubicBezTo>
                    <a:pt x="14267" y="18258"/>
                    <a:pt x="15404" y="18055"/>
                    <a:pt x="16541" y="17941"/>
                  </a:cubicBezTo>
                  <a:lnTo>
                    <a:pt x="17052" y="17941"/>
                  </a:lnTo>
                  <a:lnTo>
                    <a:pt x="17109" y="17890"/>
                  </a:lnTo>
                  <a:lnTo>
                    <a:pt x="17485" y="17890"/>
                  </a:lnTo>
                  <a:cubicBezTo>
                    <a:pt x="17769" y="17839"/>
                    <a:pt x="18098" y="17788"/>
                    <a:pt x="18428" y="17788"/>
                  </a:cubicBezTo>
                  <a:lnTo>
                    <a:pt x="18576" y="17737"/>
                  </a:lnTo>
                  <a:lnTo>
                    <a:pt x="18621" y="17737"/>
                  </a:lnTo>
                  <a:cubicBezTo>
                    <a:pt x="18996" y="17674"/>
                    <a:pt x="19429" y="17623"/>
                    <a:pt x="19895" y="17623"/>
                  </a:cubicBezTo>
                  <a:cubicBezTo>
                    <a:pt x="20042" y="17572"/>
                    <a:pt x="20179" y="17572"/>
                    <a:pt x="20327" y="17572"/>
                  </a:cubicBezTo>
                  <a:close/>
                  <a:moveTo>
                    <a:pt x="10004" y="0"/>
                  </a:moveTo>
                  <a:cubicBezTo>
                    <a:pt x="9379" y="51"/>
                    <a:pt x="8765" y="102"/>
                    <a:pt x="8060" y="153"/>
                  </a:cubicBezTo>
                  <a:cubicBezTo>
                    <a:pt x="7776" y="153"/>
                    <a:pt x="7446" y="203"/>
                    <a:pt x="7105" y="267"/>
                  </a:cubicBezTo>
                  <a:cubicBezTo>
                    <a:pt x="6821" y="267"/>
                    <a:pt x="6491" y="318"/>
                    <a:pt x="6162" y="369"/>
                  </a:cubicBezTo>
                  <a:cubicBezTo>
                    <a:pt x="5968" y="369"/>
                    <a:pt x="5786" y="419"/>
                    <a:pt x="5548" y="419"/>
                  </a:cubicBezTo>
                  <a:lnTo>
                    <a:pt x="5400" y="470"/>
                  </a:lnTo>
                  <a:lnTo>
                    <a:pt x="5263" y="470"/>
                  </a:lnTo>
                  <a:lnTo>
                    <a:pt x="5173" y="521"/>
                  </a:lnTo>
                  <a:lnTo>
                    <a:pt x="5070" y="521"/>
                  </a:lnTo>
                  <a:cubicBezTo>
                    <a:pt x="4832" y="521"/>
                    <a:pt x="4547" y="584"/>
                    <a:pt x="4320" y="636"/>
                  </a:cubicBezTo>
                  <a:cubicBezTo>
                    <a:pt x="3933" y="686"/>
                    <a:pt x="3649" y="686"/>
                    <a:pt x="3365" y="737"/>
                  </a:cubicBezTo>
                  <a:lnTo>
                    <a:pt x="2899" y="737"/>
                  </a:lnTo>
                  <a:cubicBezTo>
                    <a:pt x="2842" y="737"/>
                    <a:pt x="2797" y="737"/>
                    <a:pt x="2751" y="788"/>
                  </a:cubicBezTo>
                  <a:lnTo>
                    <a:pt x="2660" y="788"/>
                  </a:lnTo>
                  <a:cubicBezTo>
                    <a:pt x="2706" y="902"/>
                    <a:pt x="2706" y="1004"/>
                    <a:pt x="2751" y="1156"/>
                  </a:cubicBezTo>
                  <a:cubicBezTo>
                    <a:pt x="2797" y="1271"/>
                    <a:pt x="2797" y="1321"/>
                    <a:pt x="2842" y="1423"/>
                  </a:cubicBezTo>
                  <a:cubicBezTo>
                    <a:pt x="2842" y="1474"/>
                    <a:pt x="2899" y="1588"/>
                    <a:pt x="2899" y="1639"/>
                  </a:cubicBezTo>
                  <a:cubicBezTo>
                    <a:pt x="2944" y="1741"/>
                    <a:pt x="2944" y="1792"/>
                    <a:pt x="2990" y="1906"/>
                  </a:cubicBezTo>
                  <a:cubicBezTo>
                    <a:pt x="2990" y="1957"/>
                    <a:pt x="3035" y="2008"/>
                    <a:pt x="3035" y="2109"/>
                  </a:cubicBezTo>
                  <a:cubicBezTo>
                    <a:pt x="3126" y="2325"/>
                    <a:pt x="3183" y="2541"/>
                    <a:pt x="3274" y="2744"/>
                  </a:cubicBezTo>
                  <a:lnTo>
                    <a:pt x="3274" y="2808"/>
                  </a:lnTo>
                  <a:cubicBezTo>
                    <a:pt x="3467" y="3329"/>
                    <a:pt x="3649" y="3913"/>
                    <a:pt x="3843" y="4498"/>
                  </a:cubicBezTo>
                  <a:lnTo>
                    <a:pt x="3843" y="4600"/>
                  </a:lnTo>
                  <a:lnTo>
                    <a:pt x="3797" y="4650"/>
                  </a:lnTo>
                  <a:cubicBezTo>
                    <a:pt x="3797" y="4714"/>
                    <a:pt x="3751" y="4714"/>
                    <a:pt x="3751" y="4714"/>
                  </a:cubicBezTo>
                  <a:lnTo>
                    <a:pt x="1898" y="4714"/>
                  </a:lnTo>
                  <a:cubicBezTo>
                    <a:pt x="1853" y="4714"/>
                    <a:pt x="1762" y="4714"/>
                    <a:pt x="1660" y="4765"/>
                  </a:cubicBezTo>
                  <a:cubicBezTo>
                    <a:pt x="1330" y="4816"/>
                    <a:pt x="1046" y="4816"/>
                    <a:pt x="762" y="4816"/>
                  </a:cubicBezTo>
                  <a:cubicBezTo>
                    <a:pt x="477" y="4816"/>
                    <a:pt x="239" y="4816"/>
                    <a:pt x="0" y="4765"/>
                  </a:cubicBezTo>
                  <a:cubicBezTo>
                    <a:pt x="0" y="4816"/>
                    <a:pt x="57" y="4917"/>
                    <a:pt x="57" y="4968"/>
                  </a:cubicBezTo>
                  <a:cubicBezTo>
                    <a:pt x="193" y="5451"/>
                    <a:pt x="341" y="5921"/>
                    <a:pt x="477" y="6455"/>
                  </a:cubicBezTo>
                  <a:cubicBezTo>
                    <a:pt x="625" y="6874"/>
                    <a:pt x="807" y="7357"/>
                    <a:pt x="955" y="7890"/>
                  </a:cubicBezTo>
                  <a:cubicBezTo>
                    <a:pt x="1239" y="8729"/>
                    <a:pt x="1523" y="9580"/>
                    <a:pt x="1853" y="10584"/>
                  </a:cubicBezTo>
                  <a:cubicBezTo>
                    <a:pt x="2331" y="12020"/>
                    <a:pt x="2751" y="13290"/>
                    <a:pt x="3183" y="14561"/>
                  </a:cubicBezTo>
                  <a:cubicBezTo>
                    <a:pt x="3695" y="15984"/>
                    <a:pt x="4127" y="17204"/>
                    <a:pt x="4604" y="18309"/>
                  </a:cubicBezTo>
                  <a:cubicBezTo>
                    <a:pt x="4695" y="18576"/>
                    <a:pt x="4786" y="18792"/>
                    <a:pt x="4888" y="19008"/>
                  </a:cubicBezTo>
                  <a:cubicBezTo>
                    <a:pt x="4934" y="19110"/>
                    <a:pt x="4979" y="19211"/>
                    <a:pt x="5025" y="19326"/>
                  </a:cubicBezTo>
                  <a:cubicBezTo>
                    <a:pt x="5116" y="19529"/>
                    <a:pt x="5218" y="19745"/>
                    <a:pt x="5263" y="19961"/>
                  </a:cubicBezTo>
                  <a:cubicBezTo>
                    <a:pt x="5400" y="20215"/>
                    <a:pt x="5548" y="20533"/>
                    <a:pt x="5684" y="20799"/>
                  </a:cubicBezTo>
                  <a:cubicBezTo>
                    <a:pt x="5684" y="20850"/>
                    <a:pt x="5684" y="20914"/>
                    <a:pt x="5741" y="20965"/>
                  </a:cubicBezTo>
                  <a:lnTo>
                    <a:pt x="5786" y="21016"/>
                  </a:lnTo>
                  <a:lnTo>
                    <a:pt x="5786" y="21066"/>
                  </a:lnTo>
                  <a:cubicBezTo>
                    <a:pt x="5832" y="21168"/>
                    <a:pt x="5923" y="21282"/>
                    <a:pt x="5968" y="21384"/>
                  </a:cubicBezTo>
                  <a:cubicBezTo>
                    <a:pt x="5968" y="21435"/>
                    <a:pt x="6025" y="21435"/>
                    <a:pt x="6025" y="21435"/>
                  </a:cubicBezTo>
                  <a:lnTo>
                    <a:pt x="6071" y="21435"/>
                  </a:lnTo>
                  <a:lnTo>
                    <a:pt x="6071" y="21486"/>
                  </a:lnTo>
                  <a:lnTo>
                    <a:pt x="6309" y="21486"/>
                  </a:lnTo>
                  <a:lnTo>
                    <a:pt x="6400" y="21549"/>
                  </a:lnTo>
                  <a:lnTo>
                    <a:pt x="7389" y="21549"/>
                  </a:lnTo>
                  <a:cubicBezTo>
                    <a:pt x="7958" y="21600"/>
                    <a:pt x="8583" y="21600"/>
                    <a:pt x="9152" y="21600"/>
                  </a:cubicBezTo>
                  <a:lnTo>
                    <a:pt x="10231" y="21600"/>
                  </a:lnTo>
                  <a:cubicBezTo>
                    <a:pt x="10288" y="21600"/>
                    <a:pt x="10379" y="21600"/>
                    <a:pt x="10470" y="21549"/>
                  </a:cubicBezTo>
                  <a:lnTo>
                    <a:pt x="10709" y="21549"/>
                  </a:lnTo>
                  <a:cubicBezTo>
                    <a:pt x="11323" y="21549"/>
                    <a:pt x="11994" y="21486"/>
                    <a:pt x="12653" y="21384"/>
                  </a:cubicBezTo>
                  <a:cubicBezTo>
                    <a:pt x="12846" y="21384"/>
                    <a:pt x="13028" y="21333"/>
                    <a:pt x="13176" y="21333"/>
                  </a:cubicBezTo>
                  <a:cubicBezTo>
                    <a:pt x="13415" y="21282"/>
                    <a:pt x="13642" y="21282"/>
                    <a:pt x="13926" y="21232"/>
                  </a:cubicBezTo>
                  <a:cubicBezTo>
                    <a:pt x="14210" y="21168"/>
                    <a:pt x="14449" y="21117"/>
                    <a:pt x="14733" y="21066"/>
                  </a:cubicBezTo>
                  <a:lnTo>
                    <a:pt x="14779" y="21066"/>
                  </a:lnTo>
                  <a:cubicBezTo>
                    <a:pt x="14881" y="21066"/>
                    <a:pt x="14972" y="21066"/>
                    <a:pt x="15120" y="21016"/>
                  </a:cubicBezTo>
                  <a:cubicBezTo>
                    <a:pt x="15256" y="21016"/>
                    <a:pt x="15450" y="20965"/>
                    <a:pt x="15586" y="20965"/>
                  </a:cubicBezTo>
                  <a:lnTo>
                    <a:pt x="15586" y="20914"/>
                  </a:lnTo>
                  <a:cubicBezTo>
                    <a:pt x="15734" y="20914"/>
                    <a:pt x="15825" y="20914"/>
                    <a:pt x="15973" y="20850"/>
                  </a:cubicBezTo>
                  <a:cubicBezTo>
                    <a:pt x="16109" y="20850"/>
                    <a:pt x="16257" y="20799"/>
                    <a:pt x="16393" y="20749"/>
                  </a:cubicBezTo>
                  <a:lnTo>
                    <a:pt x="16484" y="20749"/>
                  </a:lnTo>
                  <a:cubicBezTo>
                    <a:pt x="16586" y="20749"/>
                    <a:pt x="16677" y="20698"/>
                    <a:pt x="16768" y="20698"/>
                  </a:cubicBezTo>
                  <a:cubicBezTo>
                    <a:pt x="16962" y="20647"/>
                    <a:pt x="17200" y="20596"/>
                    <a:pt x="17393" y="20533"/>
                  </a:cubicBezTo>
                  <a:cubicBezTo>
                    <a:pt x="17393" y="20533"/>
                    <a:pt x="17439" y="20533"/>
                    <a:pt x="17439" y="20482"/>
                  </a:cubicBezTo>
                  <a:lnTo>
                    <a:pt x="17621" y="20482"/>
                  </a:lnTo>
                  <a:cubicBezTo>
                    <a:pt x="17621" y="20431"/>
                    <a:pt x="17621" y="20431"/>
                    <a:pt x="17678" y="20431"/>
                  </a:cubicBezTo>
                  <a:cubicBezTo>
                    <a:pt x="17814" y="20380"/>
                    <a:pt x="17962" y="20380"/>
                    <a:pt x="18098" y="20329"/>
                  </a:cubicBezTo>
                  <a:lnTo>
                    <a:pt x="18144" y="20329"/>
                  </a:lnTo>
                  <a:cubicBezTo>
                    <a:pt x="18144" y="20329"/>
                    <a:pt x="18189" y="20329"/>
                    <a:pt x="18189" y="20279"/>
                  </a:cubicBezTo>
                  <a:lnTo>
                    <a:pt x="18246" y="20279"/>
                  </a:lnTo>
                  <a:cubicBezTo>
                    <a:pt x="18337" y="20279"/>
                    <a:pt x="18428" y="20279"/>
                    <a:pt x="18530" y="20215"/>
                  </a:cubicBezTo>
                  <a:lnTo>
                    <a:pt x="18621" y="20215"/>
                  </a:lnTo>
                  <a:lnTo>
                    <a:pt x="18621" y="20164"/>
                  </a:lnTo>
                  <a:lnTo>
                    <a:pt x="18667" y="20164"/>
                  </a:lnTo>
                  <a:lnTo>
                    <a:pt x="18712" y="20215"/>
                  </a:lnTo>
                  <a:lnTo>
                    <a:pt x="18906" y="20164"/>
                  </a:lnTo>
                  <a:lnTo>
                    <a:pt x="18951" y="20164"/>
                  </a:lnTo>
                  <a:cubicBezTo>
                    <a:pt x="19099" y="20113"/>
                    <a:pt x="19281" y="20113"/>
                    <a:pt x="19429" y="20063"/>
                  </a:cubicBezTo>
                  <a:cubicBezTo>
                    <a:pt x="19565" y="20063"/>
                    <a:pt x="19758" y="20012"/>
                    <a:pt x="19952" y="19961"/>
                  </a:cubicBezTo>
                  <a:lnTo>
                    <a:pt x="20042" y="19961"/>
                  </a:lnTo>
                  <a:cubicBezTo>
                    <a:pt x="20179" y="19897"/>
                    <a:pt x="20327" y="19847"/>
                    <a:pt x="20463" y="19847"/>
                  </a:cubicBezTo>
                  <a:cubicBezTo>
                    <a:pt x="20611" y="19796"/>
                    <a:pt x="20702" y="19796"/>
                    <a:pt x="20849" y="19745"/>
                  </a:cubicBezTo>
                  <a:cubicBezTo>
                    <a:pt x="20895" y="19694"/>
                    <a:pt x="20986" y="19694"/>
                    <a:pt x="21088" y="19643"/>
                  </a:cubicBezTo>
                  <a:lnTo>
                    <a:pt x="21179" y="19643"/>
                  </a:lnTo>
                  <a:cubicBezTo>
                    <a:pt x="21225" y="19580"/>
                    <a:pt x="21270" y="19580"/>
                    <a:pt x="21316" y="19529"/>
                  </a:cubicBezTo>
                  <a:cubicBezTo>
                    <a:pt x="21372" y="19529"/>
                    <a:pt x="21418" y="19478"/>
                    <a:pt x="21464" y="19478"/>
                  </a:cubicBezTo>
                  <a:cubicBezTo>
                    <a:pt x="21509" y="19478"/>
                    <a:pt x="21509" y="19427"/>
                    <a:pt x="21554" y="19427"/>
                  </a:cubicBezTo>
                  <a:cubicBezTo>
                    <a:pt x="21554" y="19427"/>
                    <a:pt x="21554" y="19376"/>
                    <a:pt x="21600" y="19376"/>
                  </a:cubicBezTo>
                  <a:lnTo>
                    <a:pt x="21600" y="19211"/>
                  </a:lnTo>
                  <a:cubicBezTo>
                    <a:pt x="21372" y="18309"/>
                    <a:pt x="21088" y="17305"/>
                    <a:pt x="20747" y="16251"/>
                  </a:cubicBezTo>
                  <a:cubicBezTo>
                    <a:pt x="20565" y="15666"/>
                    <a:pt x="20418" y="15133"/>
                    <a:pt x="20281" y="14612"/>
                  </a:cubicBezTo>
                  <a:lnTo>
                    <a:pt x="20133" y="14180"/>
                  </a:lnTo>
                  <a:lnTo>
                    <a:pt x="19997" y="13710"/>
                  </a:lnTo>
                  <a:lnTo>
                    <a:pt x="19895" y="13392"/>
                  </a:lnTo>
                  <a:lnTo>
                    <a:pt x="19565" y="12172"/>
                  </a:lnTo>
                  <a:cubicBezTo>
                    <a:pt x="19474" y="11804"/>
                    <a:pt x="19383" y="11486"/>
                    <a:pt x="19281" y="11118"/>
                  </a:cubicBezTo>
                  <a:lnTo>
                    <a:pt x="19144" y="10800"/>
                  </a:lnTo>
                  <a:cubicBezTo>
                    <a:pt x="19099" y="10584"/>
                    <a:pt x="19042" y="10368"/>
                    <a:pt x="18951" y="10114"/>
                  </a:cubicBezTo>
                  <a:cubicBezTo>
                    <a:pt x="18815" y="9529"/>
                    <a:pt x="18576" y="8894"/>
                    <a:pt x="18383" y="8208"/>
                  </a:cubicBezTo>
                  <a:cubicBezTo>
                    <a:pt x="18246" y="7827"/>
                    <a:pt x="18098" y="7408"/>
                    <a:pt x="17962" y="7039"/>
                  </a:cubicBezTo>
                  <a:cubicBezTo>
                    <a:pt x="17905" y="6938"/>
                    <a:pt x="17860" y="6772"/>
                    <a:pt x="17814" y="6671"/>
                  </a:cubicBezTo>
                  <a:cubicBezTo>
                    <a:pt x="17678" y="6302"/>
                    <a:pt x="17575" y="5870"/>
                    <a:pt x="17439" y="5502"/>
                  </a:cubicBezTo>
                  <a:lnTo>
                    <a:pt x="17393" y="5451"/>
                  </a:lnTo>
                  <a:lnTo>
                    <a:pt x="17393" y="5349"/>
                  </a:lnTo>
                  <a:cubicBezTo>
                    <a:pt x="17200" y="4867"/>
                    <a:pt x="17007" y="4333"/>
                    <a:pt x="16825" y="3863"/>
                  </a:cubicBezTo>
                  <a:lnTo>
                    <a:pt x="16825" y="3761"/>
                  </a:lnTo>
                  <a:cubicBezTo>
                    <a:pt x="16439" y="2694"/>
                    <a:pt x="16109" y="1639"/>
                    <a:pt x="15779" y="584"/>
                  </a:cubicBezTo>
                  <a:cubicBezTo>
                    <a:pt x="15632" y="521"/>
                    <a:pt x="15450" y="470"/>
                    <a:pt x="15256" y="419"/>
                  </a:cubicBezTo>
                  <a:cubicBezTo>
                    <a:pt x="14733" y="318"/>
                    <a:pt x="14165" y="203"/>
                    <a:pt x="13506" y="153"/>
                  </a:cubicBezTo>
                  <a:cubicBezTo>
                    <a:pt x="12653" y="51"/>
                    <a:pt x="11846" y="0"/>
                    <a:pt x="10993" y="0"/>
                  </a:cubicBezTo>
                  <a:close/>
                </a:path>
              </a:pathLst>
            </a:custGeom>
            <a:solidFill>
              <a:srgbClr val="FFF2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103;p8"/>
            <p:cNvSpPr/>
            <p:nvPr/>
          </p:nvSpPr>
          <p:spPr>
            <a:xfrm>
              <a:off x="27365" y="372880"/>
              <a:ext cx="953770" cy="94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19" y="16633"/>
                  </a:moveTo>
                  <a:lnTo>
                    <a:pt x="19110" y="16691"/>
                  </a:lnTo>
                  <a:lnTo>
                    <a:pt x="19261" y="16691"/>
                  </a:lnTo>
                  <a:lnTo>
                    <a:pt x="19319" y="16633"/>
                  </a:lnTo>
                  <a:close/>
                  <a:moveTo>
                    <a:pt x="2714" y="0"/>
                  </a:moveTo>
                  <a:cubicBezTo>
                    <a:pt x="2527" y="58"/>
                    <a:pt x="2353" y="116"/>
                    <a:pt x="2165" y="189"/>
                  </a:cubicBezTo>
                  <a:cubicBezTo>
                    <a:pt x="1934" y="247"/>
                    <a:pt x="1632" y="364"/>
                    <a:pt x="1386" y="422"/>
                  </a:cubicBezTo>
                  <a:cubicBezTo>
                    <a:pt x="1270" y="422"/>
                    <a:pt x="1140" y="480"/>
                    <a:pt x="1025" y="480"/>
                  </a:cubicBezTo>
                  <a:cubicBezTo>
                    <a:pt x="722" y="553"/>
                    <a:pt x="361" y="611"/>
                    <a:pt x="0" y="670"/>
                  </a:cubicBezTo>
                  <a:lnTo>
                    <a:pt x="0" y="786"/>
                  </a:lnTo>
                  <a:cubicBezTo>
                    <a:pt x="58" y="917"/>
                    <a:pt x="130" y="1092"/>
                    <a:pt x="188" y="1281"/>
                  </a:cubicBezTo>
                  <a:cubicBezTo>
                    <a:pt x="188" y="1340"/>
                    <a:pt x="245" y="1398"/>
                    <a:pt x="245" y="1456"/>
                  </a:cubicBezTo>
                  <a:cubicBezTo>
                    <a:pt x="303" y="1646"/>
                    <a:pt x="361" y="1820"/>
                    <a:pt x="419" y="2010"/>
                  </a:cubicBezTo>
                  <a:cubicBezTo>
                    <a:pt x="419" y="2068"/>
                    <a:pt x="491" y="2126"/>
                    <a:pt x="491" y="2184"/>
                  </a:cubicBezTo>
                  <a:cubicBezTo>
                    <a:pt x="606" y="2607"/>
                    <a:pt x="779" y="3102"/>
                    <a:pt x="909" y="3524"/>
                  </a:cubicBezTo>
                  <a:cubicBezTo>
                    <a:pt x="967" y="3757"/>
                    <a:pt x="1025" y="4005"/>
                    <a:pt x="1083" y="4194"/>
                  </a:cubicBezTo>
                  <a:cubicBezTo>
                    <a:pt x="1270" y="4733"/>
                    <a:pt x="1386" y="5214"/>
                    <a:pt x="1574" y="5709"/>
                  </a:cubicBezTo>
                  <a:cubicBezTo>
                    <a:pt x="1689" y="5942"/>
                    <a:pt x="1747" y="6190"/>
                    <a:pt x="1805" y="6437"/>
                  </a:cubicBezTo>
                  <a:lnTo>
                    <a:pt x="1863" y="6496"/>
                  </a:lnTo>
                  <a:lnTo>
                    <a:pt x="1863" y="6612"/>
                  </a:lnTo>
                  <a:cubicBezTo>
                    <a:pt x="1863" y="6670"/>
                    <a:pt x="1805" y="6670"/>
                    <a:pt x="1747" y="6743"/>
                  </a:cubicBezTo>
                  <a:lnTo>
                    <a:pt x="1747" y="6860"/>
                  </a:lnTo>
                  <a:lnTo>
                    <a:pt x="1993" y="7530"/>
                  </a:lnTo>
                  <a:lnTo>
                    <a:pt x="1993" y="7472"/>
                  </a:lnTo>
                  <a:lnTo>
                    <a:pt x="2165" y="7472"/>
                  </a:lnTo>
                  <a:cubicBezTo>
                    <a:pt x="2165" y="7472"/>
                    <a:pt x="2224" y="7530"/>
                    <a:pt x="2296" y="7530"/>
                  </a:cubicBezTo>
                  <a:cubicBezTo>
                    <a:pt x="2888" y="9161"/>
                    <a:pt x="3379" y="10807"/>
                    <a:pt x="3855" y="12438"/>
                  </a:cubicBezTo>
                  <a:lnTo>
                    <a:pt x="3913" y="12569"/>
                  </a:lnTo>
                  <a:cubicBezTo>
                    <a:pt x="3970" y="12744"/>
                    <a:pt x="4028" y="12933"/>
                    <a:pt x="4100" y="13108"/>
                  </a:cubicBezTo>
                  <a:cubicBezTo>
                    <a:pt x="4216" y="13531"/>
                    <a:pt x="4331" y="13895"/>
                    <a:pt x="4461" y="14317"/>
                  </a:cubicBezTo>
                  <a:cubicBezTo>
                    <a:pt x="4519" y="14506"/>
                    <a:pt x="4577" y="14681"/>
                    <a:pt x="4635" y="14812"/>
                  </a:cubicBezTo>
                  <a:cubicBezTo>
                    <a:pt x="4822" y="15482"/>
                    <a:pt x="5111" y="16211"/>
                    <a:pt x="5415" y="17114"/>
                  </a:cubicBezTo>
                  <a:cubicBezTo>
                    <a:pt x="5602" y="17667"/>
                    <a:pt x="5775" y="18148"/>
                    <a:pt x="5963" y="18687"/>
                  </a:cubicBezTo>
                  <a:lnTo>
                    <a:pt x="6021" y="18818"/>
                  </a:lnTo>
                  <a:cubicBezTo>
                    <a:pt x="6194" y="19240"/>
                    <a:pt x="6382" y="19721"/>
                    <a:pt x="6555" y="20216"/>
                  </a:cubicBezTo>
                  <a:cubicBezTo>
                    <a:pt x="6685" y="20697"/>
                    <a:pt x="6858" y="21119"/>
                    <a:pt x="7046" y="21600"/>
                  </a:cubicBezTo>
                  <a:lnTo>
                    <a:pt x="7407" y="21600"/>
                  </a:lnTo>
                  <a:cubicBezTo>
                    <a:pt x="7407" y="21600"/>
                    <a:pt x="7465" y="21600"/>
                    <a:pt x="7465" y="21541"/>
                  </a:cubicBezTo>
                  <a:lnTo>
                    <a:pt x="7768" y="21541"/>
                  </a:lnTo>
                  <a:cubicBezTo>
                    <a:pt x="7941" y="21483"/>
                    <a:pt x="8129" y="21483"/>
                    <a:pt x="8302" y="21425"/>
                  </a:cubicBezTo>
                  <a:lnTo>
                    <a:pt x="8432" y="21425"/>
                  </a:lnTo>
                  <a:cubicBezTo>
                    <a:pt x="8851" y="21367"/>
                    <a:pt x="9270" y="21367"/>
                    <a:pt x="9688" y="21308"/>
                  </a:cubicBezTo>
                  <a:cubicBezTo>
                    <a:pt x="10526" y="21177"/>
                    <a:pt x="11378" y="21119"/>
                    <a:pt x="12330" y="21061"/>
                  </a:cubicBezTo>
                  <a:cubicBezTo>
                    <a:pt x="12764" y="21002"/>
                    <a:pt x="13240" y="21002"/>
                    <a:pt x="13717" y="20944"/>
                  </a:cubicBezTo>
                  <a:lnTo>
                    <a:pt x="14135" y="20944"/>
                  </a:lnTo>
                  <a:lnTo>
                    <a:pt x="14381" y="20871"/>
                  </a:lnTo>
                  <a:lnTo>
                    <a:pt x="14684" y="20871"/>
                  </a:lnTo>
                  <a:lnTo>
                    <a:pt x="15709" y="20813"/>
                  </a:lnTo>
                  <a:cubicBezTo>
                    <a:pt x="16185" y="20755"/>
                    <a:pt x="16662" y="20755"/>
                    <a:pt x="17095" y="20697"/>
                  </a:cubicBezTo>
                  <a:cubicBezTo>
                    <a:pt x="17384" y="20697"/>
                    <a:pt x="17687" y="20638"/>
                    <a:pt x="17990" y="20638"/>
                  </a:cubicBezTo>
                  <a:cubicBezTo>
                    <a:pt x="18770" y="20580"/>
                    <a:pt x="19622" y="20507"/>
                    <a:pt x="20460" y="20507"/>
                  </a:cubicBezTo>
                  <a:cubicBezTo>
                    <a:pt x="20821" y="20449"/>
                    <a:pt x="21239" y="20449"/>
                    <a:pt x="21600" y="20449"/>
                  </a:cubicBezTo>
                  <a:lnTo>
                    <a:pt x="21600" y="20274"/>
                  </a:lnTo>
                  <a:lnTo>
                    <a:pt x="21542" y="20274"/>
                  </a:lnTo>
                  <a:lnTo>
                    <a:pt x="21542" y="19415"/>
                  </a:lnTo>
                  <a:cubicBezTo>
                    <a:pt x="21542" y="19298"/>
                    <a:pt x="21600" y="19182"/>
                    <a:pt x="21600" y="19051"/>
                  </a:cubicBezTo>
                  <a:lnTo>
                    <a:pt x="21600" y="18876"/>
                  </a:lnTo>
                  <a:cubicBezTo>
                    <a:pt x="21542" y="18206"/>
                    <a:pt x="21485" y="17419"/>
                    <a:pt x="21485" y="16691"/>
                  </a:cubicBezTo>
                  <a:cubicBezTo>
                    <a:pt x="21181" y="16749"/>
                    <a:pt x="20878" y="16808"/>
                    <a:pt x="20575" y="16866"/>
                  </a:cubicBezTo>
                  <a:cubicBezTo>
                    <a:pt x="20460" y="16939"/>
                    <a:pt x="20272" y="16939"/>
                    <a:pt x="20098" y="16997"/>
                  </a:cubicBezTo>
                  <a:lnTo>
                    <a:pt x="19983" y="16997"/>
                  </a:lnTo>
                  <a:cubicBezTo>
                    <a:pt x="19622" y="17114"/>
                    <a:pt x="19189" y="17172"/>
                    <a:pt x="18828" y="17230"/>
                  </a:cubicBezTo>
                  <a:lnTo>
                    <a:pt x="18712" y="17303"/>
                  </a:lnTo>
                  <a:cubicBezTo>
                    <a:pt x="18294" y="17361"/>
                    <a:pt x="17875" y="17478"/>
                    <a:pt x="17456" y="17536"/>
                  </a:cubicBezTo>
                  <a:cubicBezTo>
                    <a:pt x="16185" y="17842"/>
                    <a:pt x="14857" y="18148"/>
                    <a:pt x="13543" y="18322"/>
                  </a:cubicBezTo>
                  <a:cubicBezTo>
                    <a:pt x="11796" y="18628"/>
                    <a:pt x="10107" y="18818"/>
                    <a:pt x="8302" y="18818"/>
                  </a:cubicBezTo>
                  <a:lnTo>
                    <a:pt x="8129" y="18818"/>
                  </a:lnTo>
                  <a:cubicBezTo>
                    <a:pt x="7999" y="18818"/>
                    <a:pt x="7883" y="18687"/>
                    <a:pt x="7883" y="18570"/>
                  </a:cubicBezTo>
                  <a:cubicBezTo>
                    <a:pt x="7883" y="18454"/>
                    <a:pt x="7999" y="18322"/>
                    <a:pt x="8129" y="18322"/>
                  </a:cubicBezTo>
                  <a:lnTo>
                    <a:pt x="8302" y="18322"/>
                  </a:lnTo>
                  <a:cubicBezTo>
                    <a:pt x="9515" y="18322"/>
                    <a:pt x="10771" y="18264"/>
                    <a:pt x="12157" y="18089"/>
                  </a:cubicBezTo>
                  <a:lnTo>
                    <a:pt x="12215" y="18031"/>
                  </a:lnTo>
                  <a:cubicBezTo>
                    <a:pt x="12460" y="18031"/>
                    <a:pt x="12764" y="17958"/>
                    <a:pt x="12995" y="17958"/>
                  </a:cubicBezTo>
                  <a:cubicBezTo>
                    <a:pt x="14135" y="17784"/>
                    <a:pt x="15290" y="17536"/>
                    <a:pt x="16373" y="17303"/>
                  </a:cubicBezTo>
                  <a:cubicBezTo>
                    <a:pt x="17095" y="17114"/>
                    <a:pt x="17875" y="16997"/>
                    <a:pt x="18597" y="16808"/>
                  </a:cubicBezTo>
                  <a:lnTo>
                    <a:pt x="18900" y="16749"/>
                  </a:lnTo>
                  <a:lnTo>
                    <a:pt x="19110" y="16691"/>
                  </a:lnTo>
                  <a:lnTo>
                    <a:pt x="18828" y="16691"/>
                  </a:lnTo>
                  <a:cubicBezTo>
                    <a:pt x="18597" y="16749"/>
                    <a:pt x="18409" y="16749"/>
                    <a:pt x="18178" y="16749"/>
                  </a:cubicBezTo>
                  <a:lnTo>
                    <a:pt x="18106" y="16749"/>
                  </a:lnTo>
                  <a:cubicBezTo>
                    <a:pt x="17990" y="16808"/>
                    <a:pt x="17875" y="16808"/>
                    <a:pt x="17687" y="16808"/>
                  </a:cubicBezTo>
                  <a:lnTo>
                    <a:pt x="17571" y="16808"/>
                  </a:lnTo>
                  <a:cubicBezTo>
                    <a:pt x="17514" y="16808"/>
                    <a:pt x="17384" y="16866"/>
                    <a:pt x="17326" y="16866"/>
                  </a:cubicBezTo>
                  <a:lnTo>
                    <a:pt x="17095" y="16866"/>
                  </a:lnTo>
                  <a:cubicBezTo>
                    <a:pt x="16301" y="16939"/>
                    <a:pt x="15521" y="16939"/>
                    <a:pt x="14684" y="16997"/>
                  </a:cubicBezTo>
                  <a:lnTo>
                    <a:pt x="13847" y="16997"/>
                  </a:lnTo>
                  <a:cubicBezTo>
                    <a:pt x="12518" y="16997"/>
                    <a:pt x="11190" y="16939"/>
                    <a:pt x="10049" y="16866"/>
                  </a:cubicBezTo>
                  <a:cubicBezTo>
                    <a:pt x="9270" y="16997"/>
                    <a:pt x="8605" y="17055"/>
                    <a:pt x="7999" y="17055"/>
                  </a:cubicBezTo>
                  <a:lnTo>
                    <a:pt x="7349" y="17055"/>
                  </a:lnTo>
                  <a:cubicBezTo>
                    <a:pt x="7219" y="16997"/>
                    <a:pt x="7104" y="16939"/>
                    <a:pt x="7104" y="16808"/>
                  </a:cubicBezTo>
                  <a:cubicBezTo>
                    <a:pt x="7104" y="16633"/>
                    <a:pt x="7219" y="16575"/>
                    <a:pt x="7349" y="16575"/>
                  </a:cubicBezTo>
                  <a:lnTo>
                    <a:pt x="7999" y="16575"/>
                  </a:lnTo>
                  <a:cubicBezTo>
                    <a:pt x="8432" y="16575"/>
                    <a:pt x="8908" y="16502"/>
                    <a:pt x="9443" y="16444"/>
                  </a:cubicBezTo>
                  <a:lnTo>
                    <a:pt x="9385" y="16444"/>
                  </a:lnTo>
                  <a:cubicBezTo>
                    <a:pt x="9385" y="16385"/>
                    <a:pt x="9327" y="16327"/>
                    <a:pt x="9270" y="16211"/>
                  </a:cubicBezTo>
                  <a:lnTo>
                    <a:pt x="9270" y="16138"/>
                  </a:lnTo>
                  <a:lnTo>
                    <a:pt x="9212" y="16079"/>
                  </a:lnTo>
                  <a:lnTo>
                    <a:pt x="9212" y="16021"/>
                  </a:lnTo>
                  <a:cubicBezTo>
                    <a:pt x="9154" y="15963"/>
                    <a:pt x="9154" y="15963"/>
                    <a:pt x="9154" y="15905"/>
                  </a:cubicBezTo>
                  <a:cubicBezTo>
                    <a:pt x="8966" y="15657"/>
                    <a:pt x="8851" y="15351"/>
                    <a:pt x="8721" y="15118"/>
                  </a:cubicBezTo>
                  <a:cubicBezTo>
                    <a:pt x="8605" y="14929"/>
                    <a:pt x="8547" y="14754"/>
                    <a:pt x="8432" y="14565"/>
                  </a:cubicBezTo>
                  <a:lnTo>
                    <a:pt x="8244" y="14565"/>
                  </a:lnTo>
                  <a:cubicBezTo>
                    <a:pt x="7638" y="14681"/>
                    <a:pt x="7046" y="14754"/>
                    <a:pt x="6382" y="14812"/>
                  </a:cubicBezTo>
                  <a:cubicBezTo>
                    <a:pt x="6194" y="14812"/>
                    <a:pt x="6136" y="14681"/>
                    <a:pt x="6136" y="14565"/>
                  </a:cubicBezTo>
                  <a:cubicBezTo>
                    <a:pt x="6136" y="14390"/>
                    <a:pt x="6194" y="14317"/>
                    <a:pt x="6382" y="14317"/>
                  </a:cubicBezTo>
                  <a:cubicBezTo>
                    <a:pt x="6801" y="14259"/>
                    <a:pt x="7349" y="14201"/>
                    <a:pt x="7883" y="14142"/>
                  </a:cubicBezTo>
                  <a:cubicBezTo>
                    <a:pt x="7999" y="14142"/>
                    <a:pt x="8129" y="14142"/>
                    <a:pt x="8244" y="14084"/>
                  </a:cubicBezTo>
                  <a:cubicBezTo>
                    <a:pt x="8187" y="14084"/>
                    <a:pt x="8187" y="14026"/>
                    <a:pt x="8187" y="13953"/>
                  </a:cubicBezTo>
                  <a:cubicBezTo>
                    <a:pt x="8129" y="13836"/>
                    <a:pt x="8071" y="13778"/>
                    <a:pt x="7999" y="13662"/>
                  </a:cubicBezTo>
                  <a:cubicBezTo>
                    <a:pt x="7941" y="13531"/>
                    <a:pt x="7883" y="13414"/>
                    <a:pt x="7883" y="13298"/>
                  </a:cubicBezTo>
                  <a:cubicBezTo>
                    <a:pt x="7826" y="13298"/>
                    <a:pt x="7826" y="13225"/>
                    <a:pt x="7826" y="13166"/>
                  </a:cubicBezTo>
                  <a:cubicBezTo>
                    <a:pt x="7710" y="12933"/>
                    <a:pt x="7580" y="12628"/>
                    <a:pt x="7465" y="12380"/>
                  </a:cubicBezTo>
                  <a:cubicBezTo>
                    <a:pt x="6858" y="12496"/>
                    <a:pt x="6266" y="12569"/>
                    <a:pt x="5660" y="12686"/>
                  </a:cubicBezTo>
                  <a:lnTo>
                    <a:pt x="5544" y="12686"/>
                  </a:lnTo>
                  <a:cubicBezTo>
                    <a:pt x="5472" y="12686"/>
                    <a:pt x="5472" y="12686"/>
                    <a:pt x="5472" y="12628"/>
                  </a:cubicBezTo>
                  <a:cubicBezTo>
                    <a:pt x="5415" y="12628"/>
                    <a:pt x="5415" y="12569"/>
                    <a:pt x="5356" y="12496"/>
                  </a:cubicBezTo>
                  <a:cubicBezTo>
                    <a:pt x="5356" y="12438"/>
                    <a:pt x="5356" y="12380"/>
                    <a:pt x="5415" y="12322"/>
                  </a:cubicBezTo>
                  <a:cubicBezTo>
                    <a:pt x="5415" y="12322"/>
                    <a:pt x="5415" y="12263"/>
                    <a:pt x="5472" y="12263"/>
                  </a:cubicBezTo>
                  <a:cubicBezTo>
                    <a:pt x="5472" y="12205"/>
                    <a:pt x="5544" y="12205"/>
                    <a:pt x="5544" y="12205"/>
                  </a:cubicBezTo>
                  <a:cubicBezTo>
                    <a:pt x="6079" y="12132"/>
                    <a:pt x="6685" y="12016"/>
                    <a:pt x="7219" y="11899"/>
                  </a:cubicBezTo>
                  <a:lnTo>
                    <a:pt x="7219" y="11768"/>
                  </a:lnTo>
                  <a:cubicBezTo>
                    <a:pt x="7046" y="11477"/>
                    <a:pt x="6916" y="11171"/>
                    <a:pt x="6801" y="10865"/>
                  </a:cubicBezTo>
                  <a:lnTo>
                    <a:pt x="6743" y="10618"/>
                  </a:lnTo>
                  <a:cubicBezTo>
                    <a:pt x="6627" y="10676"/>
                    <a:pt x="6497" y="10676"/>
                    <a:pt x="6440" y="10676"/>
                  </a:cubicBezTo>
                  <a:cubicBezTo>
                    <a:pt x="6021" y="10749"/>
                    <a:pt x="5602" y="10749"/>
                    <a:pt x="5241" y="10807"/>
                  </a:cubicBezTo>
                  <a:lnTo>
                    <a:pt x="4750" y="10807"/>
                  </a:lnTo>
                  <a:cubicBezTo>
                    <a:pt x="4577" y="10807"/>
                    <a:pt x="4519" y="10676"/>
                    <a:pt x="4519" y="10559"/>
                  </a:cubicBezTo>
                  <a:cubicBezTo>
                    <a:pt x="4519" y="10443"/>
                    <a:pt x="4577" y="10312"/>
                    <a:pt x="4750" y="10312"/>
                  </a:cubicBezTo>
                  <a:cubicBezTo>
                    <a:pt x="5299" y="10312"/>
                    <a:pt x="5905" y="10253"/>
                    <a:pt x="6497" y="10195"/>
                  </a:cubicBezTo>
                  <a:lnTo>
                    <a:pt x="6497" y="10079"/>
                  </a:lnTo>
                  <a:cubicBezTo>
                    <a:pt x="6324" y="9715"/>
                    <a:pt x="6194" y="9350"/>
                    <a:pt x="6079" y="8986"/>
                  </a:cubicBezTo>
                  <a:lnTo>
                    <a:pt x="6021" y="8855"/>
                  </a:lnTo>
                  <a:lnTo>
                    <a:pt x="6021" y="8797"/>
                  </a:lnTo>
                  <a:cubicBezTo>
                    <a:pt x="5963" y="8797"/>
                    <a:pt x="5905" y="8855"/>
                    <a:pt x="5833" y="8855"/>
                  </a:cubicBezTo>
                  <a:cubicBezTo>
                    <a:pt x="5356" y="8928"/>
                    <a:pt x="4880" y="8928"/>
                    <a:pt x="4461" y="8986"/>
                  </a:cubicBezTo>
                  <a:lnTo>
                    <a:pt x="4028" y="8986"/>
                  </a:lnTo>
                  <a:cubicBezTo>
                    <a:pt x="3913" y="8986"/>
                    <a:pt x="3797" y="8855"/>
                    <a:pt x="3797" y="8739"/>
                  </a:cubicBezTo>
                  <a:cubicBezTo>
                    <a:pt x="3797" y="8622"/>
                    <a:pt x="3913" y="8491"/>
                    <a:pt x="4028" y="8491"/>
                  </a:cubicBezTo>
                  <a:cubicBezTo>
                    <a:pt x="4577" y="8491"/>
                    <a:pt x="5111" y="8433"/>
                    <a:pt x="5775" y="8375"/>
                  </a:cubicBezTo>
                  <a:cubicBezTo>
                    <a:pt x="5718" y="8127"/>
                    <a:pt x="5602" y="7894"/>
                    <a:pt x="5544" y="7646"/>
                  </a:cubicBezTo>
                  <a:cubicBezTo>
                    <a:pt x="5472" y="7530"/>
                    <a:pt x="5356" y="7340"/>
                    <a:pt x="5299" y="7166"/>
                  </a:cubicBezTo>
                  <a:lnTo>
                    <a:pt x="5111" y="6554"/>
                  </a:lnTo>
                  <a:cubicBezTo>
                    <a:pt x="4938" y="6612"/>
                    <a:pt x="4750" y="6670"/>
                    <a:pt x="4577" y="6670"/>
                  </a:cubicBezTo>
                  <a:cubicBezTo>
                    <a:pt x="4158" y="6802"/>
                    <a:pt x="3667" y="6918"/>
                    <a:pt x="3191" y="7035"/>
                  </a:cubicBezTo>
                  <a:lnTo>
                    <a:pt x="3133" y="7035"/>
                  </a:lnTo>
                  <a:cubicBezTo>
                    <a:pt x="3075" y="7035"/>
                    <a:pt x="2945" y="7035"/>
                    <a:pt x="2945" y="6976"/>
                  </a:cubicBezTo>
                  <a:cubicBezTo>
                    <a:pt x="2888" y="6918"/>
                    <a:pt x="2888" y="6918"/>
                    <a:pt x="2888" y="6860"/>
                  </a:cubicBezTo>
                  <a:lnTo>
                    <a:pt x="2888" y="6670"/>
                  </a:lnTo>
                  <a:cubicBezTo>
                    <a:pt x="2945" y="6670"/>
                    <a:pt x="2945" y="6670"/>
                    <a:pt x="2945" y="6612"/>
                  </a:cubicBezTo>
                  <a:cubicBezTo>
                    <a:pt x="3018" y="6612"/>
                    <a:pt x="3018" y="6612"/>
                    <a:pt x="3075" y="6554"/>
                  </a:cubicBezTo>
                  <a:cubicBezTo>
                    <a:pt x="3667" y="6437"/>
                    <a:pt x="4274" y="6248"/>
                    <a:pt x="4938" y="6132"/>
                  </a:cubicBezTo>
                  <a:lnTo>
                    <a:pt x="4822" y="5826"/>
                  </a:lnTo>
                  <a:lnTo>
                    <a:pt x="4750" y="5709"/>
                  </a:lnTo>
                  <a:cubicBezTo>
                    <a:pt x="4635" y="5345"/>
                    <a:pt x="4461" y="4981"/>
                    <a:pt x="4331" y="4617"/>
                  </a:cubicBezTo>
                  <a:cubicBezTo>
                    <a:pt x="3797" y="4733"/>
                    <a:pt x="3306" y="4850"/>
                    <a:pt x="2888" y="4981"/>
                  </a:cubicBezTo>
                  <a:cubicBezTo>
                    <a:pt x="2772" y="5039"/>
                    <a:pt x="2657" y="5097"/>
                    <a:pt x="2469" y="5097"/>
                  </a:cubicBezTo>
                  <a:cubicBezTo>
                    <a:pt x="2469" y="5156"/>
                    <a:pt x="2411" y="5156"/>
                    <a:pt x="2411" y="5156"/>
                  </a:cubicBezTo>
                  <a:cubicBezTo>
                    <a:pt x="2353" y="5156"/>
                    <a:pt x="2296" y="5097"/>
                    <a:pt x="2224" y="5039"/>
                  </a:cubicBezTo>
                  <a:cubicBezTo>
                    <a:pt x="2224" y="4981"/>
                    <a:pt x="2224" y="4981"/>
                    <a:pt x="2165" y="4981"/>
                  </a:cubicBezTo>
                  <a:cubicBezTo>
                    <a:pt x="2165" y="4850"/>
                    <a:pt x="2224" y="4675"/>
                    <a:pt x="2353" y="4675"/>
                  </a:cubicBezTo>
                  <a:cubicBezTo>
                    <a:pt x="2584" y="4559"/>
                    <a:pt x="2772" y="4486"/>
                    <a:pt x="3018" y="4427"/>
                  </a:cubicBezTo>
                  <a:cubicBezTo>
                    <a:pt x="3379" y="4311"/>
                    <a:pt x="3739" y="4253"/>
                    <a:pt x="4158" y="4122"/>
                  </a:cubicBezTo>
                  <a:cubicBezTo>
                    <a:pt x="4158" y="4063"/>
                    <a:pt x="4100" y="3947"/>
                    <a:pt x="4028" y="3830"/>
                  </a:cubicBezTo>
                  <a:cubicBezTo>
                    <a:pt x="3913" y="3524"/>
                    <a:pt x="3855" y="3160"/>
                    <a:pt x="3739" y="2854"/>
                  </a:cubicBezTo>
                  <a:cubicBezTo>
                    <a:pt x="3133" y="2971"/>
                    <a:pt x="2469" y="3029"/>
                    <a:pt x="1805" y="3160"/>
                  </a:cubicBezTo>
                  <a:cubicBezTo>
                    <a:pt x="1747" y="3160"/>
                    <a:pt x="1689" y="3102"/>
                    <a:pt x="1689" y="3029"/>
                  </a:cubicBezTo>
                  <a:cubicBezTo>
                    <a:pt x="1632" y="3029"/>
                    <a:pt x="1574" y="2971"/>
                    <a:pt x="1574" y="2913"/>
                  </a:cubicBezTo>
                  <a:cubicBezTo>
                    <a:pt x="1574" y="2796"/>
                    <a:pt x="1632" y="2738"/>
                    <a:pt x="1689" y="2738"/>
                  </a:cubicBezTo>
                  <a:cubicBezTo>
                    <a:pt x="1689" y="2665"/>
                    <a:pt x="1747" y="2665"/>
                    <a:pt x="1805" y="2665"/>
                  </a:cubicBezTo>
                  <a:cubicBezTo>
                    <a:pt x="2108" y="2607"/>
                    <a:pt x="2353" y="2607"/>
                    <a:pt x="2584" y="2549"/>
                  </a:cubicBezTo>
                  <a:lnTo>
                    <a:pt x="2657" y="2549"/>
                  </a:lnTo>
                  <a:cubicBezTo>
                    <a:pt x="2945" y="2490"/>
                    <a:pt x="3249" y="2432"/>
                    <a:pt x="3552" y="2432"/>
                  </a:cubicBezTo>
                  <a:lnTo>
                    <a:pt x="3552" y="2301"/>
                  </a:lnTo>
                  <a:cubicBezTo>
                    <a:pt x="3436" y="2010"/>
                    <a:pt x="3306" y="1646"/>
                    <a:pt x="3191" y="1340"/>
                  </a:cubicBezTo>
                  <a:cubicBezTo>
                    <a:pt x="3191" y="1281"/>
                    <a:pt x="3191" y="1209"/>
                    <a:pt x="3133" y="1209"/>
                  </a:cubicBezTo>
                  <a:cubicBezTo>
                    <a:pt x="3018" y="786"/>
                    <a:pt x="2888" y="364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104;p8"/>
            <p:cNvSpPr/>
            <p:nvPr/>
          </p:nvSpPr>
          <p:spPr>
            <a:xfrm>
              <a:off x="367802" y="94324"/>
              <a:ext cx="565523" cy="7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6" y="0"/>
                  </a:moveTo>
                  <a:cubicBezTo>
                    <a:pt x="20796" y="0"/>
                    <a:pt x="20285" y="0"/>
                    <a:pt x="19773" y="719"/>
                  </a:cubicBezTo>
                  <a:cubicBezTo>
                    <a:pt x="19482" y="719"/>
                    <a:pt x="19165" y="1437"/>
                    <a:pt x="18872" y="1437"/>
                  </a:cubicBezTo>
                  <a:cubicBezTo>
                    <a:pt x="18263" y="2161"/>
                    <a:pt x="17533" y="2880"/>
                    <a:pt x="16730" y="3598"/>
                  </a:cubicBezTo>
                  <a:lnTo>
                    <a:pt x="16632" y="3598"/>
                  </a:lnTo>
                  <a:cubicBezTo>
                    <a:pt x="15707" y="4499"/>
                    <a:pt x="14709" y="5218"/>
                    <a:pt x="13783" y="6660"/>
                  </a:cubicBezTo>
                  <a:lnTo>
                    <a:pt x="13271" y="6660"/>
                  </a:lnTo>
                  <a:cubicBezTo>
                    <a:pt x="12663" y="7379"/>
                    <a:pt x="11957" y="8097"/>
                    <a:pt x="11348" y="8998"/>
                  </a:cubicBezTo>
                  <a:lnTo>
                    <a:pt x="11056" y="8998"/>
                  </a:lnTo>
                  <a:lnTo>
                    <a:pt x="10837" y="9717"/>
                  </a:lnTo>
                  <a:lnTo>
                    <a:pt x="10739" y="9717"/>
                  </a:lnTo>
                  <a:cubicBezTo>
                    <a:pt x="10544" y="9717"/>
                    <a:pt x="10447" y="9717"/>
                    <a:pt x="10350" y="10441"/>
                  </a:cubicBezTo>
                  <a:cubicBezTo>
                    <a:pt x="9936" y="10441"/>
                    <a:pt x="9619" y="10441"/>
                    <a:pt x="9230" y="11159"/>
                  </a:cubicBezTo>
                  <a:cubicBezTo>
                    <a:pt x="8621" y="11878"/>
                    <a:pt x="7914" y="11878"/>
                    <a:pt x="7306" y="12597"/>
                  </a:cubicBezTo>
                  <a:cubicBezTo>
                    <a:pt x="4651" y="14940"/>
                    <a:pt x="2533" y="15658"/>
                    <a:pt x="390" y="15658"/>
                  </a:cubicBezTo>
                  <a:cubicBezTo>
                    <a:pt x="195" y="15658"/>
                    <a:pt x="0" y="17096"/>
                    <a:pt x="0" y="18720"/>
                  </a:cubicBezTo>
                  <a:cubicBezTo>
                    <a:pt x="0" y="20158"/>
                    <a:pt x="195" y="21600"/>
                    <a:pt x="488" y="21600"/>
                  </a:cubicBezTo>
                  <a:cubicBezTo>
                    <a:pt x="3239" y="21600"/>
                    <a:pt x="5966" y="20158"/>
                    <a:pt x="8718" y="17997"/>
                  </a:cubicBezTo>
                  <a:cubicBezTo>
                    <a:pt x="10447" y="15658"/>
                    <a:pt x="12054" y="14216"/>
                    <a:pt x="13783" y="12597"/>
                  </a:cubicBezTo>
                  <a:lnTo>
                    <a:pt x="13881" y="12597"/>
                  </a:lnTo>
                  <a:lnTo>
                    <a:pt x="14002" y="11878"/>
                  </a:lnTo>
                  <a:cubicBezTo>
                    <a:pt x="14709" y="11159"/>
                    <a:pt x="15512" y="10441"/>
                    <a:pt x="16316" y="9717"/>
                  </a:cubicBezTo>
                  <a:lnTo>
                    <a:pt x="16730" y="9717"/>
                  </a:lnTo>
                  <a:cubicBezTo>
                    <a:pt x="16827" y="9717"/>
                    <a:pt x="16827" y="9717"/>
                    <a:pt x="16924" y="8998"/>
                  </a:cubicBezTo>
                  <a:lnTo>
                    <a:pt x="17752" y="8097"/>
                  </a:lnTo>
                  <a:cubicBezTo>
                    <a:pt x="18970" y="7379"/>
                    <a:pt x="20187" y="6660"/>
                    <a:pt x="21186" y="5218"/>
                  </a:cubicBezTo>
                  <a:cubicBezTo>
                    <a:pt x="21308" y="5218"/>
                    <a:pt x="21405" y="5218"/>
                    <a:pt x="21503" y="4499"/>
                  </a:cubicBezTo>
                  <a:cubicBezTo>
                    <a:pt x="21600" y="4499"/>
                    <a:pt x="21600" y="3598"/>
                    <a:pt x="21600" y="2880"/>
                  </a:cubicBezTo>
                  <a:cubicBezTo>
                    <a:pt x="21600" y="1437"/>
                    <a:pt x="21600" y="719"/>
                    <a:pt x="21503" y="719"/>
                  </a:cubicBezTo>
                  <a:cubicBezTo>
                    <a:pt x="21503" y="0"/>
                    <a:pt x="21405" y="0"/>
                    <a:pt x="2118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105;p8"/>
            <p:cNvSpPr/>
            <p:nvPr/>
          </p:nvSpPr>
          <p:spPr>
            <a:xfrm>
              <a:off x="213530" y="184188"/>
              <a:ext cx="751668" cy="14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8" y="0"/>
                  </a:moveTo>
                  <a:cubicBezTo>
                    <a:pt x="20464" y="386"/>
                    <a:pt x="19695" y="866"/>
                    <a:pt x="18925" y="1633"/>
                  </a:cubicBezTo>
                  <a:cubicBezTo>
                    <a:pt x="18541" y="2016"/>
                    <a:pt x="18174" y="2402"/>
                    <a:pt x="17716" y="2402"/>
                  </a:cubicBezTo>
                  <a:lnTo>
                    <a:pt x="16104" y="3649"/>
                  </a:lnTo>
                  <a:lnTo>
                    <a:pt x="14510" y="4802"/>
                  </a:lnTo>
                  <a:lnTo>
                    <a:pt x="14418" y="4802"/>
                  </a:lnTo>
                  <a:cubicBezTo>
                    <a:pt x="13887" y="5185"/>
                    <a:pt x="13429" y="5665"/>
                    <a:pt x="12971" y="6048"/>
                  </a:cubicBezTo>
                  <a:cubicBezTo>
                    <a:pt x="12513" y="6432"/>
                    <a:pt x="12055" y="6432"/>
                    <a:pt x="11670" y="6818"/>
                  </a:cubicBezTo>
                  <a:cubicBezTo>
                    <a:pt x="11304" y="7201"/>
                    <a:pt x="10919" y="7584"/>
                    <a:pt x="10608" y="7584"/>
                  </a:cubicBezTo>
                  <a:cubicBezTo>
                    <a:pt x="10223" y="8065"/>
                    <a:pt x="9838" y="8448"/>
                    <a:pt x="9472" y="8831"/>
                  </a:cubicBezTo>
                  <a:cubicBezTo>
                    <a:pt x="9160" y="8831"/>
                    <a:pt x="8922" y="9217"/>
                    <a:pt x="8629" y="9600"/>
                  </a:cubicBezTo>
                  <a:lnTo>
                    <a:pt x="8464" y="9600"/>
                  </a:lnTo>
                  <a:cubicBezTo>
                    <a:pt x="7933" y="9984"/>
                    <a:pt x="7475" y="10847"/>
                    <a:pt x="7017" y="11233"/>
                  </a:cubicBezTo>
                  <a:cubicBezTo>
                    <a:pt x="6559" y="11616"/>
                    <a:pt x="6174" y="12383"/>
                    <a:pt x="5716" y="12863"/>
                  </a:cubicBezTo>
                  <a:lnTo>
                    <a:pt x="5423" y="13247"/>
                  </a:lnTo>
                  <a:lnTo>
                    <a:pt x="5350" y="13247"/>
                  </a:lnTo>
                  <a:lnTo>
                    <a:pt x="5038" y="13633"/>
                  </a:lnTo>
                  <a:cubicBezTo>
                    <a:pt x="4800" y="14016"/>
                    <a:pt x="4507" y="14399"/>
                    <a:pt x="4268" y="14782"/>
                  </a:cubicBezTo>
                  <a:cubicBezTo>
                    <a:pt x="3279" y="16032"/>
                    <a:pt x="2363" y="16798"/>
                    <a:pt x="1447" y="17662"/>
                  </a:cubicBezTo>
                  <a:lnTo>
                    <a:pt x="1301" y="17662"/>
                  </a:lnTo>
                  <a:cubicBezTo>
                    <a:pt x="1228" y="17662"/>
                    <a:pt x="1063" y="18048"/>
                    <a:pt x="916" y="18048"/>
                  </a:cubicBezTo>
                  <a:lnTo>
                    <a:pt x="678" y="18048"/>
                  </a:lnTo>
                  <a:cubicBezTo>
                    <a:pt x="531" y="18048"/>
                    <a:pt x="458" y="18048"/>
                    <a:pt x="311" y="18431"/>
                  </a:cubicBezTo>
                  <a:cubicBezTo>
                    <a:pt x="220" y="18431"/>
                    <a:pt x="146" y="18431"/>
                    <a:pt x="73" y="18815"/>
                  </a:cubicBezTo>
                  <a:lnTo>
                    <a:pt x="73" y="19198"/>
                  </a:lnTo>
                  <a:cubicBezTo>
                    <a:pt x="0" y="19584"/>
                    <a:pt x="0" y="19584"/>
                    <a:pt x="0" y="20064"/>
                  </a:cubicBezTo>
                  <a:cubicBezTo>
                    <a:pt x="0" y="20831"/>
                    <a:pt x="146" y="21600"/>
                    <a:pt x="311" y="21600"/>
                  </a:cubicBezTo>
                  <a:cubicBezTo>
                    <a:pt x="1136" y="21214"/>
                    <a:pt x="1905" y="20448"/>
                    <a:pt x="2675" y="19584"/>
                  </a:cubicBezTo>
                  <a:cubicBezTo>
                    <a:pt x="3664" y="18815"/>
                    <a:pt x="4653" y="17662"/>
                    <a:pt x="5496" y="16415"/>
                  </a:cubicBezTo>
                  <a:lnTo>
                    <a:pt x="5643" y="16415"/>
                  </a:lnTo>
                  <a:lnTo>
                    <a:pt x="6101" y="15649"/>
                  </a:lnTo>
                  <a:cubicBezTo>
                    <a:pt x="6412" y="15263"/>
                    <a:pt x="6723" y="14782"/>
                    <a:pt x="6943" y="14399"/>
                  </a:cubicBezTo>
                  <a:cubicBezTo>
                    <a:pt x="7090" y="14399"/>
                    <a:pt x="7255" y="14399"/>
                    <a:pt x="7401" y="14016"/>
                  </a:cubicBezTo>
                  <a:cubicBezTo>
                    <a:pt x="7713" y="13633"/>
                    <a:pt x="7933" y="13633"/>
                    <a:pt x="8171" y="13247"/>
                  </a:cubicBezTo>
                  <a:lnTo>
                    <a:pt x="8317" y="13247"/>
                  </a:lnTo>
                  <a:cubicBezTo>
                    <a:pt x="8556" y="12863"/>
                    <a:pt x="8775" y="12863"/>
                    <a:pt x="9014" y="12383"/>
                  </a:cubicBezTo>
                  <a:cubicBezTo>
                    <a:pt x="9838" y="11616"/>
                    <a:pt x="10846" y="10847"/>
                    <a:pt x="11981" y="9984"/>
                  </a:cubicBezTo>
                  <a:cubicBezTo>
                    <a:pt x="12824" y="9217"/>
                    <a:pt x="13594" y="8831"/>
                    <a:pt x="14418" y="8065"/>
                  </a:cubicBezTo>
                  <a:lnTo>
                    <a:pt x="14657" y="8065"/>
                  </a:lnTo>
                  <a:lnTo>
                    <a:pt x="14803" y="7584"/>
                  </a:lnTo>
                  <a:lnTo>
                    <a:pt x="15188" y="7584"/>
                  </a:lnTo>
                  <a:lnTo>
                    <a:pt x="15334" y="7201"/>
                  </a:lnTo>
                  <a:lnTo>
                    <a:pt x="15426" y="7201"/>
                  </a:lnTo>
                  <a:lnTo>
                    <a:pt x="16250" y="6818"/>
                  </a:lnTo>
                  <a:cubicBezTo>
                    <a:pt x="16873" y="6432"/>
                    <a:pt x="17405" y="6048"/>
                    <a:pt x="17936" y="5665"/>
                  </a:cubicBezTo>
                  <a:cubicBezTo>
                    <a:pt x="18321" y="5185"/>
                    <a:pt x="18705" y="4802"/>
                    <a:pt x="19163" y="4802"/>
                  </a:cubicBezTo>
                  <a:lnTo>
                    <a:pt x="19237" y="4416"/>
                  </a:lnTo>
                  <a:cubicBezTo>
                    <a:pt x="19621" y="4032"/>
                    <a:pt x="20006" y="4032"/>
                    <a:pt x="20372" y="3649"/>
                  </a:cubicBezTo>
                  <a:cubicBezTo>
                    <a:pt x="20684" y="3266"/>
                    <a:pt x="20995" y="3266"/>
                    <a:pt x="21288" y="3266"/>
                  </a:cubicBezTo>
                  <a:cubicBezTo>
                    <a:pt x="21288" y="3266"/>
                    <a:pt x="21380" y="3266"/>
                    <a:pt x="21380" y="2785"/>
                  </a:cubicBezTo>
                  <a:lnTo>
                    <a:pt x="21527" y="2785"/>
                  </a:lnTo>
                  <a:cubicBezTo>
                    <a:pt x="21527" y="2402"/>
                    <a:pt x="21600" y="2016"/>
                    <a:pt x="21600" y="1633"/>
                  </a:cubicBezTo>
                  <a:cubicBezTo>
                    <a:pt x="21600" y="866"/>
                    <a:pt x="21454" y="0"/>
                    <a:pt x="212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106;p8"/>
            <p:cNvSpPr/>
            <p:nvPr/>
          </p:nvSpPr>
          <p:spPr>
            <a:xfrm>
              <a:off x="216076" y="263873"/>
              <a:ext cx="789295" cy="15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03" y="0"/>
                  </a:moveTo>
                  <a:cubicBezTo>
                    <a:pt x="21077" y="0"/>
                    <a:pt x="20867" y="362"/>
                    <a:pt x="20640" y="362"/>
                  </a:cubicBezTo>
                  <a:cubicBezTo>
                    <a:pt x="19925" y="817"/>
                    <a:pt x="19192" y="1544"/>
                    <a:pt x="18547" y="2268"/>
                  </a:cubicBezTo>
                  <a:lnTo>
                    <a:pt x="18250" y="2631"/>
                  </a:lnTo>
                  <a:cubicBezTo>
                    <a:pt x="17883" y="3085"/>
                    <a:pt x="17587" y="3450"/>
                    <a:pt x="17308" y="3812"/>
                  </a:cubicBezTo>
                  <a:cubicBezTo>
                    <a:pt x="17238" y="3812"/>
                    <a:pt x="17238" y="4175"/>
                    <a:pt x="17238" y="4175"/>
                  </a:cubicBezTo>
                  <a:cubicBezTo>
                    <a:pt x="16871" y="4537"/>
                    <a:pt x="16575" y="4902"/>
                    <a:pt x="16209" y="5353"/>
                  </a:cubicBezTo>
                  <a:cubicBezTo>
                    <a:pt x="16069" y="5353"/>
                    <a:pt x="15999" y="5353"/>
                    <a:pt x="15842" y="5718"/>
                  </a:cubicBezTo>
                  <a:cubicBezTo>
                    <a:pt x="13819" y="7624"/>
                    <a:pt x="11847" y="9076"/>
                    <a:pt x="10172" y="10618"/>
                  </a:cubicBezTo>
                  <a:lnTo>
                    <a:pt x="9299" y="11345"/>
                  </a:lnTo>
                  <a:lnTo>
                    <a:pt x="8794" y="11707"/>
                  </a:lnTo>
                  <a:lnTo>
                    <a:pt x="8427" y="11707"/>
                  </a:lnTo>
                  <a:lnTo>
                    <a:pt x="7851" y="12161"/>
                  </a:lnTo>
                  <a:lnTo>
                    <a:pt x="7781" y="12524"/>
                  </a:lnTo>
                  <a:cubicBezTo>
                    <a:pt x="7415" y="12524"/>
                    <a:pt x="7049" y="12886"/>
                    <a:pt x="6682" y="13251"/>
                  </a:cubicBezTo>
                  <a:cubicBezTo>
                    <a:pt x="4658" y="14792"/>
                    <a:pt x="2408" y="16244"/>
                    <a:pt x="227" y="18512"/>
                  </a:cubicBezTo>
                  <a:cubicBezTo>
                    <a:pt x="227" y="18512"/>
                    <a:pt x="140" y="18512"/>
                    <a:pt x="140" y="18967"/>
                  </a:cubicBezTo>
                  <a:cubicBezTo>
                    <a:pt x="140" y="18967"/>
                    <a:pt x="70" y="18967"/>
                    <a:pt x="70" y="19329"/>
                  </a:cubicBezTo>
                  <a:cubicBezTo>
                    <a:pt x="70" y="19329"/>
                    <a:pt x="0" y="19329"/>
                    <a:pt x="0" y="19694"/>
                  </a:cubicBezTo>
                  <a:lnTo>
                    <a:pt x="0" y="20419"/>
                  </a:lnTo>
                  <a:cubicBezTo>
                    <a:pt x="0" y="20781"/>
                    <a:pt x="70" y="21235"/>
                    <a:pt x="140" y="21600"/>
                  </a:cubicBezTo>
                  <a:lnTo>
                    <a:pt x="366" y="21600"/>
                  </a:lnTo>
                  <a:cubicBezTo>
                    <a:pt x="1379" y="20419"/>
                    <a:pt x="2477" y="19694"/>
                    <a:pt x="3489" y="18512"/>
                  </a:cubicBezTo>
                  <a:cubicBezTo>
                    <a:pt x="5095" y="17425"/>
                    <a:pt x="6682" y="16244"/>
                    <a:pt x="8078" y="15154"/>
                  </a:cubicBezTo>
                  <a:lnTo>
                    <a:pt x="8287" y="15154"/>
                  </a:lnTo>
                  <a:lnTo>
                    <a:pt x="8514" y="14792"/>
                  </a:lnTo>
                  <a:lnTo>
                    <a:pt x="8724" y="14792"/>
                  </a:lnTo>
                  <a:lnTo>
                    <a:pt x="9020" y="14430"/>
                  </a:lnTo>
                  <a:cubicBezTo>
                    <a:pt x="9892" y="13613"/>
                    <a:pt x="10835" y="13251"/>
                    <a:pt x="11707" y="12524"/>
                  </a:cubicBezTo>
                  <a:cubicBezTo>
                    <a:pt x="12074" y="12161"/>
                    <a:pt x="12440" y="11707"/>
                    <a:pt x="12789" y="11345"/>
                  </a:cubicBezTo>
                  <a:cubicBezTo>
                    <a:pt x="13591" y="10618"/>
                    <a:pt x="14324" y="10255"/>
                    <a:pt x="15057" y="9439"/>
                  </a:cubicBezTo>
                  <a:cubicBezTo>
                    <a:pt x="15406" y="9076"/>
                    <a:pt x="15772" y="8711"/>
                    <a:pt x="16139" y="8349"/>
                  </a:cubicBezTo>
                  <a:cubicBezTo>
                    <a:pt x="16645" y="7987"/>
                    <a:pt x="17151" y="7170"/>
                    <a:pt x="17674" y="6443"/>
                  </a:cubicBezTo>
                  <a:cubicBezTo>
                    <a:pt x="17883" y="6443"/>
                    <a:pt x="18111" y="6081"/>
                    <a:pt x="18320" y="5718"/>
                  </a:cubicBezTo>
                  <a:cubicBezTo>
                    <a:pt x="18459" y="5718"/>
                    <a:pt x="18616" y="5353"/>
                    <a:pt x="18756" y="5353"/>
                  </a:cubicBezTo>
                  <a:cubicBezTo>
                    <a:pt x="18756" y="5353"/>
                    <a:pt x="18826" y="5353"/>
                    <a:pt x="18826" y="4902"/>
                  </a:cubicBezTo>
                  <a:cubicBezTo>
                    <a:pt x="18983" y="4902"/>
                    <a:pt x="19122" y="4902"/>
                    <a:pt x="19262" y="4537"/>
                  </a:cubicBezTo>
                  <a:cubicBezTo>
                    <a:pt x="19559" y="4175"/>
                    <a:pt x="19768" y="4175"/>
                    <a:pt x="19995" y="3812"/>
                  </a:cubicBezTo>
                  <a:cubicBezTo>
                    <a:pt x="20134" y="3812"/>
                    <a:pt x="20291" y="3450"/>
                    <a:pt x="20431" y="3450"/>
                  </a:cubicBezTo>
                  <a:cubicBezTo>
                    <a:pt x="20727" y="3450"/>
                    <a:pt x="21006" y="3085"/>
                    <a:pt x="21303" y="3085"/>
                  </a:cubicBezTo>
                  <a:cubicBezTo>
                    <a:pt x="21443" y="3085"/>
                    <a:pt x="21600" y="2268"/>
                    <a:pt x="21600" y="1544"/>
                  </a:cubicBezTo>
                  <a:cubicBezTo>
                    <a:pt x="21600" y="1179"/>
                    <a:pt x="21513" y="817"/>
                    <a:pt x="21513" y="817"/>
                  </a:cubicBezTo>
                  <a:lnTo>
                    <a:pt x="21443" y="362"/>
                  </a:lnTo>
                  <a:cubicBezTo>
                    <a:pt x="21443" y="362"/>
                    <a:pt x="21373" y="0"/>
                    <a:pt x="2130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107;p8"/>
            <p:cNvSpPr/>
            <p:nvPr/>
          </p:nvSpPr>
          <p:spPr>
            <a:xfrm>
              <a:off x="284930" y="367772"/>
              <a:ext cx="794386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6" y="0"/>
                  </a:moveTo>
                  <a:cubicBezTo>
                    <a:pt x="20959" y="415"/>
                    <a:pt x="20594" y="832"/>
                    <a:pt x="20231" y="1247"/>
                  </a:cubicBezTo>
                  <a:cubicBezTo>
                    <a:pt x="19294" y="2181"/>
                    <a:pt x="18289" y="3428"/>
                    <a:pt x="17127" y="4257"/>
                  </a:cubicBezTo>
                  <a:lnTo>
                    <a:pt x="16902" y="4257"/>
                  </a:lnTo>
                  <a:cubicBezTo>
                    <a:pt x="15532" y="5609"/>
                    <a:pt x="14024" y="6438"/>
                    <a:pt x="12794" y="7372"/>
                  </a:cubicBezTo>
                  <a:cubicBezTo>
                    <a:pt x="12429" y="7372"/>
                    <a:pt x="12135" y="7790"/>
                    <a:pt x="11858" y="7790"/>
                  </a:cubicBezTo>
                  <a:lnTo>
                    <a:pt x="11563" y="7790"/>
                  </a:lnTo>
                  <a:lnTo>
                    <a:pt x="11494" y="8204"/>
                  </a:lnTo>
                  <a:lnTo>
                    <a:pt x="10835" y="8204"/>
                  </a:lnTo>
                  <a:cubicBezTo>
                    <a:pt x="9621" y="9034"/>
                    <a:pt x="8391" y="9968"/>
                    <a:pt x="7090" y="10800"/>
                  </a:cubicBezTo>
                  <a:cubicBezTo>
                    <a:pt x="6726" y="11215"/>
                    <a:pt x="6293" y="11629"/>
                    <a:pt x="5859" y="11629"/>
                  </a:cubicBezTo>
                  <a:cubicBezTo>
                    <a:pt x="4924" y="12566"/>
                    <a:pt x="3987" y="13396"/>
                    <a:pt x="3190" y="14228"/>
                  </a:cubicBezTo>
                  <a:cubicBezTo>
                    <a:pt x="2687" y="14642"/>
                    <a:pt x="2253" y="15577"/>
                    <a:pt x="1734" y="15991"/>
                  </a:cubicBezTo>
                  <a:cubicBezTo>
                    <a:pt x="1526" y="16406"/>
                    <a:pt x="1300" y="16406"/>
                    <a:pt x="1092" y="16823"/>
                  </a:cubicBezTo>
                  <a:cubicBezTo>
                    <a:pt x="797" y="17238"/>
                    <a:pt x="520" y="17758"/>
                    <a:pt x="225" y="18172"/>
                  </a:cubicBezTo>
                  <a:lnTo>
                    <a:pt x="156" y="18172"/>
                  </a:lnTo>
                  <a:lnTo>
                    <a:pt x="87" y="18587"/>
                  </a:lnTo>
                  <a:lnTo>
                    <a:pt x="87" y="19004"/>
                  </a:lnTo>
                  <a:lnTo>
                    <a:pt x="0" y="19004"/>
                  </a:lnTo>
                  <a:lnTo>
                    <a:pt x="0" y="20353"/>
                  </a:lnTo>
                  <a:cubicBezTo>
                    <a:pt x="0" y="20353"/>
                    <a:pt x="0" y="20768"/>
                    <a:pt x="87" y="20768"/>
                  </a:cubicBezTo>
                  <a:cubicBezTo>
                    <a:pt x="87" y="21182"/>
                    <a:pt x="225" y="21600"/>
                    <a:pt x="295" y="21600"/>
                  </a:cubicBezTo>
                  <a:lnTo>
                    <a:pt x="364" y="21600"/>
                  </a:lnTo>
                  <a:lnTo>
                    <a:pt x="433" y="21182"/>
                  </a:lnTo>
                  <a:cubicBezTo>
                    <a:pt x="1092" y="20353"/>
                    <a:pt x="1734" y="19419"/>
                    <a:pt x="2392" y="18587"/>
                  </a:cubicBezTo>
                  <a:cubicBezTo>
                    <a:pt x="3190" y="17758"/>
                    <a:pt x="3987" y="16823"/>
                    <a:pt x="4854" y="16406"/>
                  </a:cubicBezTo>
                  <a:cubicBezTo>
                    <a:pt x="4924" y="15991"/>
                    <a:pt x="4993" y="15991"/>
                    <a:pt x="5062" y="15991"/>
                  </a:cubicBezTo>
                  <a:cubicBezTo>
                    <a:pt x="5287" y="15991"/>
                    <a:pt x="5495" y="15577"/>
                    <a:pt x="5790" y="15577"/>
                  </a:cubicBezTo>
                  <a:cubicBezTo>
                    <a:pt x="5859" y="15577"/>
                    <a:pt x="5998" y="15162"/>
                    <a:pt x="6154" y="15162"/>
                  </a:cubicBezTo>
                  <a:cubicBezTo>
                    <a:pt x="6362" y="14642"/>
                    <a:pt x="6588" y="14642"/>
                    <a:pt x="6796" y="14642"/>
                  </a:cubicBezTo>
                  <a:cubicBezTo>
                    <a:pt x="8460" y="13396"/>
                    <a:pt x="10124" y="12047"/>
                    <a:pt x="11494" y="11629"/>
                  </a:cubicBezTo>
                  <a:lnTo>
                    <a:pt x="11632" y="11215"/>
                  </a:lnTo>
                  <a:lnTo>
                    <a:pt x="11788" y="11215"/>
                  </a:lnTo>
                  <a:cubicBezTo>
                    <a:pt x="13591" y="10385"/>
                    <a:pt x="15463" y="9034"/>
                    <a:pt x="17335" y="7372"/>
                  </a:cubicBezTo>
                  <a:cubicBezTo>
                    <a:pt x="18861" y="6438"/>
                    <a:pt x="20161" y="4777"/>
                    <a:pt x="21392" y="3428"/>
                  </a:cubicBezTo>
                  <a:lnTo>
                    <a:pt x="21462" y="3428"/>
                  </a:lnTo>
                  <a:cubicBezTo>
                    <a:pt x="21462" y="3013"/>
                    <a:pt x="21531" y="3013"/>
                    <a:pt x="21531" y="3013"/>
                  </a:cubicBezTo>
                  <a:lnTo>
                    <a:pt x="21600" y="2596"/>
                  </a:lnTo>
                  <a:lnTo>
                    <a:pt x="21600" y="1247"/>
                  </a:lnTo>
                  <a:cubicBezTo>
                    <a:pt x="21600" y="1247"/>
                    <a:pt x="21600" y="832"/>
                    <a:pt x="21531" y="832"/>
                  </a:cubicBezTo>
                  <a:cubicBezTo>
                    <a:pt x="21531" y="415"/>
                    <a:pt x="21462" y="0"/>
                    <a:pt x="2132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108;p8"/>
            <p:cNvSpPr/>
            <p:nvPr/>
          </p:nvSpPr>
          <p:spPr>
            <a:xfrm>
              <a:off x="341040" y="460845"/>
              <a:ext cx="721704" cy="15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0" y="0"/>
                  </a:moveTo>
                  <a:cubicBezTo>
                    <a:pt x="18588" y="2642"/>
                    <a:pt x="15881" y="4556"/>
                    <a:pt x="13345" y="6378"/>
                  </a:cubicBezTo>
                  <a:lnTo>
                    <a:pt x="13269" y="6378"/>
                  </a:lnTo>
                  <a:lnTo>
                    <a:pt x="12868" y="6834"/>
                  </a:lnTo>
                  <a:lnTo>
                    <a:pt x="12716" y="6834"/>
                  </a:lnTo>
                  <a:cubicBezTo>
                    <a:pt x="12144" y="7198"/>
                    <a:pt x="11591" y="7565"/>
                    <a:pt x="11038" y="7929"/>
                  </a:cubicBezTo>
                  <a:cubicBezTo>
                    <a:pt x="10714" y="8292"/>
                    <a:pt x="10409" y="8292"/>
                    <a:pt x="10085" y="8656"/>
                  </a:cubicBezTo>
                  <a:cubicBezTo>
                    <a:pt x="9685" y="9113"/>
                    <a:pt x="9284" y="9476"/>
                    <a:pt x="8979" y="9476"/>
                  </a:cubicBezTo>
                  <a:cubicBezTo>
                    <a:pt x="7225" y="10934"/>
                    <a:pt x="5719" y="12485"/>
                    <a:pt x="4366" y="13669"/>
                  </a:cubicBezTo>
                  <a:cubicBezTo>
                    <a:pt x="3260" y="14763"/>
                    <a:pt x="2135" y="16313"/>
                    <a:pt x="1182" y="17408"/>
                  </a:cubicBezTo>
                  <a:cubicBezTo>
                    <a:pt x="800" y="17771"/>
                    <a:pt x="477" y="18228"/>
                    <a:pt x="152" y="18955"/>
                  </a:cubicBezTo>
                  <a:lnTo>
                    <a:pt x="76" y="18955"/>
                  </a:lnTo>
                  <a:lnTo>
                    <a:pt x="76" y="19319"/>
                  </a:lnTo>
                  <a:cubicBezTo>
                    <a:pt x="0" y="19686"/>
                    <a:pt x="0" y="20050"/>
                    <a:pt x="0" y="20506"/>
                  </a:cubicBezTo>
                  <a:lnTo>
                    <a:pt x="0" y="21233"/>
                  </a:lnTo>
                  <a:cubicBezTo>
                    <a:pt x="76" y="21600"/>
                    <a:pt x="152" y="21600"/>
                    <a:pt x="324" y="21600"/>
                  </a:cubicBezTo>
                  <a:lnTo>
                    <a:pt x="400" y="21600"/>
                  </a:lnTo>
                  <a:cubicBezTo>
                    <a:pt x="1754" y="19686"/>
                    <a:pt x="3184" y="18228"/>
                    <a:pt x="4766" y="16677"/>
                  </a:cubicBezTo>
                  <a:cubicBezTo>
                    <a:pt x="5090" y="16313"/>
                    <a:pt x="5471" y="15493"/>
                    <a:pt x="5872" y="15127"/>
                  </a:cubicBezTo>
                  <a:cubicBezTo>
                    <a:pt x="7473" y="14035"/>
                    <a:pt x="9055" y="12485"/>
                    <a:pt x="10562" y="11391"/>
                  </a:cubicBezTo>
                  <a:cubicBezTo>
                    <a:pt x="10638" y="11391"/>
                    <a:pt x="10809" y="11391"/>
                    <a:pt x="10885" y="10934"/>
                  </a:cubicBezTo>
                  <a:cubicBezTo>
                    <a:pt x="11439" y="10571"/>
                    <a:pt x="11991" y="10207"/>
                    <a:pt x="12468" y="9843"/>
                  </a:cubicBezTo>
                  <a:lnTo>
                    <a:pt x="13422" y="9476"/>
                  </a:lnTo>
                  <a:cubicBezTo>
                    <a:pt x="13974" y="9113"/>
                    <a:pt x="14527" y="8292"/>
                    <a:pt x="15099" y="7929"/>
                  </a:cubicBezTo>
                  <a:cubicBezTo>
                    <a:pt x="17082" y="6378"/>
                    <a:pt x="19217" y="4920"/>
                    <a:pt x="21371" y="3006"/>
                  </a:cubicBezTo>
                  <a:lnTo>
                    <a:pt x="21371" y="2642"/>
                  </a:lnTo>
                  <a:cubicBezTo>
                    <a:pt x="21448" y="2642"/>
                    <a:pt x="21524" y="2642"/>
                    <a:pt x="21524" y="2278"/>
                  </a:cubicBezTo>
                  <a:cubicBezTo>
                    <a:pt x="21600" y="1822"/>
                    <a:pt x="21600" y="1458"/>
                    <a:pt x="21524" y="1092"/>
                  </a:cubicBezTo>
                  <a:cubicBezTo>
                    <a:pt x="21524" y="728"/>
                    <a:pt x="21448" y="364"/>
                    <a:pt x="2137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109;p8"/>
            <p:cNvSpPr/>
            <p:nvPr/>
          </p:nvSpPr>
          <p:spPr>
            <a:xfrm>
              <a:off x="396503" y="559008"/>
              <a:ext cx="757404" cy="13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17127" y="3361"/>
                    <a:pt x="13109" y="7234"/>
                    <a:pt x="9018" y="11005"/>
                  </a:cubicBezTo>
                  <a:cubicBezTo>
                    <a:pt x="6146" y="13552"/>
                    <a:pt x="3182" y="16099"/>
                    <a:pt x="236" y="18646"/>
                  </a:cubicBezTo>
                  <a:cubicBezTo>
                    <a:pt x="164" y="18646"/>
                    <a:pt x="91" y="19053"/>
                    <a:pt x="91" y="19053"/>
                  </a:cubicBezTo>
                  <a:lnTo>
                    <a:pt x="91" y="19463"/>
                  </a:lnTo>
                  <a:cubicBezTo>
                    <a:pt x="0" y="19970"/>
                    <a:pt x="0" y="19970"/>
                    <a:pt x="0" y="20380"/>
                  </a:cubicBezTo>
                  <a:lnTo>
                    <a:pt x="0" y="20786"/>
                  </a:lnTo>
                  <a:cubicBezTo>
                    <a:pt x="91" y="20786"/>
                    <a:pt x="91" y="20786"/>
                    <a:pt x="91" y="21193"/>
                  </a:cubicBezTo>
                  <a:lnTo>
                    <a:pt x="164" y="21600"/>
                  </a:lnTo>
                  <a:lnTo>
                    <a:pt x="382" y="21600"/>
                  </a:lnTo>
                  <a:cubicBezTo>
                    <a:pt x="4018" y="18646"/>
                    <a:pt x="7891" y="15282"/>
                    <a:pt x="12582" y="11005"/>
                  </a:cubicBezTo>
                  <a:cubicBezTo>
                    <a:pt x="15545" y="8458"/>
                    <a:pt x="18491" y="5908"/>
                    <a:pt x="21364" y="2954"/>
                  </a:cubicBezTo>
                  <a:lnTo>
                    <a:pt x="21455" y="2954"/>
                  </a:lnTo>
                  <a:cubicBezTo>
                    <a:pt x="21527" y="2954"/>
                    <a:pt x="21527" y="2547"/>
                    <a:pt x="21600" y="2547"/>
                  </a:cubicBezTo>
                  <a:lnTo>
                    <a:pt x="21600" y="1220"/>
                  </a:lnTo>
                  <a:cubicBezTo>
                    <a:pt x="21600" y="814"/>
                    <a:pt x="21527" y="407"/>
                    <a:pt x="21455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110;p8"/>
            <p:cNvSpPr/>
            <p:nvPr/>
          </p:nvSpPr>
          <p:spPr>
            <a:xfrm>
              <a:off x="423921" y="678194"/>
              <a:ext cx="714050" cy="1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54" y="0"/>
                  </a:moveTo>
                  <a:cubicBezTo>
                    <a:pt x="17169" y="1378"/>
                    <a:pt x="12987" y="3602"/>
                    <a:pt x="8806" y="7517"/>
                  </a:cubicBezTo>
                  <a:cubicBezTo>
                    <a:pt x="7534" y="8895"/>
                    <a:pt x="6243" y="10166"/>
                    <a:pt x="4952" y="11964"/>
                  </a:cubicBezTo>
                  <a:cubicBezTo>
                    <a:pt x="3835" y="13235"/>
                    <a:pt x="2717" y="14610"/>
                    <a:pt x="1580" y="16304"/>
                  </a:cubicBezTo>
                  <a:cubicBezTo>
                    <a:pt x="1098" y="16834"/>
                    <a:pt x="713" y="17257"/>
                    <a:pt x="231" y="18105"/>
                  </a:cubicBezTo>
                  <a:lnTo>
                    <a:pt x="135" y="18105"/>
                  </a:lnTo>
                  <a:cubicBezTo>
                    <a:pt x="135" y="18528"/>
                    <a:pt x="58" y="18528"/>
                    <a:pt x="58" y="18951"/>
                  </a:cubicBezTo>
                  <a:cubicBezTo>
                    <a:pt x="-19" y="19480"/>
                    <a:pt x="-19" y="19906"/>
                    <a:pt x="58" y="20329"/>
                  </a:cubicBezTo>
                  <a:cubicBezTo>
                    <a:pt x="58" y="20329"/>
                    <a:pt x="58" y="20752"/>
                    <a:pt x="135" y="20752"/>
                  </a:cubicBezTo>
                  <a:cubicBezTo>
                    <a:pt x="135" y="21174"/>
                    <a:pt x="231" y="21600"/>
                    <a:pt x="308" y="21600"/>
                  </a:cubicBezTo>
                  <a:lnTo>
                    <a:pt x="386" y="21600"/>
                  </a:lnTo>
                  <a:cubicBezTo>
                    <a:pt x="790" y="20752"/>
                    <a:pt x="1098" y="20329"/>
                    <a:pt x="1426" y="19906"/>
                  </a:cubicBezTo>
                  <a:cubicBezTo>
                    <a:pt x="1676" y="19480"/>
                    <a:pt x="1908" y="19480"/>
                    <a:pt x="2062" y="18951"/>
                  </a:cubicBezTo>
                  <a:cubicBezTo>
                    <a:pt x="4875" y="15459"/>
                    <a:pt x="7688" y="12387"/>
                    <a:pt x="10578" y="9740"/>
                  </a:cubicBezTo>
                  <a:cubicBezTo>
                    <a:pt x="11311" y="8895"/>
                    <a:pt x="12024" y="8365"/>
                    <a:pt x="12756" y="7942"/>
                  </a:cubicBezTo>
                  <a:cubicBezTo>
                    <a:pt x="13469" y="7517"/>
                    <a:pt x="14105" y="7094"/>
                    <a:pt x="14837" y="6671"/>
                  </a:cubicBezTo>
                  <a:cubicBezTo>
                    <a:pt x="16282" y="5719"/>
                    <a:pt x="17804" y="4870"/>
                    <a:pt x="19327" y="4447"/>
                  </a:cubicBezTo>
                  <a:cubicBezTo>
                    <a:pt x="19982" y="4025"/>
                    <a:pt x="20618" y="4025"/>
                    <a:pt x="21254" y="3602"/>
                  </a:cubicBezTo>
                  <a:cubicBezTo>
                    <a:pt x="21427" y="3602"/>
                    <a:pt x="21581" y="3072"/>
                    <a:pt x="21581" y="1801"/>
                  </a:cubicBezTo>
                  <a:cubicBezTo>
                    <a:pt x="21581" y="953"/>
                    <a:pt x="21427" y="0"/>
                    <a:pt x="21254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111;p8"/>
            <p:cNvSpPr/>
            <p:nvPr/>
          </p:nvSpPr>
          <p:spPr>
            <a:xfrm>
              <a:off x="521467" y="808242"/>
              <a:ext cx="640095" cy="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0" y="0"/>
                  </a:moveTo>
                  <a:cubicBezTo>
                    <a:pt x="15963" y="0"/>
                    <a:pt x="11575" y="2367"/>
                    <a:pt x="7185" y="6967"/>
                  </a:cubicBezTo>
                  <a:cubicBezTo>
                    <a:pt x="6906" y="7665"/>
                    <a:pt x="6647" y="7665"/>
                    <a:pt x="6368" y="8221"/>
                  </a:cubicBezTo>
                  <a:cubicBezTo>
                    <a:pt x="5916" y="8778"/>
                    <a:pt x="5378" y="9334"/>
                    <a:pt x="4926" y="9895"/>
                  </a:cubicBezTo>
                  <a:cubicBezTo>
                    <a:pt x="3421" y="12262"/>
                    <a:pt x="1807" y="14633"/>
                    <a:pt x="279" y="16862"/>
                  </a:cubicBezTo>
                  <a:cubicBezTo>
                    <a:pt x="279" y="16862"/>
                    <a:pt x="194" y="16862"/>
                    <a:pt x="194" y="17419"/>
                  </a:cubicBezTo>
                  <a:lnTo>
                    <a:pt x="86" y="17419"/>
                  </a:lnTo>
                  <a:lnTo>
                    <a:pt x="86" y="18116"/>
                  </a:lnTo>
                  <a:cubicBezTo>
                    <a:pt x="0" y="18673"/>
                    <a:pt x="0" y="18673"/>
                    <a:pt x="0" y="19233"/>
                  </a:cubicBezTo>
                  <a:lnTo>
                    <a:pt x="0" y="19790"/>
                  </a:lnTo>
                  <a:cubicBezTo>
                    <a:pt x="86" y="20346"/>
                    <a:pt x="86" y="20346"/>
                    <a:pt x="194" y="20902"/>
                  </a:cubicBezTo>
                  <a:cubicBezTo>
                    <a:pt x="194" y="20902"/>
                    <a:pt x="279" y="21600"/>
                    <a:pt x="365" y="21600"/>
                  </a:cubicBezTo>
                  <a:lnTo>
                    <a:pt x="452" y="21600"/>
                  </a:lnTo>
                  <a:cubicBezTo>
                    <a:pt x="624" y="20902"/>
                    <a:pt x="817" y="20902"/>
                    <a:pt x="990" y="20346"/>
                  </a:cubicBezTo>
                  <a:cubicBezTo>
                    <a:pt x="1161" y="20346"/>
                    <a:pt x="1355" y="19790"/>
                    <a:pt x="1442" y="19790"/>
                  </a:cubicBezTo>
                  <a:cubicBezTo>
                    <a:pt x="3421" y="16306"/>
                    <a:pt x="5464" y="13935"/>
                    <a:pt x="7444" y="11705"/>
                  </a:cubicBezTo>
                  <a:cubicBezTo>
                    <a:pt x="8347" y="10451"/>
                    <a:pt x="9337" y="9895"/>
                    <a:pt x="10219" y="8778"/>
                  </a:cubicBezTo>
                  <a:cubicBezTo>
                    <a:pt x="13640" y="5851"/>
                    <a:pt x="16953" y="4738"/>
                    <a:pt x="20180" y="4738"/>
                  </a:cubicBezTo>
                  <a:lnTo>
                    <a:pt x="21256" y="4738"/>
                  </a:lnTo>
                  <a:cubicBezTo>
                    <a:pt x="21428" y="4738"/>
                    <a:pt x="21600" y="3484"/>
                    <a:pt x="21600" y="2367"/>
                  </a:cubicBezTo>
                  <a:cubicBezTo>
                    <a:pt x="21600" y="1254"/>
                    <a:pt x="21428" y="0"/>
                    <a:pt x="2125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112;p8"/>
            <p:cNvSpPr/>
            <p:nvPr/>
          </p:nvSpPr>
          <p:spPr>
            <a:xfrm>
              <a:off x="496745" y="898752"/>
              <a:ext cx="779582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21261" y="0"/>
                  </a:moveTo>
                  <a:cubicBezTo>
                    <a:pt x="21032" y="0"/>
                    <a:pt x="20820" y="0"/>
                    <a:pt x="20591" y="440"/>
                  </a:cubicBezTo>
                  <a:cubicBezTo>
                    <a:pt x="19868" y="440"/>
                    <a:pt x="19198" y="880"/>
                    <a:pt x="18616" y="1431"/>
                  </a:cubicBezTo>
                  <a:lnTo>
                    <a:pt x="18546" y="1431"/>
                  </a:lnTo>
                  <a:lnTo>
                    <a:pt x="18317" y="1871"/>
                  </a:lnTo>
                  <a:cubicBezTo>
                    <a:pt x="17805" y="1871"/>
                    <a:pt x="17294" y="2315"/>
                    <a:pt x="16853" y="2755"/>
                  </a:cubicBezTo>
                  <a:lnTo>
                    <a:pt x="16271" y="2755"/>
                  </a:lnTo>
                  <a:lnTo>
                    <a:pt x="16183" y="3195"/>
                  </a:lnTo>
                  <a:lnTo>
                    <a:pt x="15389" y="3195"/>
                  </a:lnTo>
                  <a:cubicBezTo>
                    <a:pt x="13626" y="4186"/>
                    <a:pt x="11863" y="5949"/>
                    <a:pt x="9500" y="8264"/>
                  </a:cubicBezTo>
                  <a:cubicBezTo>
                    <a:pt x="8477" y="9147"/>
                    <a:pt x="7455" y="10138"/>
                    <a:pt x="6485" y="11018"/>
                  </a:cubicBezTo>
                  <a:cubicBezTo>
                    <a:pt x="5973" y="11902"/>
                    <a:pt x="5462" y="12453"/>
                    <a:pt x="4951" y="12893"/>
                  </a:cubicBezTo>
                  <a:lnTo>
                    <a:pt x="4581" y="13333"/>
                  </a:lnTo>
                  <a:lnTo>
                    <a:pt x="4510" y="13333"/>
                  </a:lnTo>
                  <a:cubicBezTo>
                    <a:pt x="4210" y="13773"/>
                    <a:pt x="3840" y="14216"/>
                    <a:pt x="3488" y="14216"/>
                  </a:cubicBezTo>
                  <a:cubicBezTo>
                    <a:pt x="3258" y="14656"/>
                    <a:pt x="3046" y="14656"/>
                    <a:pt x="2817" y="14656"/>
                  </a:cubicBezTo>
                  <a:lnTo>
                    <a:pt x="2676" y="14656"/>
                  </a:lnTo>
                  <a:cubicBezTo>
                    <a:pt x="2306" y="15208"/>
                    <a:pt x="1936" y="15208"/>
                    <a:pt x="1565" y="15648"/>
                  </a:cubicBezTo>
                  <a:cubicBezTo>
                    <a:pt x="1125" y="16088"/>
                    <a:pt x="613" y="16531"/>
                    <a:pt x="172" y="17962"/>
                  </a:cubicBezTo>
                  <a:lnTo>
                    <a:pt x="31" y="18842"/>
                  </a:lnTo>
                  <a:lnTo>
                    <a:pt x="31" y="19725"/>
                  </a:lnTo>
                  <a:cubicBezTo>
                    <a:pt x="31" y="19725"/>
                    <a:pt x="-39" y="19725"/>
                    <a:pt x="31" y="20165"/>
                  </a:cubicBezTo>
                  <a:cubicBezTo>
                    <a:pt x="31" y="20717"/>
                    <a:pt x="102" y="21157"/>
                    <a:pt x="102" y="21157"/>
                  </a:cubicBezTo>
                  <a:lnTo>
                    <a:pt x="172" y="21157"/>
                  </a:lnTo>
                  <a:cubicBezTo>
                    <a:pt x="172" y="21600"/>
                    <a:pt x="243" y="21600"/>
                    <a:pt x="314" y="21600"/>
                  </a:cubicBezTo>
                  <a:lnTo>
                    <a:pt x="314" y="21157"/>
                  </a:lnTo>
                  <a:cubicBezTo>
                    <a:pt x="543" y="20717"/>
                    <a:pt x="754" y="20165"/>
                    <a:pt x="1054" y="20165"/>
                  </a:cubicBezTo>
                  <a:cubicBezTo>
                    <a:pt x="1195" y="19725"/>
                    <a:pt x="1424" y="19725"/>
                    <a:pt x="1636" y="19285"/>
                  </a:cubicBezTo>
                  <a:lnTo>
                    <a:pt x="1865" y="19285"/>
                  </a:lnTo>
                  <a:cubicBezTo>
                    <a:pt x="2006" y="18842"/>
                    <a:pt x="2165" y="18842"/>
                    <a:pt x="2235" y="18842"/>
                  </a:cubicBezTo>
                  <a:lnTo>
                    <a:pt x="2517" y="18842"/>
                  </a:lnTo>
                  <a:lnTo>
                    <a:pt x="2676" y="18402"/>
                  </a:lnTo>
                  <a:lnTo>
                    <a:pt x="2959" y="18402"/>
                  </a:lnTo>
                  <a:cubicBezTo>
                    <a:pt x="3328" y="17962"/>
                    <a:pt x="3770" y="17962"/>
                    <a:pt x="4281" y="17411"/>
                  </a:cubicBezTo>
                  <a:cubicBezTo>
                    <a:pt x="4581" y="16971"/>
                    <a:pt x="4951" y="16531"/>
                    <a:pt x="5321" y="16088"/>
                  </a:cubicBezTo>
                  <a:lnTo>
                    <a:pt x="5603" y="15648"/>
                  </a:lnTo>
                  <a:lnTo>
                    <a:pt x="6044" y="15648"/>
                  </a:lnTo>
                  <a:lnTo>
                    <a:pt x="6132" y="15208"/>
                  </a:lnTo>
                  <a:lnTo>
                    <a:pt x="6203" y="15208"/>
                  </a:lnTo>
                  <a:lnTo>
                    <a:pt x="6926" y="14216"/>
                  </a:lnTo>
                  <a:cubicBezTo>
                    <a:pt x="7666" y="13773"/>
                    <a:pt x="8407" y="12893"/>
                    <a:pt x="9130" y="12453"/>
                  </a:cubicBezTo>
                  <a:cubicBezTo>
                    <a:pt x="9500" y="11902"/>
                    <a:pt x="9941" y="11462"/>
                    <a:pt x="10382" y="11018"/>
                  </a:cubicBezTo>
                  <a:lnTo>
                    <a:pt x="10541" y="11018"/>
                  </a:lnTo>
                  <a:cubicBezTo>
                    <a:pt x="10752" y="10578"/>
                    <a:pt x="11052" y="10578"/>
                    <a:pt x="11263" y="10138"/>
                  </a:cubicBezTo>
                  <a:lnTo>
                    <a:pt x="11563" y="10138"/>
                  </a:lnTo>
                  <a:cubicBezTo>
                    <a:pt x="11704" y="9698"/>
                    <a:pt x="11863" y="9698"/>
                    <a:pt x="12004" y="9698"/>
                  </a:cubicBezTo>
                  <a:cubicBezTo>
                    <a:pt x="12075" y="9698"/>
                    <a:pt x="12145" y="9698"/>
                    <a:pt x="12215" y="9147"/>
                  </a:cubicBezTo>
                  <a:lnTo>
                    <a:pt x="12304" y="9147"/>
                  </a:lnTo>
                  <a:cubicBezTo>
                    <a:pt x="12744" y="8704"/>
                    <a:pt x="13097" y="8704"/>
                    <a:pt x="13538" y="8264"/>
                  </a:cubicBezTo>
                  <a:cubicBezTo>
                    <a:pt x="13838" y="7824"/>
                    <a:pt x="14138" y="7824"/>
                    <a:pt x="14420" y="7824"/>
                  </a:cubicBezTo>
                  <a:cubicBezTo>
                    <a:pt x="14949" y="7384"/>
                    <a:pt x="15389" y="6941"/>
                    <a:pt x="15901" y="6941"/>
                  </a:cubicBezTo>
                  <a:lnTo>
                    <a:pt x="16042" y="6941"/>
                  </a:lnTo>
                  <a:cubicBezTo>
                    <a:pt x="16271" y="6392"/>
                    <a:pt x="16483" y="6392"/>
                    <a:pt x="16712" y="6392"/>
                  </a:cubicBezTo>
                  <a:cubicBezTo>
                    <a:pt x="17153" y="5949"/>
                    <a:pt x="17505" y="5949"/>
                    <a:pt x="17946" y="5509"/>
                  </a:cubicBezTo>
                  <a:lnTo>
                    <a:pt x="18616" y="5069"/>
                  </a:lnTo>
                  <a:lnTo>
                    <a:pt x="18757" y="5069"/>
                  </a:lnTo>
                  <a:cubicBezTo>
                    <a:pt x="19498" y="4629"/>
                    <a:pt x="20380" y="4186"/>
                    <a:pt x="21261" y="3635"/>
                  </a:cubicBezTo>
                  <a:lnTo>
                    <a:pt x="21331" y="3635"/>
                  </a:lnTo>
                  <a:lnTo>
                    <a:pt x="21402" y="3195"/>
                  </a:lnTo>
                  <a:cubicBezTo>
                    <a:pt x="21402" y="3195"/>
                    <a:pt x="21473" y="3195"/>
                    <a:pt x="21473" y="2755"/>
                  </a:cubicBezTo>
                  <a:cubicBezTo>
                    <a:pt x="21473" y="2755"/>
                    <a:pt x="21561" y="2315"/>
                    <a:pt x="21561" y="1871"/>
                  </a:cubicBezTo>
                  <a:cubicBezTo>
                    <a:pt x="21561" y="1431"/>
                    <a:pt x="21473" y="880"/>
                    <a:pt x="21473" y="440"/>
                  </a:cubicBezTo>
                  <a:cubicBezTo>
                    <a:pt x="21402" y="0"/>
                    <a:pt x="21331" y="0"/>
                    <a:pt x="2126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113;p8"/>
            <p:cNvSpPr/>
            <p:nvPr/>
          </p:nvSpPr>
          <p:spPr>
            <a:xfrm>
              <a:off x="300867" y="184188"/>
              <a:ext cx="21674" cy="5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0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19063" y="18260"/>
                    <a:pt x="15883" y="16200"/>
                    <a:pt x="13346" y="12860"/>
                  </a:cubicBezTo>
                  <a:cubicBezTo>
                    <a:pt x="13346" y="11826"/>
                    <a:pt x="10809" y="10800"/>
                    <a:pt x="10809" y="9774"/>
                  </a:cubicBezTo>
                  <a:cubicBezTo>
                    <a:pt x="8272" y="7460"/>
                    <a:pt x="8272" y="5400"/>
                    <a:pt x="5717" y="3347"/>
                  </a:cubicBezTo>
                  <a:cubicBezTo>
                    <a:pt x="3180" y="2321"/>
                    <a:pt x="3180" y="1034"/>
                    <a:pt x="3180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114;p8"/>
            <p:cNvSpPr/>
            <p:nvPr/>
          </p:nvSpPr>
          <p:spPr>
            <a:xfrm>
              <a:off x="125548" y="213509"/>
              <a:ext cx="15937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4553"/>
                    <a:pt x="14675" y="7397"/>
                    <a:pt x="11225" y="11934"/>
                  </a:cubicBezTo>
                  <a:lnTo>
                    <a:pt x="7775" y="142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115;p8"/>
            <p:cNvSpPr/>
            <p:nvPr/>
          </p:nvSpPr>
          <p:spPr>
            <a:xfrm>
              <a:off x="153938" y="179098"/>
              <a:ext cx="12701" cy="5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22" y="0"/>
                  </a:moveTo>
                  <a:lnTo>
                    <a:pt x="11444" y="937"/>
                  </a:lnTo>
                  <a:lnTo>
                    <a:pt x="5078" y="2819"/>
                  </a:lnTo>
                  <a:lnTo>
                    <a:pt x="0" y="3994"/>
                  </a:lnTo>
                  <a:lnTo>
                    <a:pt x="0" y="4931"/>
                  </a:lnTo>
                  <a:cubicBezTo>
                    <a:pt x="5078" y="4931"/>
                    <a:pt x="5078" y="5869"/>
                    <a:pt x="5078" y="6806"/>
                  </a:cubicBezTo>
                  <a:lnTo>
                    <a:pt x="5078" y="21600"/>
                  </a:lnTo>
                  <a:lnTo>
                    <a:pt x="21600" y="21600"/>
                  </a:lnTo>
                  <a:cubicBezTo>
                    <a:pt x="21600" y="19488"/>
                    <a:pt x="16522" y="17606"/>
                    <a:pt x="16522" y="16669"/>
                  </a:cubicBezTo>
                  <a:lnTo>
                    <a:pt x="16522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116;p8"/>
            <p:cNvSpPr/>
            <p:nvPr/>
          </p:nvSpPr>
          <p:spPr>
            <a:xfrm>
              <a:off x="179093" y="128735"/>
              <a:ext cx="21047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lnTo>
                    <a:pt x="16356" y="508"/>
                  </a:lnTo>
                  <a:cubicBezTo>
                    <a:pt x="16356" y="1012"/>
                    <a:pt x="13744" y="1012"/>
                    <a:pt x="13744" y="1516"/>
                  </a:cubicBezTo>
                  <a:cubicBezTo>
                    <a:pt x="7856" y="2653"/>
                    <a:pt x="5244" y="3665"/>
                    <a:pt x="2612" y="4674"/>
                  </a:cubicBezTo>
                  <a:cubicBezTo>
                    <a:pt x="2612" y="5178"/>
                    <a:pt x="2612" y="5810"/>
                    <a:pt x="0" y="6318"/>
                  </a:cubicBezTo>
                  <a:lnTo>
                    <a:pt x="0" y="13641"/>
                  </a:lnTo>
                  <a:cubicBezTo>
                    <a:pt x="0" y="16294"/>
                    <a:pt x="0" y="18947"/>
                    <a:pt x="2612" y="21600"/>
                  </a:cubicBezTo>
                  <a:lnTo>
                    <a:pt x="21600" y="21600"/>
                  </a:lnTo>
                  <a:lnTo>
                    <a:pt x="21600" y="20968"/>
                  </a:lnTo>
                  <a:cubicBezTo>
                    <a:pt x="21600" y="19451"/>
                    <a:pt x="21600" y="17811"/>
                    <a:pt x="18988" y="16294"/>
                  </a:cubicBezTo>
                  <a:cubicBezTo>
                    <a:pt x="18988" y="10988"/>
                    <a:pt x="16356" y="5178"/>
                    <a:pt x="189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117;p8"/>
            <p:cNvSpPr/>
            <p:nvPr/>
          </p:nvSpPr>
          <p:spPr>
            <a:xfrm>
              <a:off x="210966" y="94324"/>
              <a:ext cx="18502" cy="1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11931" y="767"/>
                    <a:pt x="5965" y="1536"/>
                    <a:pt x="0" y="2400"/>
                  </a:cubicBezTo>
                  <a:cubicBezTo>
                    <a:pt x="2993" y="2783"/>
                    <a:pt x="5965" y="3166"/>
                    <a:pt x="2993" y="3166"/>
                  </a:cubicBezTo>
                  <a:lnTo>
                    <a:pt x="2993" y="17950"/>
                  </a:lnTo>
                  <a:cubicBezTo>
                    <a:pt x="5965" y="19200"/>
                    <a:pt x="5965" y="20353"/>
                    <a:pt x="5965" y="21600"/>
                  </a:cubicBezTo>
                  <a:lnTo>
                    <a:pt x="21600" y="21600"/>
                  </a:lnTo>
                  <a:lnTo>
                    <a:pt x="21600" y="21120"/>
                  </a:lnTo>
                  <a:cubicBezTo>
                    <a:pt x="18628" y="20353"/>
                    <a:pt x="18628" y="19584"/>
                    <a:pt x="18628" y="18720"/>
                  </a:cubicBezTo>
                  <a:lnTo>
                    <a:pt x="18628" y="15167"/>
                  </a:lnTo>
                  <a:cubicBezTo>
                    <a:pt x="15635" y="14401"/>
                    <a:pt x="15635" y="13534"/>
                    <a:pt x="15635" y="12768"/>
                  </a:cubicBezTo>
                  <a:lnTo>
                    <a:pt x="156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118;p8"/>
            <p:cNvSpPr/>
            <p:nvPr/>
          </p:nvSpPr>
          <p:spPr>
            <a:xfrm>
              <a:off x="239794" y="59267"/>
              <a:ext cx="19001" cy="17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5" h="21600" fill="norm" stroke="1" extrusionOk="0">
                  <a:moveTo>
                    <a:pt x="18935" y="0"/>
                  </a:moveTo>
                  <a:cubicBezTo>
                    <a:pt x="16398" y="384"/>
                    <a:pt x="13218" y="694"/>
                    <a:pt x="10681" y="694"/>
                  </a:cubicBezTo>
                  <a:cubicBezTo>
                    <a:pt x="10681" y="1002"/>
                    <a:pt x="8126" y="1310"/>
                    <a:pt x="5589" y="1620"/>
                  </a:cubicBezTo>
                  <a:cubicBezTo>
                    <a:pt x="3052" y="1620"/>
                    <a:pt x="3052" y="1928"/>
                    <a:pt x="497" y="2314"/>
                  </a:cubicBezTo>
                  <a:cubicBezTo>
                    <a:pt x="497" y="2314"/>
                    <a:pt x="3052" y="2622"/>
                    <a:pt x="3052" y="2930"/>
                  </a:cubicBezTo>
                  <a:cubicBezTo>
                    <a:pt x="-2665" y="8099"/>
                    <a:pt x="497" y="13884"/>
                    <a:pt x="5589" y="21600"/>
                  </a:cubicBezTo>
                  <a:lnTo>
                    <a:pt x="10681" y="21600"/>
                  </a:lnTo>
                  <a:cubicBezTo>
                    <a:pt x="10681" y="14811"/>
                    <a:pt x="10681" y="7405"/>
                    <a:pt x="18935" y="384"/>
                  </a:cubicBezTo>
                  <a:lnTo>
                    <a:pt x="189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119;p8"/>
            <p:cNvSpPr/>
            <p:nvPr/>
          </p:nvSpPr>
          <p:spPr>
            <a:xfrm>
              <a:off x="266448" y="99413"/>
              <a:ext cx="21674" cy="13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7" y="0"/>
                  </a:moveTo>
                  <a:cubicBezTo>
                    <a:pt x="0" y="6669"/>
                    <a:pt x="0" y="13238"/>
                    <a:pt x="0" y="21600"/>
                  </a:cubicBezTo>
                  <a:lnTo>
                    <a:pt x="18420" y="21600"/>
                  </a:lnTo>
                  <a:lnTo>
                    <a:pt x="18420" y="14931"/>
                  </a:lnTo>
                  <a:cubicBezTo>
                    <a:pt x="21600" y="12443"/>
                    <a:pt x="21600" y="9955"/>
                    <a:pt x="21600" y="7467"/>
                  </a:cubicBezTo>
                  <a:lnTo>
                    <a:pt x="21600" y="6669"/>
                  </a:lnTo>
                  <a:cubicBezTo>
                    <a:pt x="15883" y="4579"/>
                    <a:pt x="10791" y="2488"/>
                    <a:pt x="5717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9" name="Google Shape;1120;p8"/>
          <p:cNvGrpSpPr/>
          <p:nvPr/>
        </p:nvGrpSpPr>
        <p:grpSpPr>
          <a:xfrm>
            <a:off x="4958121" y="3203335"/>
            <a:ext cx="1099113" cy="1330208"/>
            <a:chOff x="0" y="0"/>
            <a:chExt cx="1099112" cy="1330206"/>
          </a:xfrm>
        </p:grpSpPr>
        <p:sp>
          <p:nvSpPr>
            <p:cNvPr id="1329" name="Google Shape;1121;p8"/>
            <p:cNvSpPr/>
            <p:nvPr/>
          </p:nvSpPr>
          <p:spPr>
            <a:xfrm>
              <a:off x="364899" y="698559"/>
              <a:ext cx="262637" cy="3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0" y="0"/>
                  </a:moveTo>
                  <a:cubicBezTo>
                    <a:pt x="420" y="802"/>
                    <a:pt x="211" y="1564"/>
                    <a:pt x="0" y="2366"/>
                  </a:cubicBezTo>
                  <a:cubicBezTo>
                    <a:pt x="2622" y="5877"/>
                    <a:pt x="5662" y="9045"/>
                    <a:pt x="8965" y="12250"/>
                  </a:cubicBezTo>
                  <a:cubicBezTo>
                    <a:pt x="12007" y="14921"/>
                    <a:pt x="15048" y="17631"/>
                    <a:pt x="17931" y="20340"/>
                  </a:cubicBezTo>
                  <a:cubicBezTo>
                    <a:pt x="19241" y="20837"/>
                    <a:pt x="20290" y="21142"/>
                    <a:pt x="21600" y="21600"/>
                  </a:cubicBezTo>
                  <a:cubicBezTo>
                    <a:pt x="21181" y="20989"/>
                    <a:pt x="20552" y="20340"/>
                    <a:pt x="19871" y="19692"/>
                  </a:cubicBezTo>
                  <a:cubicBezTo>
                    <a:pt x="19660" y="19386"/>
                    <a:pt x="19241" y="19082"/>
                    <a:pt x="18770" y="18585"/>
                  </a:cubicBezTo>
                  <a:cubicBezTo>
                    <a:pt x="16358" y="16219"/>
                    <a:pt x="13736" y="13662"/>
                    <a:pt x="11377" y="11105"/>
                  </a:cubicBezTo>
                  <a:cubicBezTo>
                    <a:pt x="10696" y="10494"/>
                    <a:pt x="10067" y="9846"/>
                    <a:pt x="9595" y="9197"/>
                  </a:cubicBezTo>
                  <a:cubicBezTo>
                    <a:pt x="9384" y="9045"/>
                    <a:pt x="9384" y="9045"/>
                    <a:pt x="9175" y="8892"/>
                  </a:cubicBezTo>
                  <a:cubicBezTo>
                    <a:pt x="6345" y="5877"/>
                    <a:pt x="3513" y="2862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122;p8"/>
            <p:cNvSpPr/>
            <p:nvPr/>
          </p:nvSpPr>
          <p:spPr>
            <a:xfrm>
              <a:off x="197261" y="971986"/>
              <a:ext cx="768141" cy="35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1" y="461"/>
                    <a:pt x="233" y="962"/>
                    <a:pt x="376" y="1422"/>
                  </a:cubicBezTo>
                  <a:cubicBezTo>
                    <a:pt x="896" y="3345"/>
                    <a:pt x="1649" y="4958"/>
                    <a:pt x="2545" y="6073"/>
                  </a:cubicBezTo>
                  <a:cubicBezTo>
                    <a:pt x="3065" y="6881"/>
                    <a:pt x="3675" y="7533"/>
                    <a:pt x="4194" y="8148"/>
                  </a:cubicBezTo>
                  <a:cubicBezTo>
                    <a:pt x="4858" y="8955"/>
                    <a:pt x="5539" y="9609"/>
                    <a:pt x="6273" y="10416"/>
                  </a:cubicBezTo>
                  <a:cubicBezTo>
                    <a:pt x="7547" y="11684"/>
                    <a:pt x="8891" y="12953"/>
                    <a:pt x="10235" y="14259"/>
                  </a:cubicBezTo>
                  <a:cubicBezTo>
                    <a:pt x="11956" y="15835"/>
                    <a:pt x="13605" y="17141"/>
                    <a:pt x="15326" y="18410"/>
                  </a:cubicBezTo>
                  <a:cubicBezTo>
                    <a:pt x="16222" y="19064"/>
                    <a:pt x="17029" y="19679"/>
                    <a:pt x="17925" y="20178"/>
                  </a:cubicBezTo>
                  <a:cubicBezTo>
                    <a:pt x="18750" y="20832"/>
                    <a:pt x="19646" y="21292"/>
                    <a:pt x="20542" y="21600"/>
                  </a:cubicBezTo>
                  <a:cubicBezTo>
                    <a:pt x="21062" y="21600"/>
                    <a:pt x="21510" y="20639"/>
                    <a:pt x="21600" y="19524"/>
                  </a:cubicBezTo>
                  <a:cubicBezTo>
                    <a:pt x="21600" y="19064"/>
                    <a:pt x="21510" y="18410"/>
                    <a:pt x="21295" y="18103"/>
                  </a:cubicBezTo>
                  <a:cubicBezTo>
                    <a:pt x="21152" y="17603"/>
                    <a:pt x="20919" y="17449"/>
                    <a:pt x="20614" y="17296"/>
                  </a:cubicBezTo>
                  <a:lnTo>
                    <a:pt x="20542" y="17296"/>
                  </a:lnTo>
                  <a:cubicBezTo>
                    <a:pt x="20775" y="17948"/>
                    <a:pt x="20919" y="18563"/>
                    <a:pt x="21152" y="19371"/>
                  </a:cubicBezTo>
                  <a:cubicBezTo>
                    <a:pt x="21223" y="19524"/>
                    <a:pt x="21152" y="19871"/>
                    <a:pt x="21062" y="20024"/>
                  </a:cubicBezTo>
                  <a:lnTo>
                    <a:pt x="20990" y="20024"/>
                  </a:lnTo>
                  <a:cubicBezTo>
                    <a:pt x="20990" y="20133"/>
                    <a:pt x="20919" y="20241"/>
                    <a:pt x="20851" y="20241"/>
                  </a:cubicBezTo>
                  <a:cubicBezTo>
                    <a:pt x="20824" y="20241"/>
                    <a:pt x="20796" y="20223"/>
                    <a:pt x="20775" y="20178"/>
                  </a:cubicBezTo>
                  <a:cubicBezTo>
                    <a:pt x="19879" y="19524"/>
                    <a:pt x="18983" y="18909"/>
                    <a:pt x="18087" y="18103"/>
                  </a:cubicBezTo>
                  <a:cubicBezTo>
                    <a:pt x="16670" y="16988"/>
                    <a:pt x="15236" y="16027"/>
                    <a:pt x="13892" y="14874"/>
                  </a:cubicBezTo>
                  <a:cubicBezTo>
                    <a:pt x="13157" y="14413"/>
                    <a:pt x="12476" y="13760"/>
                    <a:pt x="11813" y="12953"/>
                  </a:cubicBezTo>
                  <a:cubicBezTo>
                    <a:pt x="11132" y="12338"/>
                    <a:pt x="10468" y="11684"/>
                    <a:pt x="9787" y="10877"/>
                  </a:cubicBezTo>
                  <a:cubicBezTo>
                    <a:pt x="8066" y="9301"/>
                    <a:pt x="6273" y="7533"/>
                    <a:pt x="4571" y="5765"/>
                  </a:cubicBezTo>
                  <a:cubicBezTo>
                    <a:pt x="2993" y="4151"/>
                    <a:pt x="1434" y="2383"/>
                    <a:pt x="90" y="15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123;p8"/>
            <p:cNvSpPr/>
            <p:nvPr/>
          </p:nvSpPr>
          <p:spPr>
            <a:xfrm>
              <a:off x="179685" y="451261"/>
              <a:ext cx="139961" cy="51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9799" y="0"/>
                  </a:moveTo>
                  <a:cubicBezTo>
                    <a:pt x="17353" y="0"/>
                    <a:pt x="14910" y="347"/>
                    <a:pt x="14520" y="1014"/>
                  </a:cubicBezTo>
                  <a:cubicBezTo>
                    <a:pt x="11294" y="3898"/>
                    <a:pt x="7581" y="6675"/>
                    <a:pt x="4748" y="9452"/>
                  </a:cubicBezTo>
                  <a:cubicBezTo>
                    <a:pt x="3184" y="11027"/>
                    <a:pt x="1522" y="12682"/>
                    <a:pt x="738" y="14258"/>
                  </a:cubicBezTo>
                  <a:cubicBezTo>
                    <a:pt x="-141" y="15806"/>
                    <a:pt x="-141" y="17355"/>
                    <a:pt x="252" y="18930"/>
                  </a:cubicBezTo>
                  <a:cubicBezTo>
                    <a:pt x="738" y="19811"/>
                    <a:pt x="1131" y="20692"/>
                    <a:pt x="2302" y="21600"/>
                  </a:cubicBezTo>
                  <a:cubicBezTo>
                    <a:pt x="3184" y="19464"/>
                    <a:pt x="4355" y="17461"/>
                    <a:pt x="5627" y="15459"/>
                  </a:cubicBezTo>
                  <a:cubicBezTo>
                    <a:pt x="7191" y="12575"/>
                    <a:pt x="9634" y="9692"/>
                    <a:pt x="11687" y="6915"/>
                  </a:cubicBezTo>
                  <a:cubicBezTo>
                    <a:pt x="12467" y="6248"/>
                    <a:pt x="12956" y="5580"/>
                    <a:pt x="13347" y="4913"/>
                  </a:cubicBezTo>
                  <a:cubicBezTo>
                    <a:pt x="13740" y="4352"/>
                    <a:pt x="14130" y="3791"/>
                    <a:pt x="14520" y="3337"/>
                  </a:cubicBezTo>
                  <a:cubicBezTo>
                    <a:pt x="14910" y="2777"/>
                    <a:pt x="15790" y="2242"/>
                    <a:pt x="16183" y="1682"/>
                  </a:cubicBezTo>
                  <a:cubicBezTo>
                    <a:pt x="16573" y="1441"/>
                    <a:pt x="16963" y="1122"/>
                    <a:pt x="17353" y="908"/>
                  </a:cubicBezTo>
                  <a:cubicBezTo>
                    <a:pt x="17843" y="667"/>
                    <a:pt x="18626" y="453"/>
                    <a:pt x="19016" y="240"/>
                  </a:cubicBezTo>
                  <a:cubicBezTo>
                    <a:pt x="19016" y="240"/>
                    <a:pt x="19406" y="107"/>
                    <a:pt x="19799" y="107"/>
                  </a:cubicBezTo>
                  <a:cubicBezTo>
                    <a:pt x="20286" y="107"/>
                    <a:pt x="20679" y="240"/>
                    <a:pt x="20679" y="240"/>
                  </a:cubicBezTo>
                  <a:lnTo>
                    <a:pt x="21069" y="240"/>
                  </a:lnTo>
                  <a:cubicBezTo>
                    <a:pt x="21069" y="347"/>
                    <a:pt x="21459" y="347"/>
                    <a:pt x="21459" y="347"/>
                  </a:cubicBezTo>
                  <a:cubicBezTo>
                    <a:pt x="20679" y="107"/>
                    <a:pt x="19799" y="0"/>
                    <a:pt x="1979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124;p8"/>
            <p:cNvSpPr/>
            <p:nvPr/>
          </p:nvSpPr>
          <p:spPr>
            <a:xfrm>
              <a:off x="904210" y="1274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125;p8"/>
            <p:cNvSpPr/>
            <p:nvPr/>
          </p:nvSpPr>
          <p:spPr>
            <a:xfrm>
              <a:off x="319641" y="565349"/>
              <a:ext cx="4782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5" y="0"/>
                  </a:moveTo>
                  <a:cubicBezTo>
                    <a:pt x="12095" y="0"/>
                    <a:pt x="12095" y="1442"/>
                    <a:pt x="10946" y="1442"/>
                  </a:cubicBezTo>
                  <a:cubicBezTo>
                    <a:pt x="9505" y="1442"/>
                    <a:pt x="8355" y="1442"/>
                    <a:pt x="7197" y="2592"/>
                  </a:cubicBezTo>
                  <a:cubicBezTo>
                    <a:pt x="6048" y="2592"/>
                    <a:pt x="4898" y="3742"/>
                    <a:pt x="3749" y="4900"/>
                  </a:cubicBezTo>
                  <a:lnTo>
                    <a:pt x="1150" y="7200"/>
                  </a:lnTo>
                  <a:cubicBezTo>
                    <a:pt x="1150" y="8642"/>
                    <a:pt x="1150" y="8642"/>
                    <a:pt x="0" y="9792"/>
                  </a:cubicBezTo>
                  <a:lnTo>
                    <a:pt x="0" y="14400"/>
                  </a:lnTo>
                  <a:lnTo>
                    <a:pt x="1150" y="15842"/>
                  </a:lnTo>
                  <a:cubicBezTo>
                    <a:pt x="1150" y="16992"/>
                    <a:pt x="2307" y="16992"/>
                    <a:pt x="2307" y="18150"/>
                  </a:cubicBezTo>
                  <a:lnTo>
                    <a:pt x="4898" y="20450"/>
                  </a:lnTo>
                  <a:lnTo>
                    <a:pt x="7197" y="20450"/>
                  </a:lnTo>
                  <a:cubicBezTo>
                    <a:pt x="7197" y="21600"/>
                    <a:pt x="8355" y="21600"/>
                    <a:pt x="9505" y="21600"/>
                  </a:cubicBezTo>
                  <a:cubicBezTo>
                    <a:pt x="9505" y="21600"/>
                    <a:pt x="10946" y="21600"/>
                    <a:pt x="12095" y="20450"/>
                  </a:cubicBezTo>
                  <a:lnTo>
                    <a:pt x="14394" y="20450"/>
                  </a:lnTo>
                  <a:cubicBezTo>
                    <a:pt x="15552" y="19300"/>
                    <a:pt x="15552" y="19300"/>
                    <a:pt x="16702" y="18150"/>
                  </a:cubicBezTo>
                  <a:cubicBezTo>
                    <a:pt x="18143" y="16992"/>
                    <a:pt x="18143" y="16992"/>
                    <a:pt x="19293" y="15842"/>
                  </a:cubicBezTo>
                  <a:cubicBezTo>
                    <a:pt x="20442" y="14400"/>
                    <a:pt x="20442" y="13250"/>
                    <a:pt x="20442" y="12100"/>
                  </a:cubicBezTo>
                  <a:cubicBezTo>
                    <a:pt x="21600" y="10942"/>
                    <a:pt x="21600" y="9792"/>
                    <a:pt x="21600" y="8642"/>
                  </a:cubicBezTo>
                  <a:lnTo>
                    <a:pt x="21600" y="7200"/>
                  </a:lnTo>
                  <a:cubicBezTo>
                    <a:pt x="21600" y="6050"/>
                    <a:pt x="20442" y="6050"/>
                    <a:pt x="20442" y="6050"/>
                  </a:cubicBezTo>
                  <a:lnTo>
                    <a:pt x="20442" y="4900"/>
                  </a:lnTo>
                  <a:lnTo>
                    <a:pt x="19293" y="3742"/>
                  </a:lnTo>
                  <a:cubicBezTo>
                    <a:pt x="19293" y="2592"/>
                    <a:pt x="18143" y="2592"/>
                    <a:pt x="18143" y="1442"/>
                  </a:cubicBezTo>
                  <a:lnTo>
                    <a:pt x="15552" y="1442"/>
                  </a:lnTo>
                  <a:cubicBezTo>
                    <a:pt x="14394" y="1442"/>
                    <a:pt x="14394" y="0"/>
                    <a:pt x="132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126;p8"/>
            <p:cNvSpPr/>
            <p:nvPr/>
          </p:nvSpPr>
          <p:spPr>
            <a:xfrm>
              <a:off x="385941" y="517553"/>
              <a:ext cx="2677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47" y="6100"/>
                    <a:pt x="14906" y="14088"/>
                    <a:pt x="21600" y="21600"/>
                  </a:cubicBezTo>
                  <a:cubicBezTo>
                    <a:pt x="19532" y="15962"/>
                    <a:pt x="17479" y="9849"/>
                    <a:pt x="12853" y="6100"/>
                  </a:cubicBezTo>
                  <a:cubicBezTo>
                    <a:pt x="10800" y="4225"/>
                    <a:pt x="667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127;p8"/>
            <p:cNvSpPr/>
            <p:nvPr/>
          </p:nvSpPr>
          <p:spPr>
            <a:xfrm>
              <a:off x="622441" y="166992"/>
              <a:ext cx="300241" cy="27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9" y="0"/>
                  </a:moveTo>
                  <a:cubicBezTo>
                    <a:pt x="4585" y="0"/>
                    <a:pt x="3807" y="249"/>
                    <a:pt x="2888" y="448"/>
                  </a:cubicBezTo>
                  <a:cubicBezTo>
                    <a:pt x="2293" y="647"/>
                    <a:pt x="1742" y="845"/>
                    <a:pt x="1146" y="1244"/>
                  </a:cubicBezTo>
                  <a:cubicBezTo>
                    <a:pt x="779" y="1493"/>
                    <a:pt x="366" y="1692"/>
                    <a:pt x="0" y="2091"/>
                  </a:cubicBezTo>
                  <a:cubicBezTo>
                    <a:pt x="779" y="2737"/>
                    <a:pt x="1513" y="3534"/>
                    <a:pt x="2293" y="4180"/>
                  </a:cubicBezTo>
                  <a:cubicBezTo>
                    <a:pt x="3256" y="3981"/>
                    <a:pt x="4402" y="3732"/>
                    <a:pt x="5366" y="3534"/>
                  </a:cubicBezTo>
                  <a:cubicBezTo>
                    <a:pt x="6695" y="3534"/>
                    <a:pt x="7841" y="3534"/>
                    <a:pt x="9172" y="3732"/>
                  </a:cubicBezTo>
                  <a:cubicBezTo>
                    <a:pt x="10318" y="4180"/>
                    <a:pt x="11465" y="4380"/>
                    <a:pt x="12428" y="4976"/>
                  </a:cubicBezTo>
                  <a:cubicBezTo>
                    <a:pt x="13391" y="5624"/>
                    <a:pt x="14354" y="6220"/>
                    <a:pt x="15271" y="6868"/>
                  </a:cubicBezTo>
                  <a:cubicBezTo>
                    <a:pt x="16050" y="7714"/>
                    <a:pt x="16830" y="8510"/>
                    <a:pt x="17381" y="9555"/>
                  </a:cubicBezTo>
                  <a:cubicBezTo>
                    <a:pt x="17977" y="10601"/>
                    <a:pt x="18344" y="11646"/>
                    <a:pt x="18710" y="12691"/>
                  </a:cubicBezTo>
                  <a:cubicBezTo>
                    <a:pt x="19123" y="13686"/>
                    <a:pt x="19490" y="14930"/>
                    <a:pt x="19490" y="16174"/>
                  </a:cubicBezTo>
                  <a:cubicBezTo>
                    <a:pt x="19490" y="17668"/>
                    <a:pt x="19490" y="19112"/>
                    <a:pt x="19307" y="20555"/>
                  </a:cubicBezTo>
                  <a:cubicBezTo>
                    <a:pt x="19307" y="20555"/>
                    <a:pt x="19307" y="20753"/>
                    <a:pt x="19123" y="20753"/>
                  </a:cubicBezTo>
                  <a:lnTo>
                    <a:pt x="19123" y="20953"/>
                  </a:lnTo>
                  <a:cubicBezTo>
                    <a:pt x="19490" y="21152"/>
                    <a:pt x="19674" y="21401"/>
                    <a:pt x="19857" y="21600"/>
                  </a:cubicBezTo>
                  <a:cubicBezTo>
                    <a:pt x="20086" y="21152"/>
                    <a:pt x="20269" y="20753"/>
                    <a:pt x="20454" y="20555"/>
                  </a:cubicBezTo>
                  <a:cubicBezTo>
                    <a:pt x="20820" y="19709"/>
                    <a:pt x="21003" y="19112"/>
                    <a:pt x="21232" y="18464"/>
                  </a:cubicBezTo>
                  <a:cubicBezTo>
                    <a:pt x="21417" y="17420"/>
                    <a:pt x="21600" y="16624"/>
                    <a:pt x="21600" y="15578"/>
                  </a:cubicBezTo>
                  <a:cubicBezTo>
                    <a:pt x="21600" y="14334"/>
                    <a:pt x="21417" y="13089"/>
                    <a:pt x="21003" y="11845"/>
                  </a:cubicBezTo>
                  <a:cubicBezTo>
                    <a:pt x="20820" y="10799"/>
                    <a:pt x="20454" y="9755"/>
                    <a:pt x="20086" y="8710"/>
                  </a:cubicBezTo>
                  <a:cubicBezTo>
                    <a:pt x="19490" y="7714"/>
                    <a:pt x="18710" y="6868"/>
                    <a:pt x="17977" y="6022"/>
                  </a:cubicBezTo>
                  <a:cubicBezTo>
                    <a:pt x="16647" y="4579"/>
                    <a:pt x="15088" y="3335"/>
                    <a:pt x="13574" y="2289"/>
                  </a:cubicBezTo>
                  <a:cubicBezTo>
                    <a:pt x="12245" y="1692"/>
                    <a:pt x="10914" y="1045"/>
                    <a:pt x="9538" y="647"/>
                  </a:cubicBezTo>
                  <a:cubicBezTo>
                    <a:pt x="8209" y="249"/>
                    <a:pt x="6878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128;p8"/>
            <p:cNvSpPr/>
            <p:nvPr/>
          </p:nvSpPr>
          <p:spPr>
            <a:xfrm>
              <a:off x="298618" y="116632"/>
              <a:ext cx="800495" cy="6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0"/>
                  </a:moveTo>
                  <a:cubicBezTo>
                    <a:pt x="0" y="201"/>
                    <a:pt x="0" y="470"/>
                    <a:pt x="69" y="649"/>
                  </a:cubicBezTo>
                  <a:cubicBezTo>
                    <a:pt x="1219" y="3445"/>
                    <a:pt x="2850" y="5794"/>
                    <a:pt x="4722" y="7919"/>
                  </a:cubicBezTo>
                  <a:cubicBezTo>
                    <a:pt x="6508" y="9976"/>
                    <a:pt x="8430" y="11833"/>
                    <a:pt x="10233" y="13891"/>
                  </a:cubicBezTo>
                  <a:cubicBezTo>
                    <a:pt x="10800" y="14450"/>
                    <a:pt x="11298" y="15099"/>
                    <a:pt x="11796" y="15860"/>
                  </a:cubicBezTo>
                  <a:cubicBezTo>
                    <a:pt x="12380" y="16687"/>
                    <a:pt x="12946" y="17537"/>
                    <a:pt x="13513" y="18276"/>
                  </a:cubicBezTo>
                  <a:cubicBezTo>
                    <a:pt x="14097" y="19103"/>
                    <a:pt x="14732" y="19774"/>
                    <a:pt x="15385" y="20423"/>
                  </a:cubicBezTo>
                  <a:cubicBezTo>
                    <a:pt x="15814" y="20893"/>
                    <a:pt x="16381" y="21251"/>
                    <a:pt x="16947" y="21452"/>
                  </a:cubicBezTo>
                  <a:cubicBezTo>
                    <a:pt x="17329" y="21557"/>
                    <a:pt x="17705" y="21600"/>
                    <a:pt x="18083" y="21600"/>
                  </a:cubicBezTo>
                  <a:cubicBezTo>
                    <a:pt x="18350" y="21600"/>
                    <a:pt x="18617" y="21579"/>
                    <a:pt x="18887" y="21541"/>
                  </a:cubicBezTo>
                  <a:cubicBezTo>
                    <a:pt x="19162" y="21541"/>
                    <a:pt x="19454" y="21452"/>
                    <a:pt x="19746" y="21340"/>
                  </a:cubicBezTo>
                  <a:cubicBezTo>
                    <a:pt x="19952" y="21251"/>
                    <a:pt x="20106" y="21161"/>
                    <a:pt x="20244" y="21071"/>
                  </a:cubicBezTo>
                  <a:cubicBezTo>
                    <a:pt x="20450" y="20982"/>
                    <a:pt x="20604" y="20893"/>
                    <a:pt x="20742" y="20691"/>
                  </a:cubicBezTo>
                  <a:cubicBezTo>
                    <a:pt x="20965" y="20512"/>
                    <a:pt x="21171" y="20222"/>
                    <a:pt x="21240" y="19864"/>
                  </a:cubicBezTo>
                  <a:cubicBezTo>
                    <a:pt x="21308" y="19662"/>
                    <a:pt x="21394" y="19483"/>
                    <a:pt x="21463" y="19305"/>
                  </a:cubicBezTo>
                  <a:cubicBezTo>
                    <a:pt x="21531" y="19013"/>
                    <a:pt x="21531" y="18745"/>
                    <a:pt x="21531" y="18454"/>
                  </a:cubicBezTo>
                  <a:cubicBezTo>
                    <a:pt x="21600" y="18276"/>
                    <a:pt x="21531" y="18096"/>
                    <a:pt x="21531" y="17895"/>
                  </a:cubicBezTo>
                  <a:cubicBezTo>
                    <a:pt x="21531" y="17626"/>
                    <a:pt x="21394" y="17336"/>
                    <a:pt x="21240" y="17157"/>
                  </a:cubicBezTo>
                  <a:cubicBezTo>
                    <a:pt x="21171" y="16978"/>
                    <a:pt x="20965" y="16777"/>
                    <a:pt x="20879" y="16687"/>
                  </a:cubicBezTo>
                  <a:cubicBezTo>
                    <a:pt x="20673" y="16508"/>
                    <a:pt x="20381" y="16419"/>
                    <a:pt x="20175" y="16218"/>
                  </a:cubicBezTo>
                  <a:lnTo>
                    <a:pt x="19952" y="16218"/>
                  </a:lnTo>
                  <a:cubicBezTo>
                    <a:pt x="20020" y="16218"/>
                    <a:pt x="20020" y="16218"/>
                    <a:pt x="20020" y="16307"/>
                  </a:cubicBezTo>
                  <a:cubicBezTo>
                    <a:pt x="20381" y="16598"/>
                    <a:pt x="20742" y="16978"/>
                    <a:pt x="20965" y="17425"/>
                  </a:cubicBezTo>
                  <a:cubicBezTo>
                    <a:pt x="21034" y="17537"/>
                    <a:pt x="21034" y="17626"/>
                    <a:pt x="21034" y="17716"/>
                  </a:cubicBezTo>
                  <a:lnTo>
                    <a:pt x="21034" y="17806"/>
                  </a:lnTo>
                  <a:cubicBezTo>
                    <a:pt x="20965" y="17806"/>
                    <a:pt x="20965" y="17895"/>
                    <a:pt x="20879" y="17984"/>
                  </a:cubicBezTo>
                  <a:cubicBezTo>
                    <a:pt x="20381" y="18655"/>
                    <a:pt x="19815" y="19103"/>
                    <a:pt x="19162" y="19662"/>
                  </a:cubicBezTo>
                  <a:cubicBezTo>
                    <a:pt x="18733" y="20042"/>
                    <a:pt x="18235" y="20334"/>
                    <a:pt x="17737" y="20691"/>
                  </a:cubicBezTo>
                  <a:lnTo>
                    <a:pt x="17668" y="20691"/>
                  </a:lnTo>
                  <a:cubicBezTo>
                    <a:pt x="17531" y="20781"/>
                    <a:pt x="17376" y="20893"/>
                    <a:pt x="17308" y="20982"/>
                  </a:cubicBezTo>
                  <a:cubicBezTo>
                    <a:pt x="17273" y="21027"/>
                    <a:pt x="17222" y="21049"/>
                    <a:pt x="17168" y="21049"/>
                  </a:cubicBezTo>
                  <a:cubicBezTo>
                    <a:pt x="17114" y="21049"/>
                    <a:pt x="17059" y="21027"/>
                    <a:pt x="17016" y="20982"/>
                  </a:cubicBezTo>
                  <a:cubicBezTo>
                    <a:pt x="16518" y="20512"/>
                    <a:pt x="16088" y="19953"/>
                    <a:pt x="15659" y="19394"/>
                  </a:cubicBezTo>
                  <a:cubicBezTo>
                    <a:pt x="15230" y="18835"/>
                    <a:pt x="14732" y="18365"/>
                    <a:pt x="14303" y="17806"/>
                  </a:cubicBezTo>
                  <a:cubicBezTo>
                    <a:pt x="13376" y="16777"/>
                    <a:pt x="12517" y="15658"/>
                    <a:pt x="11590" y="14630"/>
                  </a:cubicBezTo>
                  <a:cubicBezTo>
                    <a:pt x="10938" y="13802"/>
                    <a:pt x="10233" y="13063"/>
                    <a:pt x="9512" y="12303"/>
                  </a:cubicBezTo>
                  <a:cubicBezTo>
                    <a:pt x="9152" y="12034"/>
                    <a:pt x="8860" y="11655"/>
                    <a:pt x="8516" y="11274"/>
                  </a:cubicBezTo>
                  <a:cubicBezTo>
                    <a:pt x="8224" y="10916"/>
                    <a:pt x="7933" y="10536"/>
                    <a:pt x="7658" y="10066"/>
                  </a:cubicBezTo>
                  <a:cubicBezTo>
                    <a:pt x="7074" y="9328"/>
                    <a:pt x="6508" y="8478"/>
                    <a:pt x="5941" y="7650"/>
                  </a:cubicBezTo>
                  <a:cubicBezTo>
                    <a:pt x="5357" y="6800"/>
                    <a:pt x="4653" y="5973"/>
                    <a:pt x="4000" y="5123"/>
                  </a:cubicBezTo>
                  <a:cubicBezTo>
                    <a:pt x="4000" y="5033"/>
                    <a:pt x="4000" y="5033"/>
                    <a:pt x="3932" y="5033"/>
                  </a:cubicBezTo>
                  <a:cubicBezTo>
                    <a:pt x="3863" y="4944"/>
                    <a:pt x="3794" y="4765"/>
                    <a:pt x="3640" y="4675"/>
                  </a:cubicBezTo>
                  <a:cubicBezTo>
                    <a:pt x="3279" y="4205"/>
                    <a:pt x="2936" y="3825"/>
                    <a:pt x="2575" y="3355"/>
                  </a:cubicBezTo>
                  <a:cubicBezTo>
                    <a:pt x="1923" y="2617"/>
                    <a:pt x="1219" y="1678"/>
                    <a:pt x="566" y="760"/>
                  </a:cubicBezTo>
                  <a:cubicBezTo>
                    <a:pt x="429" y="470"/>
                    <a:pt x="206" y="29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129;p8"/>
            <p:cNvSpPr/>
            <p:nvPr/>
          </p:nvSpPr>
          <p:spPr>
            <a:xfrm>
              <a:off x="1053054" y="612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761"/>
                  </a:lnTo>
                  <a:cubicBezTo>
                    <a:pt x="21600" y="10761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130;p8"/>
            <p:cNvSpPr/>
            <p:nvPr/>
          </p:nvSpPr>
          <p:spPr>
            <a:xfrm>
              <a:off x="333031" y="493968"/>
              <a:ext cx="29324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38" y="0"/>
                  </a:moveTo>
                  <a:lnTo>
                    <a:pt x="5638" y="1725"/>
                  </a:lnTo>
                  <a:cubicBezTo>
                    <a:pt x="3763" y="9075"/>
                    <a:pt x="1875" y="15988"/>
                    <a:pt x="0" y="21600"/>
                  </a:cubicBezTo>
                  <a:cubicBezTo>
                    <a:pt x="3763" y="15988"/>
                    <a:pt x="11737" y="14250"/>
                    <a:pt x="19725" y="14250"/>
                  </a:cubicBezTo>
                  <a:lnTo>
                    <a:pt x="21600" y="14250"/>
                  </a:lnTo>
                  <a:cubicBezTo>
                    <a:pt x="17375" y="9075"/>
                    <a:pt x="11737" y="5175"/>
                    <a:pt x="563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131;p8"/>
            <p:cNvSpPr/>
            <p:nvPr/>
          </p:nvSpPr>
          <p:spPr>
            <a:xfrm>
              <a:off x="249844" y="568539"/>
              <a:ext cx="656910" cy="68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4297" y="2742"/>
                  </a:moveTo>
                  <a:cubicBezTo>
                    <a:pt x="4736" y="2742"/>
                    <a:pt x="5175" y="2903"/>
                    <a:pt x="5343" y="3323"/>
                  </a:cubicBezTo>
                  <a:cubicBezTo>
                    <a:pt x="5949" y="4584"/>
                    <a:pt x="6639" y="5745"/>
                    <a:pt x="7434" y="6826"/>
                  </a:cubicBezTo>
                  <a:cubicBezTo>
                    <a:pt x="9525" y="9749"/>
                    <a:pt x="12055" y="12332"/>
                    <a:pt x="14146" y="15254"/>
                  </a:cubicBezTo>
                  <a:cubicBezTo>
                    <a:pt x="14313" y="15515"/>
                    <a:pt x="14313" y="15915"/>
                    <a:pt x="14229" y="16175"/>
                  </a:cubicBezTo>
                  <a:cubicBezTo>
                    <a:pt x="14146" y="16415"/>
                    <a:pt x="13874" y="16675"/>
                    <a:pt x="13623" y="16756"/>
                  </a:cubicBezTo>
                  <a:cubicBezTo>
                    <a:pt x="13464" y="16850"/>
                    <a:pt x="13283" y="16888"/>
                    <a:pt x="13106" y="16888"/>
                  </a:cubicBezTo>
                  <a:cubicBezTo>
                    <a:pt x="12981" y="16888"/>
                    <a:pt x="12857" y="16869"/>
                    <a:pt x="12745" y="16836"/>
                  </a:cubicBezTo>
                  <a:cubicBezTo>
                    <a:pt x="12389" y="16756"/>
                    <a:pt x="12222" y="16595"/>
                    <a:pt x="12055" y="16335"/>
                  </a:cubicBezTo>
                  <a:lnTo>
                    <a:pt x="12055" y="16175"/>
                  </a:lnTo>
                  <a:cubicBezTo>
                    <a:pt x="11867" y="16015"/>
                    <a:pt x="11700" y="15835"/>
                    <a:pt x="11532" y="15595"/>
                  </a:cubicBezTo>
                  <a:cubicBezTo>
                    <a:pt x="11093" y="15415"/>
                    <a:pt x="10738" y="15254"/>
                    <a:pt x="10299" y="15014"/>
                  </a:cubicBezTo>
                  <a:cubicBezTo>
                    <a:pt x="9357" y="14594"/>
                    <a:pt x="8479" y="14173"/>
                    <a:pt x="7601" y="13753"/>
                  </a:cubicBezTo>
                  <a:cubicBezTo>
                    <a:pt x="5782" y="12832"/>
                    <a:pt x="3942" y="12011"/>
                    <a:pt x="2206" y="11090"/>
                  </a:cubicBezTo>
                  <a:cubicBezTo>
                    <a:pt x="2206" y="11090"/>
                    <a:pt x="2206" y="11011"/>
                    <a:pt x="2123" y="11011"/>
                  </a:cubicBezTo>
                  <a:cubicBezTo>
                    <a:pt x="2123" y="10910"/>
                    <a:pt x="2039" y="10830"/>
                    <a:pt x="2039" y="10750"/>
                  </a:cubicBezTo>
                  <a:cubicBezTo>
                    <a:pt x="2123" y="10410"/>
                    <a:pt x="2206" y="10170"/>
                    <a:pt x="2206" y="9909"/>
                  </a:cubicBezTo>
                  <a:cubicBezTo>
                    <a:pt x="2290" y="9669"/>
                    <a:pt x="2373" y="9409"/>
                    <a:pt x="2373" y="9169"/>
                  </a:cubicBezTo>
                  <a:cubicBezTo>
                    <a:pt x="2562" y="8668"/>
                    <a:pt x="2645" y="8087"/>
                    <a:pt x="2812" y="7587"/>
                  </a:cubicBezTo>
                  <a:cubicBezTo>
                    <a:pt x="2980" y="6586"/>
                    <a:pt x="3252" y="5585"/>
                    <a:pt x="3335" y="4504"/>
                  </a:cubicBezTo>
                  <a:lnTo>
                    <a:pt x="3335" y="4324"/>
                  </a:lnTo>
                  <a:cubicBezTo>
                    <a:pt x="3085" y="3824"/>
                    <a:pt x="3252" y="3163"/>
                    <a:pt x="3774" y="2822"/>
                  </a:cubicBezTo>
                  <a:cubicBezTo>
                    <a:pt x="3942" y="2742"/>
                    <a:pt x="4130" y="2742"/>
                    <a:pt x="4297" y="2742"/>
                  </a:cubicBezTo>
                  <a:close/>
                  <a:moveTo>
                    <a:pt x="5175" y="0"/>
                  </a:moveTo>
                  <a:lnTo>
                    <a:pt x="4904" y="240"/>
                  </a:lnTo>
                  <a:cubicBezTo>
                    <a:pt x="4736" y="400"/>
                    <a:pt x="4548" y="500"/>
                    <a:pt x="4381" y="660"/>
                  </a:cubicBezTo>
                  <a:cubicBezTo>
                    <a:pt x="4381" y="741"/>
                    <a:pt x="4297" y="821"/>
                    <a:pt x="4297" y="901"/>
                  </a:cubicBezTo>
                  <a:cubicBezTo>
                    <a:pt x="4297" y="1001"/>
                    <a:pt x="4213" y="1081"/>
                    <a:pt x="4213" y="1161"/>
                  </a:cubicBezTo>
                  <a:cubicBezTo>
                    <a:pt x="4130" y="1321"/>
                    <a:pt x="4025" y="1401"/>
                    <a:pt x="3858" y="1581"/>
                  </a:cubicBezTo>
                  <a:cubicBezTo>
                    <a:pt x="3774" y="1662"/>
                    <a:pt x="3607" y="1742"/>
                    <a:pt x="3419" y="1821"/>
                  </a:cubicBezTo>
                  <a:cubicBezTo>
                    <a:pt x="3252" y="1821"/>
                    <a:pt x="3085" y="1901"/>
                    <a:pt x="2896" y="1901"/>
                  </a:cubicBezTo>
                  <a:cubicBezTo>
                    <a:pt x="2729" y="1901"/>
                    <a:pt x="2645" y="1821"/>
                    <a:pt x="2457" y="1742"/>
                  </a:cubicBezTo>
                  <a:cubicBezTo>
                    <a:pt x="2290" y="1662"/>
                    <a:pt x="2123" y="1581"/>
                    <a:pt x="2039" y="1401"/>
                  </a:cubicBezTo>
                  <a:cubicBezTo>
                    <a:pt x="1935" y="1321"/>
                    <a:pt x="1851" y="1241"/>
                    <a:pt x="1851" y="1161"/>
                  </a:cubicBezTo>
                  <a:cubicBezTo>
                    <a:pt x="1767" y="1401"/>
                    <a:pt x="1684" y="1662"/>
                    <a:pt x="1600" y="2002"/>
                  </a:cubicBezTo>
                  <a:cubicBezTo>
                    <a:pt x="1077" y="3503"/>
                    <a:pt x="638" y="5005"/>
                    <a:pt x="283" y="6506"/>
                  </a:cubicBezTo>
                  <a:cubicBezTo>
                    <a:pt x="31" y="7667"/>
                    <a:pt x="-52" y="8748"/>
                    <a:pt x="31" y="9909"/>
                  </a:cubicBezTo>
                  <a:cubicBezTo>
                    <a:pt x="31" y="10170"/>
                    <a:pt x="31" y="10410"/>
                    <a:pt x="115" y="10670"/>
                  </a:cubicBezTo>
                  <a:lnTo>
                    <a:pt x="199" y="10670"/>
                  </a:lnTo>
                  <a:cubicBezTo>
                    <a:pt x="283" y="10750"/>
                    <a:pt x="283" y="10910"/>
                    <a:pt x="199" y="11011"/>
                  </a:cubicBezTo>
                  <a:lnTo>
                    <a:pt x="199" y="11090"/>
                  </a:lnTo>
                  <a:cubicBezTo>
                    <a:pt x="199" y="11250"/>
                    <a:pt x="283" y="11411"/>
                    <a:pt x="366" y="11591"/>
                  </a:cubicBezTo>
                  <a:cubicBezTo>
                    <a:pt x="471" y="11831"/>
                    <a:pt x="554" y="12091"/>
                    <a:pt x="722" y="12332"/>
                  </a:cubicBezTo>
                  <a:cubicBezTo>
                    <a:pt x="805" y="12412"/>
                    <a:pt x="805" y="12592"/>
                    <a:pt x="889" y="12672"/>
                  </a:cubicBezTo>
                  <a:lnTo>
                    <a:pt x="993" y="12752"/>
                  </a:lnTo>
                  <a:cubicBezTo>
                    <a:pt x="1077" y="12672"/>
                    <a:pt x="1161" y="12672"/>
                    <a:pt x="1244" y="12672"/>
                  </a:cubicBezTo>
                  <a:lnTo>
                    <a:pt x="1328" y="12672"/>
                  </a:lnTo>
                  <a:cubicBezTo>
                    <a:pt x="1516" y="12672"/>
                    <a:pt x="1600" y="12832"/>
                    <a:pt x="1516" y="13012"/>
                  </a:cubicBezTo>
                  <a:cubicBezTo>
                    <a:pt x="1411" y="13092"/>
                    <a:pt x="1411" y="13173"/>
                    <a:pt x="1411" y="13173"/>
                  </a:cubicBezTo>
                  <a:cubicBezTo>
                    <a:pt x="1516" y="13332"/>
                    <a:pt x="1600" y="13412"/>
                    <a:pt x="1684" y="13513"/>
                  </a:cubicBezTo>
                  <a:cubicBezTo>
                    <a:pt x="1767" y="13412"/>
                    <a:pt x="1767" y="13332"/>
                    <a:pt x="1851" y="13252"/>
                  </a:cubicBezTo>
                  <a:cubicBezTo>
                    <a:pt x="1851" y="13173"/>
                    <a:pt x="1935" y="13173"/>
                    <a:pt x="2039" y="13173"/>
                  </a:cubicBezTo>
                  <a:lnTo>
                    <a:pt x="2206" y="13173"/>
                  </a:lnTo>
                  <a:cubicBezTo>
                    <a:pt x="2290" y="13252"/>
                    <a:pt x="2373" y="13332"/>
                    <a:pt x="2290" y="13513"/>
                  </a:cubicBezTo>
                  <a:cubicBezTo>
                    <a:pt x="2290" y="13592"/>
                    <a:pt x="2206" y="13753"/>
                    <a:pt x="2206" y="13833"/>
                  </a:cubicBezTo>
                  <a:cubicBezTo>
                    <a:pt x="2290" y="13753"/>
                    <a:pt x="2290" y="13673"/>
                    <a:pt x="2373" y="13513"/>
                  </a:cubicBezTo>
                  <a:cubicBezTo>
                    <a:pt x="2373" y="13412"/>
                    <a:pt x="2562" y="13412"/>
                    <a:pt x="2645" y="13412"/>
                  </a:cubicBezTo>
                  <a:lnTo>
                    <a:pt x="2729" y="13412"/>
                  </a:lnTo>
                  <a:cubicBezTo>
                    <a:pt x="2896" y="13513"/>
                    <a:pt x="2896" y="13592"/>
                    <a:pt x="2812" y="13753"/>
                  </a:cubicBezTo>
                  <a:cubicBezTo>
                    <a:pt x="2812" y="13913"/>
                    <a:pt x="2729" y="14013"/>
                    <a:pt x="2729" y="14173"/>
                  </a:cubicBezTo>
                  <a:cubicBezTo>
                    <a:pt x="2980" y="14333"/>
                    <a:pt x="3335" y="14513"/>
                    <a:pt x="3607" y="14674"/>
                  </a:cubicBezTo>
                  <a:cubicBezTo>
                    <a:pt x="3858" y="14013"/>
                    <a:pt x="4025" y="13412"/>
                    <a:pt x="4381" y="12832"/>
                  </a:cubicBezTo>
                  <a:cubicBezTo>
                    <a:pt x="4464" y="12832"/>
                    <a:pt x="4464" y="12752"/>
                    <a:pt x="4548" y="12752"/>
                  </a:cubicBezTo>
                  <a:lnTo>
                    <a:pt x="4653" y="12672"/>
                  </a:lnTo>
                  <a:lnTo>
                    <a:pt x="4736" y="12752"/>
                  </a:lnTo>
                  <a:cubicBezTo>
                    <a:pt x="4820" y="12752"/>
                    <a:pt x="4904" y="12832"/>
                    <a:pt x="4904" y="12832"/>
                  </a:cubicBezTo>
                  <a:lnTo>
                    <a:pt x="4904" y="13092"/>
                  </a:lnTo>
                  <a:cubicBezTo>
                    <a:pt x="4548" y="13673"/>
                    <a:pt x="4297" y="14253"/>
                    <a:pt x="4130" y="14834"/>
                  </a:cubicBezTo>
                  <a:cubicBezTo>
                    <a:pt x="4213" y="14914"/>
                    <a:pt x="4381" y="15014"/>
                    <a:pt x="4464" y="15094"/>
                  </a:cubicBezTo>
                  <a:cubicBezTo>
                    <a:pt x="4464" y="14914"/>
                    <a:pt x="4548" y="14834"/>
                    <a:pt x="4548" y="14754"/>
                  </a:cubicBezTo>
                  <a:cubicBezTo>
                    <a:pt x="4653" y="14594"/>
                    <a:pt x="4736" y="14594"/>
                    <a:pt x="4820" y="14594"/>
                  </a:cubicBezTo>
                  <a:lnTo>
                    <a:pt x="4904" y="14594"/>
                  </a:lnTo>
                  <a:cubicBezTo>
                    <a:pt x="4987" y="14594"/>
                    <a:pt x="5071" y="14674"/>
                    <a:pt x="5071" y="14754"/>
                  </a:cubicBezTo>
                  <a:lnTo>
                    <a:pt x="5071" y="14914"/>
                  </a:lnTo>
                  <a:cubicBezTo>
                    <a:pt x="4987" y="15094"/>
                    <a:pt x="4987" y="15174"/>
                    <a:pt x="4904" y="15335"/>
                  </a:cubicBezTo>
                  <a:cubicBezTo>
                    <a:pt x="5071" y="15335"/>
                    <a:pt x="5175" y="15415"/>
                    <a:pt x="5259" y="15415"/>
                  </a:cubicBezTo>
                  <a:cubicBezTo>
                    <a:pt x="5343" y="15335"/>
                    <a:pt x="5343" y="15254"/>
                    <a:pt x="5343" y="15174"/>
                  </a:cubicBezTo>
                  <a:cubicBezTo>
                    <a:pt x="5426" y="15094"/>
                    <a:pt x="5426" y="15094"/>
                    <a:pt x="5510" y="15014"/>
                  </a:cubicBezTo>
                  <a:lnTo>
                    <a:pt x="5698" y="15014"/>
                  </a:lnTo>
                  <a:cubicBezTo>
                    <a:pt x="5782" y="15094"/>
                    <a:pt x="5866" y="15094"/>
                    <a:pt x="5866" y="15174"/>
                  </a:cubicBezTo>
                  <a:lnTo>
                    <a:pt x="5866" y="15415"/>
                  </a:lnTo>
                  <a:cubicBezTo>
                    <a:pt x="5866" y="15515"/>
                    <a:pt x="5782" y="15595"/>
                    <a:pt x="5782" y="15675"/>
                  </a:cubicBezTo>
                  <a:cubicBezTo>
                    <a:pt x="5866" y="15754"/>
                    <a:pt x="5949" y="15835"/>
                    <a:pt x="6117" y="15835"/>
                  </a:cubicBezTo>
                  <a:cubicBezTo>
                    <a:pt x="6117" y="15754"/>
                    <a:pt x="6221" y="15754"/>
                    <a:pt x="6221" y="15675"/>
                  </a:cubicBezTo>
                  <a:cubicBezTo>
                    <a:pt x="6305" y="15515"/>
                    <a:pt x="6388" y="15515"/>
                    <a:pt x="6472" y="15515"/>
                  </a:cubicBezTo>
                  <a:lnTo>
                    <a:pt x="6555" y="15515"/>
                  </a:lnTo>
                  <a:cubicBezTo>
                    <a:pt x="6744" y="15595"/>
                    <a:pt x="6744" y="15754"/>
                    <a:pt x="6744" y="15835"/>
                  </a:cubicBezTo>
                  <a:cubicBezTo>
                    <a:pt x="6639" y="15915"/>
                    <a:pt x="6639" y="16015"/>
                    <a:pt x="6555" y="16095"/>
                  </a:cubicBezTo>
                  <a:cubicBezTo>
                    <a:pt x="6639" y="16095"/>
                    <a:pt x="6744" y="16175"/>
                    <a:pt x="6744" y="16175"/>
                  </a:cubicBezTo>
                  <a:cubicBezTo>
                    <a:pt x="6827" y="16095"/>
                    <a:pt x="6827" y="16015"/>
                    <a:pt x="6911" y="15915"/>
                  </a:cubicBezTo>
                  <a:cubicBezTo>
                    <a:pt x="6911" y="15835"/>
                    <a:pt x="6994" y="15754"/>
                    <a:pt x="7078" y="15754"/>
                  </a:cubicBezTo>
                  <a:lnTo>
                    <a:pt x="7267" y="15754"/>
                  </a:lnTo>
                  <a:cubicBezTo>
                    <a:pt x="7350" y="15754"/>
                    <a:pt x="7350" y="15835"/>
                    <a:pt x="7434" y="15915"/>
                  </a:cubicBezTo>
                  <a:cubicBezTo>
                    <a:pt x="7434" y="15915"/>
                    <a:pt x="7434" y="16015"/>
                    <a:pt x="7350" y="16095"/>
                  </a:cubicBezTo>
                  <a:cubicBezTo>
                    <a:pt x="7350" y="16175"/>
                    <a:pt x="7267" y="16255"/>
                    <a:pt x="7267" y="16415"/>
                  </a:cubicBezTo>
                  <a:cubicBezTo>
                    <a:pt x="7517" y="16516"/>
                    <a:pt x="7789" y="16675"/>
                    <a:pt x="8040" y="16756"/>
                  </a:cubicBezTo>
                  <a:cubicBezTo>
                    <a:pt x="8312" y="16255"/>
                    <a:pt x="8563" y="15675"/>
                    <a:pt x="8835" y="15174"/>
                  </a:cubicBezTo>
                  <a:cubicBezTo>
                    <a:pt x="8918" y="15094"/>
                    <a:pt x="8918" y="15094"/>
                    <a:pt x="9002" y="15014"/>
                  </a:cubicBezTo>
                  <a:lnTo>
                    <a:pt x="9086" y="15014"/>
                  </a:lnTo>
                  <a:cubicBezTo>
                    <a:pt x="9086" y="15014"/>
                    <a:pt x="9169" y="15014"/>
                    <a:pt x="9169" y="15094"/>
                  </a:cubicBezTo>
                  <a:cubicBezTo>
                    <a:pt x="9253" y="15094"/>
                    <a:pt x="9357" y="15094"/>
                    <a:pt x="9357" y="15174"/>
                  </a:cubicBezTo>
                  <a:lnTo>
                    <a:pt x="9357" y="15415"/>
                  </a:lnTo>
                  <a:cubicBezTo>
                    <a:pt x="9002" y="15915"/>
                    <a:pt x="8835" y="16415"/>
                    <a:pt x="8563" y="17016"/>
                  </a:cubicBezTo>
                  <a:cubicBezTo>
                    <a:pt x="8646" y="17016"/>
                    <a:pt x="8730" y="17096"/>
                    <a:pt x="8835" y="17096"/>
                  </a:cubicBezTo>
                  <a:cubicBezTo>
                    <a:pt x="8918" y="17016"/>
                    <a:pt x="8918" y="16836"/>
                    <a:pt x="9002" y="16756"/>
                  </a:cubicBezTo>
                  <a:cubicBezTo>
                    <a:pt x="9002" y="16675"/>
                    <a:pt x="9169" y="16595"/>
                    <a:pt x="9253" y="16595"/>
                  </a:cubicBezTo>
                  <a:lnTo>
                    <a:pt x="9357" y="16595"/>
                  </a:lnTo>
                  <a:cubicBezTo>
                    <a:pt x="9441" y="16675"/>
                    <a:pt x="9525" y="16836"/>
                    <a:pt x="9441" y="16916"/>
                  </a:cubicBezTo>
                  <a:cubicBezTo>
                    <a:pt x="9441" y="17096"/>
                    <a:pt x="9357" y="17176"/>
                    <a:pt x="9357" y="17336"/>
                  </a:cubicBezTo>
                  <a:cubicBezTo>
                    <a:pt x="9441" y="17336"/>
                    <a:pt x="9441" y="17336"/>
                    <a:pt x="9525" y="17416"/>
                  </a:cubicBezTo>
                  <a:cubicBezTo>
                    <a:pt x="9608" y="17336"/>
                    <a:pt x="9608" y="17256"/>
                    <a:pt x="9692" y="17176"/>
                  </a:cubicBezTo>
                  <a:cubicBezTo>
                    <a:pt x="9692" y="17016"/>
                    <a:pt x="9776" y="17016"/>
                    <a:pt x="9964" y="17016"/>
                  </a:cubicBezTo>
                  <a:lnTo>
                    <a:pt x="10047" y="17016"/>
                  </a:lnTo>
                  <a:cubicBezTo>
                    <a:pt x="10131" y="17096"/>
                    <a:pt x="10214" y="17256"/>
                    <a:pt x="10131" y="17336"/>
                  </a:cubicBezTo>
                  <a:cubicBezTo>
                    <a:pt x="10131" y="17416"/>
                    <a:pt x="10047" y="17516"/>
                    <a:pt x="10047" y="17596"/>
                  </a:cubicBezTo>
                  <a:cubicBezTo>
                    <a:pt x="10131" y="17677"/>
                    <a:pt x="10214" y="17677"/>
                    <a:pt x="10299" y="17757"/>
                  </a:cubicBezTo>
                  <a:cubicBezTo>
                    <a:pt x="10403" y="17677"/>
                    <a:pt x="10403" y="17596"/>
                    <a:pt x="10487" y="17516"/>
                  </a:cubicBezTo>
                  <a:cubicBezTo>
                    <a:pt x="10487" y="17416"/>
                    <a:pt x="10570" y="17336"/>
                    <a:pt x="10654" y="17336"/>
                  </a:cubicBezTo>
                  <a:lnTo>
                    <a:pt x="10821" y="17336"/>
                  </a:lnTo>
                  <a:cubicBezTo>
                    <a:pt x="10926" y="17416"/>
                    <a:pt x="11009" y="17596"/>
                    <a:pt x="10926" y="17757"/>
                  </a:cubicBezTo>
                  <a:cubicBezTo>
                    <a:pt x="10926" y="17757"/>
                    <a:pt x="10821" y="17837"/>
                    <a:pt x="10821" y="17917"/>
                  </a:cubicBezTo>
                  <a:cubicBezTo>
                    <a:pt x="10926" y="18017"/>
                    <a:pt x="11009" y="18017"/>
                    <a:pt x="11176" y="18097"/>
                  </a:cubicBezTo>
                  <a:cubicBezTo>
                    <a:pt x="11176" y="18017"/>
                    <a:pt x="11176" y="17917"/>
                    <a:pt x="11260" y="17837"/>
                  </a:cubicBezTo>
                  <a:cubicBezTo>
                    <a:pt x="11260" y="17757"/>
                    <a:pt x="11344" y="17757"/>
                    <a:pt x="11449" y="17757"/>
                  </a:cubicBezTo>
                  <a:cubicBezTo>
                    <a:pt x="11449" y="17677"/>
                    <a:pt x="11449" y="17677"/>
                    <a:pt x="11532" y="17677"/>
                  </a:cubicBezTo>
                  <a:cubicBezTo>
                    <a:pt x="11532" y="17677"/>
                    <a:pt x="11615" y="17677"/>
                    <a:pt x="11615" y="17757"/>
                  </a:cubicBezTo>
                  <a:cubicBezTo>
                    <a:pt x="11700" y="17757"/>
                    <a:pt x="11783" y="17917"/>
                    <a:pt x="11783" y="18097"/>
                  </a:cubicBezTo>
                  <a:cubicBezTo>
                    <a:pt x="11700" y="18097"/>
                    <a:pt x="11700" y="18177"/>
                    <a:pt x="11615" y="18257"/>
                  </a:cubicBezTo>
                  <a:cubicBezTo>
                    <a:pt x="11867" y="18337"/>
                    <a:pt x="12138" y="18417"/>
                    <a:pt x="12389" y="18598"/>
                  </a:cubicBezTo>
                  <a:cubicBezTo>
                    <a:pt x="12577" y="18177"/>
                    <a:pt x="12745" y="17677"/>
                    <a:pt x="13017" y="17256"/>
                  </a:cubicBezTo>
                  <a:cubicBezTo>
                    <a:pt x="13017" y="17256"/>
                    <a:pt x="13100" y="17176"/>
                    <a:pt x="13184" y="17176"/>
                  </a:cubicBezTo>
                  <a:lnTo>
                    <a:pt x="13351" y="17176"/>
                  </a:lnTo>
                  <a:cubicBezTo>
                    <a:pt x="13435" y="17256"/>
                    <a:pt x="13539" y="17416"/>
                    <a:pt x="13539" y="17516"/>
                  </a:cubicBezTo>
                  <a:cubicBezTo>
                    <a:pt x="13268" y="17917"/>
                    <a:pt x="13100" y="18337"/>
                    <a:pt x="12828" y="18757"/>
                  </a:cubicBezTo>
                  <a:cubicBezTo>
                    <a:pt x="13017" y="18837"/>
                    <a:pt x="13184" y="18837"/>
                    <a:pt x="13351" y="18918"/>
                  </a:cubicBezTo>
                  <a:cubicBezTo>
                    <a:pt x="13351" y="18918"/>
                    <a:pt x="13435" y="18837"/>
                    <a:pt x="13435" y="18757"/>
                  </a:cubicBezTo>
                  <a:cubicBezTo>
                    <a:pt x="13435" y="18678"/>
                    <a:pt x="13623" y="18678"/>
                    <a:pt x="13707" y="18678"/>
                  </a:cubicBezTo>
                  <a:lnTo>
                    <a:pt x="13790" y="18678"/>
                  </a:lnTo>
                  <a:cubicBezTo>
                    <a:pt x="13874" y="18678"/>
                    <a:pt x="13958" y="18837"/>
                    <a:pt x="13874" y="19018"/>
                  </a:cubicBezTo>
                  <a:lnTo>
                    <a:pt x="13874" y="19098"/>
                  </a:lnTo>
                  <a:cubicBezTo>
                    <a:pt x="13958" y="19178"/>
                    <a:pt x="14062" y="19178"/>
                    <a:pt x="14229" y="19258"/>
                  </a:cubicBezTo>
                  <a:cubicBezTo>
                    <a:pt x="14229" y="19178"/>
                    <a:pt x="14229" y="19178"/>
                    <a:pt x="14313" y="19098"/>
                  </a:cubicBezTo>
                  <a:cubicBezTo>
                    <a:pt x="14313" y="19018"/>
                    <a:pt x="14396" y="19018"/>
                    <a:pt x="14396" y="19018"/>
                  </a:cubicBezTo>
                  <a:lnTo>
                    <a:pt x="14480" y="18918"/>
                  </a:lnTo>
                  <a:cubicBezTo>
                    <a:pt x="14585" y="18918"/>
                    <a:pt x="14585" y="18918"/>
                    <a:pt x="14669" y="19018"/>
                  </a:cubicBezTo>
                  <a:lnTo>
                    <a:pt x="14752" y="19098"/>
                  </a:lnTo>
                  <a:cubicBezTo>
                    <a:pt x="14836" y="19178"/>
                    <a:pt x="14836" y="19258"/>
                    <a:pt x="14752" y="19338"/>
                  </a:cubicBezTo>
                  <a:cubicBezTo>
                    <a:pt x="14752" y="19338"/>
                    <a:pt x="14752" y="19418"/>
                    <a:pt x="14669" y="19418"/>
                  </a:cubicBezTo>
                  <a:cubicBezTo>
                    <a:pt x="14836" y="19518"/>
                    <a:pt x="14920" y="19518"/>
                    <a:pt x="15003" y="19598"/>
                  </a:cubicBezTo>
                  <a:cubicBezTo>
                    <a:pt x="15108" y="19518"/>
                    <a:pt x="15108" y="19518"/>
                    <a:pt x="15108" y="19418"/>
                  </a:cubicBezTo>
                  <a:cubicBezTo>
                    <a:pt x="15191" y="19338"/>
                    <a:pt x="15275" y="19258"/>
                    <a:pt x="15358" y="19258"/>
                  </a:cubicBezTo>
                  <a:cubicBezTo>
                    <a:pt x="15358" y="19258"/>
                    <a:pt x="15442" y="19258"/>
                    <a:pt x="15442" y="19338"/>
                  </a:cubicBezTo>
                  <a:cubicBezTo>
                    <a:pt x="15630" y="19338"/>
                    <a:pt x="15630" y="19518"/>
                    <a:pt x="15630" y="19678"/>
                  </a:cubicBezTo>
                  <a:cubicBezTo>
                    <a:pt x="15630" y="19678"/>
                    <a:pt x="15526" y="19678"/>
                    <a:pt x="15526" y="19758"/>
                  </a:cubicBezTo>
                  <a:cubicBezTo>
                    <a:pt x="15630" y="19758"/>
                    <a:pt x="15714" y="19758"/>
                    <a:pt x="15797" y="19839"/>
                  </a:cubicBezTo>
                  <a:cubicBezTo>
                    <a:pt x="15882" y="19839"/>
                    <a:pt x="15882" y="19758"/>
                    <a:pt x="15882" y="19758"/>
                  </a:cubicBezTo>
                  <a:cubicBezTo>
                    <a:pt x="15882" y="19678"/>
                    <a:pt x="15965" y="19598"/>
                    <a:pt x="16153" y="19598"/>
                  </a:cubicBezTo>
                  <a:cubicBezTo>
                    <a:pt x="16153" y="19598"/>
                    <a:pt x="16153" y="19678"/>
                    <a:pt x="16237" y="19678"/>
                  </a:cubicBezTo>
                  <a:cubicBezTo>
                    <a:pt x="16320" y="19678"/>
                    <a:pt x="16404" y="19839"/>
                    <a:pt x="16320" y="20019"/>
                  </a:cubicBezTo>
                  <a:cubicBezTo>
                    <a:pt x="16571" y="20099"/>
                    <a:pt x="16843" y="20179"/>
                    <a:pt x="17094" y="20259"/>
                  </a:cubicBezTo>
                  <a:lnTo>
                    <a:pt x="17094" y="20179"/>
                  </a:lnTo>
                  <a:cubicBezTo>
                    <a:pt x="17198" y="19919"/>
                    <a:pt x="17366" y="19678"/>
                    <a:pt x="17450" y="19418"/>
                  </a:cubicBezTo>
                  <a:cubicBezTo>
                    <a:pt x="17533" y="19338"/>
                    <a:pt x="17616" y="19258"/>
                    <a:pt x="17721" y="19258"/>
                  </a:cubicBezTo>
                  <a:lnTo>
                    <a:pt x="17805" y="19258"/>
                  </a:lnTo>
                  <a:cubicBezTo>
                    <a:pt x="17972" y="19338"/>
                    <a:pt x="18056" y="19518"/>
                    <a:pt x="17972" y="19598"/>
                  </a:cubicBezTo>
                  <a:cubicBezTo>
                    <a:pt x="17805" y="19839"/>
                    <a:pt x="17721" y="20099"/>
                    <a:pt x="17533" y="20419"/>
                  </a:cubicBezTo>
                  <a:cubicBezTo>
                    <a:pt x="17805" y="20519"/>
                    <a:pt x="17972" y="20519"/>
                    <a:pt x="18244" y="20599"/>
                  </a:cubicBezTo>
                  <a:cubicBezTo>
                    <a:pt x="18244" y="20599"/>
                    <a:pt x="18244" y="20519"/>
                    <a:pt x="18328" y="20519"/>
                  </a:cubicBezTo>
                  <a:cubicBezTo>
                    <a:pt x="18328" y="20419"/>
                    <a:pt x="18411" y="20339"/>
                    <a:pt x="18495" y="20339"/>
                  </a:cubicBezTo>
                  <a:lnTo>
                    <a:pt x="18662" y="20339"/>
                  </a:lnTo>
                  <a:cubicBezTo>
                    <a:pt x="18767" y="20419"/>
                    <a:pt x="18851" y="20599"/>
                    <a:pt x="18767" y="20679"/>
                  </a:cubicBezTo>
                  <a:lnTo>
                    <a:pt x="18767" y="20760"/>
                  </a:lnTo>
                  <a:cubicBezTo>
                    <a:pt x="18934" y="20840"/>
                    <a:pt x="19018" y="20840"/>
                    <a:pt x="19185" y="20919"/>
                  </a:cubicBezTo>
                  <a:cubicBezTo>
                    <a:pt x="19290" y="20840"/>
                    <a:pt x="19373" y="20760"/>
                    <a:pt x="19457" y="20760"/>
                  </a:cubicBezTo>
                  <a:lnTo>
                    <a:pt x="19540" y="20760"/>
                  </a:lnTo>
                  <a:cubicBezTo>
                    <a:pt x="19624" y="20760"/>
                    <a:pt x="19708" y="20919"/>
                    <a:pt x="19708" y="21020"/>
                  </a:cubicBezTo>
                  <a:lnTo>
                    <a:pt x="19708" y="21100"/>
                  </a:lnTo>
                  <a:cubicBezTo>
                    <a:pt x="19812" y="21100"/>
                    <a:pt x="19979" y="21100"/>
                    <a:pt x="20063" y="21180"/>
                  </a:cubicBezTo>
                  <a:cubicBezTo>
                    <a:pt x="20147" y="21100"/>
                    <a:pt x="20230" y="21100"/>
                    <a:pt x="20230" y="21100"/>
                  </a:cubicBezTo>
                  <a:lnTo>
                    <a:pt x="20419" y="21100"/>
                  </a:lnTo>
                  <a:cubicBezTo>
                    <a:pt x="20502" y="21180"/>
                    <a:pt x="20502" y="21180"/>
                    <a:pt x="20502" y="21260"/>
                  </a:cubicBezTo>
                  <a:cubicBezTo>
                    <a:pt x="20858" y="21420"/>
                    <a:pt x="21192" y="21520"/>
                    <a:pt x="21548" y="21600"/>
                  </a:cubicBezTo>
                  <a:cubicBezTo>
                    <a:pt x="21380" y="21340"/>
                    <a:pt x="21276" y="21180"/>
                    <a:pt x="21109" y="20919"/>
                  </a:cubicBezTo>
                  <a:cubicBezTo>
                    <a:pt x="20670" y="20259"/>
                    <a:pt x="20147" y="19678"/>
                    <a:pt x="19624" y="19018"/>
                  </a:cubicBezTo>
                  <a:cubicBezTo>
                    <a:pt x="18662" y="17677"/>
                    <a:pt x="17616" y="16415"/>
                    <a:pt x="16571" y="15094"/>
                  </a:cubicBezTo>
                  <a:cubicBezTo>
                    <a:pt x="15965" y="14253"/>
                    <a:pt x="15275" y="13332"/>
                    <a:pt x="14585" y="12512"/>
                  </a:cubicBezTo>
                  <a:cubicBezTo>
                    <a:pt x="13874" y="11591"/>
                    <a:pt x="13268" y="10670"/>
                    <a:pt x="12577" y="9829"/>
                  </a:cubicBezTo>
                  <a:cubicBezTo>
                    <a:pt x="11344" y="8008"/>
                    <a:pt x="9964" y="6246"/>
                    <a:pt x="8563" y="4584"/>
                  </a:cubicBezTo>
                  <a:lnTo>
                    <a:pt x="8646" y="4584"/>
                  </a:lnTo>
                  <a:cubicBezTo>
                    <a:pt x="8207" y="4084"/>
                    <a:pt x="7789" y="3663"/>
                    <a:pt x="7434" y="3163"/>
                  </a:cubicBezTo>
                  <a:cubicBezTo>
                    <a:pt x="7078" y="2742"/>
                    <a:pt x="6827" y="2322"/>
                    <a:pt x="6472" y="1821"/>
                  </a:cubicBezTo>
                  <a:cubicBezTo>
                    <a:pt x="6032" y="1241"/>
                    <a:pt x="5593" y="580"/>
                    <a:pt x="51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132;p8"/>
            <p:cNvSpPr/>
            <p:nvPr/>
          </p:nvSpPr>
          <p:spPr>
            <a:xfrm>
              <a:off x="481562" y="852163"/>
              <a:ext cx="124948" cy="1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5" y="1234"/>
                    <a:pt x="2114" y="2465"/>
                    <a:pt x="3418" y="3638"/>
                  </a:cubicBezTo>
                  <a:cubicBezTo>
                    <a:pt x="2292" y="2427"/>
                    <a:pt x="1176" y="1213"/>
                    <a:pt x="0" y="0"/>
                  </a:cubicBezTo>
                  <a:close/>
                  <a:moveTo>
                    <a:pt x="3418" y="3638"/>
                  </a:moveTo>
                  <a:cubicBezTo>
                    <a:pt x="4773" y="5090"/>
                    <a:pt x="6144" y="6535"/>
                    <a:pt x="7652" y="7969"/>
                  </a:cubicBezTo>
                  <a:cubicBezTo>
                    <a:pt x="6325" y="6626"/>
                    <a:pt x="5018" y="5276"/>
                    <a:pt x="3746" y="3926"/>
                  </a:cubicBezTo>
                  <a:cubicBezTo>
                    <a:pt x="3638" y="3831"/>
                    <a:pt x="3526" y="3733"/>
                    <a:pt x="3418" y="3638"/>
                  </a:cubicBezTo>
                  <a:close/>
                  <a:moveTo>
                    <a:pt x="7652" y="7969"/>
                  </a:moveTo>
                  <a:cubicBezTo>
                    <a:pt x="11503" y="11863"/>
                    <a:pt x="15514" y="15701"/>
                    <a:pt x="19285" y="19321"/>
                  </a:cubicBezTo>
                  <a:cubicBezTo>
                    <a:pt x="20277" y="20343"/>
                    <a:pt x="21157" y="20971"/>
                    <a:pt x="21600" y="21600"/>
                  </a:cubicBezTo>
                  <a:cubicBezTo>
                    <a:pt x="21157" y="20971"/>
                    <a:pt x="20717" y="20343"/>
                    <a:pt x="19725" y="19635"/>
                  </a:cubicBezTo>
                  <a:cubicBezTo>
                    <a:pt x="16531" y="16415"/>
                    <a:pt x="12893" y="13118"/>
                    <a:pt x="9695" y="9818"/>
                  </a:cubicBezTo>
                  <a:cubicBezTo>
                    <a:pt x="8984" y="9205"/>
                    <a:pt x="8305" y="8587"/>
                    <a:pt x="7652" y="7969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133;p8"/>
            <p:cNvSpPr/>
            <p:nvPr/>
          </p:nvSpPr>
          <p:spPr>
            <a:xfrm>
              <a:off x="348021" y="655852"/>
              <a:ext cx="337288" cy="4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2070" y="0"/>
                  </a:moveTo>
                  <a:cubicBezTo>
                    <a:pt x="1749" y="0"/>
                    <a:pt x="1387" y="0"/>
                    <a:pt x="1065" y="122"/>
                  </a:cubicBezTo>
                  <a:cubicBezTo>
                    <a:pt x="59" y="642"/>
                    <a:pt x="-262" y="1651"/>
                    <a:pt x="220" y="2415"/>
                  </a:cubicBezTo>
                  <a:lnTo>
                    <a:pt x="220" y="2690"/>
                  </a:lnTo>
                  <a:lnTo>
                    <a:pt x="382" y="2690"/>
                  </a:lnTo>
                  <a:cubicBezTo>
                    <a:pt x="382" y="2170"/>
                    <a:pt x="382" y="1651"/>
                    <a:pt x="542" y="1284"/>
                  </a:cubicBezTo>
                  <a:lnTo>
                    <a:pt x="542" y="887"/>
                  </a:lnTo>
                  <a:cubicBezTo>
                    <a:pt x="743" y="887"/>
                    <a:pt x="743" y="764"/>
                    <a:pt x="904" y="764"/>
                  </a:cubicBezTo>
                  <a:cubicBezTo>
                    <a:pt x="904" y="642"/>
                    <a:pt x="1065" y="642"/>
                    <a:pt x="1065" y="642"/>
                  </a:cubicBezTo>
                  <a:lnTo>
                    <a:pt x="1226" y="642"/>
                  </a:lnTo>
                  <a:cubicBezTo>
                    <a:pt x="1387" y="642"/>
                    <a:pt x="1387" y="764"/>
                    <a:pt x="1548" y="887"/>
                  </a:cubicBezTo>
                  <a:cubicBezTo>
                    <a:pt x="2392" y="1773"/>
                    <a:pt x="3398" y="2690"/>
                    <a:pt x="4243" y="3576"/>
                  </a:cubicBezTo>
                  <a:cubicBezTo>
                    <a:pt x="6777" y="6235"/>
                    <a:pt x="9110" y="8926"/>
                    <a:pt x="11603" y="11585"/>
                  </a:cubicBezTo>
                  <a:cubicBezTo>
                    <a:pt x="12288" y="12349"/>
                    <a:pt x="12972" y="12991"/>
                    <a:pt x="13454" y="13633"/>
                  </a:cubicBezTo>
                  <a:cubicBezTo>
                    <a:pt x="14138" y="14275"/>
                    <a:pt x="14822" y="14917"/>
                    <a:pt x="15466" y="15528"/>
                  </a:cubicBezTo>
                  <a:cubicBezTo>
                    <a:pt x="16632" y="16690"/>
                    <a:pt x="17637" y="17821"/>
                    <a:pt x="18643" y="19104"/>
                  </a:cubicBezTo>
                  <a:cubicBezTo>
                    <a:pt x="18844" y="19104"/>
                    <a:pt x="18844" y="19227"/>
                    <a:pt x="18844" y="19227"/>
                  </a:cubicBezTo>
                  <a:cubicBezTo>
                    <a:pt x="19005" y="19502"/>
                    <a:pt x="19166" y="19624"/>
                    <a:pt x="19327" y="19746"/>
                  </a:cubicBezTo>
                  <a:lnTo>
                    <a:pt x="19327" y="19991"/>
                  </a:lnTo>
                  <a:lnTo>
                    <a:pt x="19488" y="19991"/>
                  </a:lnTo>
                  <a:lnTo>
                    <a:pt x="19488" y="20388"/>
                  </a:lnTo>
                  <a:cubicBezTo>
                    <a:pt x="19488" y="20510"/>
                    <a:pt x="19327" y="20510"/>
                    <a:pt x="19327" y="20633"/>
                  </a:cubicBezTo>
                  <a:lnTo>
                    <a:pt x="18844" y="20633"/>
                  </a:lnTo>
                  <a:cubicBezTo>
                    <a:pt x="18844" y="20633"/>
                    <a:pt x="18643" y="20633"/>
                    <a:pt x="18643" y="20510"/>
                  </a:cubicBezTo>
                  <a:cubicBezTo>
                    <a:pt x="18482" y="20510"/>
                    <a:pt x="18322" y="20510"/>
                    <a:pt x="18161" y="20388"/>
                  </a:cubicBezTo>
                  <a:cubicBezTo>
                    <a:pt x="17999" y="20388"/>
                    <a:pt x="17839" y="20266"/>
                    <a:pt x="17477" y="20113"/>
                  </a:cubicBezTo>
                  <a:cubicBezTo>
                    <a:pt x="17154" y="19991"/>
                    <a:pt x="16632" y="19868"/>
                    <a:pt x="16149" y="19746"/>
                  </a:cubicBezTo>
                  <a:lnTo>
                    <a:pt x="15988" y="19624"/>
                  </a:lnTo>
                  <a:cubicBezTo>
                    <a:pt x="16311" y="19991"/>
                    <a:pt x="16632" y="20266"/>
                    <a:pt x="16994" y="20510"/>
                  </a:cubicBezTo>
                  <a:lnTo>
                    <a:pt x="16994" y="20755"/>
                  </a:lnTo>
                  <a:cubicBezTo>
                    <a:pt x="17316" y="21153"/>
                    <a:pt x="17637" y="21397"/>
                    <a:pt x="18322" y="21520"/>
                  </a:cubicBezTo>
                  <a:cubicBezTo>
                    <a:pt x="18538" y="21570"/>
                    <a:pt x="18775" y="21600"/>
                    <a:pt x="19016" y="21600"/>
                  </a:cubicBezTo>
                  <a:cubicBezTo>
                    <a:pt x="19356" y="21600"/>
                    <a:pt x="19704" y="21541"/>
                    <a:pt x="20011" y="21397"/>
                  </a:cubicBezTo>
                  <a:cubicBezTo>
                    <a:pt x="20493" y="21275"/>
                    <a:pt x="21017" y="20877"/>
                    <a:pt x="21177" y="20510"/>
                  </a:cubicBezTo>
                  <a:cubicBezTo>
                    <a:pt x="21338" y="20113"/>
                    <a:pt x="21338" y="19502"/>
                    <a:pt x="21017" y="19104"/>
                  </a:cubicBezTo>
                  <a:cubicBezTo>
                    <a:pt x="16994" y="14642"/>
                    <a:pt x="12127" y="10699"/>
                    <a:pt x="8104" y="6235"/>
                  </a:cubicBezTo>
                  <a:cubicBezTo>
                    <a:pt x="6576" y="4585"/>
                    <a:pt x="5248" y="2812"/>
                    <a:pt x="4082" y="887"/>
                  </a:cubicBezTo>
                  <a:cubicBezTo>
                    <a:pt x="3760" y="245"/>
                    <a:pt x="2915" y="0"/>
                    <a:pt x="207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134;p8"/>
            <p:cNvSpPr/>
            <p:nvPr/>
          </p:nvSpPr>
          <p:spPr>
            <a:xfrm>
              <a:off x="779253" y="1218656"/>
              <a:ext cx="26760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9" y="0"/>
                  </a:moveTo>
                  <a:cubicBezTo>
                    <a:pt x="4109" y="3180"/>
                    <a:pt x="2054" y="8254"/>
                    <a:pt x="2054" y="10809"/>
                  </a:cubicBezTo>
                  <a:cubicBezTo>
                    <a:pt x="2054" y="13346"/>
                    <a:pt x="2054" y="13346"/>
                    <a:pt x="0" y="15883"/>
                  </a:cubicBezTo>
                  <a:cubicBezTo>
                    <a:pt x="6163" y="19063"/>
                    <a:pt x="10807" y="19063"/>
                    <a:pt x="16970" y="21600"/>
                  </a:cubicBezTo>
                  <a:cubicBezTo>
                    <a:pt x="16970" y="15883"/>
                    <a:pt x="19040" y="10809"/>
                    <a:pt x="21600" y="5717"/>
                  </a:cubicBezTo>
                  <a:cubicBezTo>
                    <a:pt x="14916" y="3180"/>
                    <a:pt x="10807" y="3180"/>
                    <a:pt x="410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135;p8"/>
            <p:cNvSpPr/>
            <p:nvPr/>
          </p:nvSpPr>
          <p:spPr>
            <a:xfrm>
              <a:off x="285229" y="987937"/>
              <a:ext cx="15935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0" y="0"/>
                  </a:moveTo>
                  <a:cubicBezTo>
                    <a:pt x="6900" y="3749"/>
                    <a:pt x="6900" y="5624"/>
                    <a:pt x="3450" y="9849"/>
                  </a:cubicBezTo>
                  <a:cubicBezTo>
                    <a:pt x="3450" y="11737"/>
                    <a:pt x="0" y="13612"/>
                    <a:pt x="0" y="17362"/>
                  </a:cubicBezTo>
                  <a:cubicBezTo>
                    <a:pt x="3450" y="17362"/>
                    <a:pt x="10350" y="19712"/>
                    <a:pt x="14675" y="21600"/>
                  </a:cubicBezTo>
                  <a:cubicBezTo>
                    <a:pt x="18150" y="17362"/>
                    <a:pt x="21600" y="11737"/>
                    <a:pt x="21600" y="7974"/>
                  </a:cubicBezTo>
                  <a:cubicBezTo>
                    <a:pt x="18150" y="5624"/>
                    <a:pt x="14675" y="3749"/>
                    <a:pt x="103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136;p8"/>
            <p:cNvSpPr/>
            <p:nvPr/>
          </p:nvSpPr>
          <p:spPr>
            <a:xfrm>
              <a:off x="213195" y="472928"/>
              <a:ext cx="194420" cy="4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6" y="0"/>
                  </a:moveTo>
                  <a:cubicBezTo>
                    <a:pt x="10624" y="335"/>
                    <a:pt x="10339" y="557"/>
                    <a:pt x="10056" y="808"/>
                  </a:cubicBezTo>
                  <a:cubicBezTo>
                    <a:pt x="9206" y="1617"/>
                    <a:pt x="8851" y="2313"/>
                    <a:pt x="8286" y="3121"/>
                  </a:cubicBezTo>
                  <a:cubicBezTo>
                    <a:pt x="8003" y="3595"/>
                    <a:pt x="8003" y="4181"/>
                    <a:pt x="7436" y="4738"/>
                  </a:cubicBezTo>
                  <a:cubicBezTo>
                    <a:pt x="7081" y="5435"/>
                    <a:pt x="6798" y="6131"/>
                    <a:pt x="6233" y="6968"/>
                  </a:cubicBezTo>
                  <a:cubicBezTo>
                    <a:pt x="5311" y="8473"/>
                    <a:pt x="4745" y="9978"/>
                    <a:pt x="3895" y="11372"/>
                  </a:cubicBezTo>
                  <a:cubicBezTo>
                    <a:pt x="2408" y="14382"/>
                    <a:pt x="1203" y="17419"/>
                    <a:pt x="354" y="20429"/>
                  </a:cubicBezTo>
                  <a:cubicBezTo>
                    <a:pt x="0" y="20764"/>
                    <a:pt x="0" y="21015"/>
                    <a:pt x="0" y="21349"/>
                  </a:cubicBezTo>
                  <a:cubicBezTo>
                    <a:pt x="0" y="21461"/>
                    <a:pt x="354" y="21600"/>
                    <a:pt x="637" y="21600"/>
                  </a:cubicBezTo>
                  <a:cubicBezTo>
                    <a:pt x="920" y="21238"/>
                    <a:pt x="1203" y="20903"/>
                    <a:pt x="1488" y="20540"/>
                  </a:cubicBezTo>
                  <a:cubicBezTo>
                    <a:pt x="2125" y="19956"/>
                    <a:pt x="2690" y="19510"/>
                    <a:pt x="3258" y="19147"/>
                  </a:cubicBezTo>
                  <a:cubicBezTo>
                    <a:pt x="3541" y="19036"/>
                    <a:pt x="3895" y="18925"/>
                    <a:pt x="4178" y="18925"/>
                  </a:cubicBezTo>
                  <a:lnTo>
                    <a:pt x="4461" y="19036"/>
                  </a:lnTo>
                  <a:cubicBezTo>
                    <a:pt x="4178" y="18674"/>
                    <a:pt x="4178" y="18339"/>
                    <a:pt x="4178" y="17976"/>
                  </a:cubicBezTo>
                  <a:cubicBezTo>
                    <a:pt x="3895" y="16360"/>
                    <a:pt x="4178" y="14855"/>
                    <a:pt x="5028" y="13238"/>
                  </a:cubicBezTo>
                  <a:cubicBezTo>
                    <a:pt x="6233" y="11148"/>
                    <a:pt x="7718" y="9058"/>
                    <a:pt x="9491" y="6968"/>
                  </a:cubicBezTo>
                  <a:cubicBezTo>
                    <a:pt x="9773" y="6494"/>
                    <a:pt x="10056" y="6131"/>
                    <a:pt x="10339" y="5798"/>
                  </a:cubicBezTo>
                  <a:cubicBezTo>
                    <a:pt x="10339" y="5685"/>
                    <a:pt x="10339" y="5685"/>
                    <a:pt x="10056" y="5574"/>
                  </a:cubicBezTo>
                  <a:cubicBezTo>
                    <a:pt x="9773" y="4738"/>
                    <a:pt x="10976" y="4041"/>
                    <a:pt x="12749" y="3707"/>
                  </a:cubicBezTo>
                  <a:cubicBezTo>
                    <a:pt x="13314" y="3484"/>
                    <a:pt x="14164" y="3345"/>
                    <a:pt x="15084" y="3345"/>
                  </a:cubicBezTo>
                  <a:lnTo>
                    <a:pt x="15652" y="3345"/>
                  </a:lnTo>
                  <a:cubicBezTo>
                    <a:pt x="16289" y="3484"/>
                    <a:pt x="16572" y="3484"/>
                    <a:pt x="17139" y="3595"/>
                  </a:cubicBezTo>
                  <a:cubicBezTo>
                    <a:pt x="17705" y="3707"/>
                    <a:pt x="18059" y="3930"/>
                    <a:pt x="18342" y="4041"/>
                  </a:cubicBezTo>
                  <a:lnTo>
                    <a:pt x="18342" y="4181"/>
                  </a:lnTo>
                  <a:cubicBezTo>
                    <a:pt x="18910" y="4403"/>
                    <a:pt x="18910" y="4738"/>
                    <a:pt x="18910" y="4989"/>
                  </a:cubicBezTo>
                  <a:lnTo>
                    <a:pt x="18910" y="5100"/>
                  </a:lnTo>
                  <a:cubicBezTo>
                    <a:pt x="19475" y="4877"/>
                    <a:pt x="20112" y="4738"/>
                    <a:pt x="20680" y="4515"/>
                  </a:cubicBezTo>
                  <a:lnTo>
                    <a:pt x="21600" y="4181"/>
                  </a:lnTo>
                  <a:cubicBezTo>
                    <a:pt x="20963" y="3818"/>
                    <a:pt x="20112" y="3484"/>
                    <a:pt x="19475" y="3121"/>
                  </a:cubicBezTo>
                  <a:cubicBezTo>
                    <a:pt x="18625" y="2648"/>
                    <a:pt x="17705" y="2202"/>
                    <a:pt x="16572" y="1839"/>
                  </a:cubicBezTo>
                  <a:lnTo>
                    <a:pt x="16289" y="1839"/>
                  </a:lnTo>
                  <a:cubicBezTo>
                    <a:pt x="15084" y="1839"/>
                    <a:pt x="13882" y="1951"/>
                    <a:pt x="13314" y="2313"/>
                  </a:cubicBezTo>
                  <a:cubicBezTo>
                    <a:pt x="13597" y="1951"/>
                    <a:pt x="13882" y="1505"/>
                    <a:pt x="14164" y="1031"/>
                  </a:cubicBezTo>
                  <a:lnTo>
                    <a:pt x="14164" y="920"/>
                  </a:lnTo>
                  <a:cubicBezTo>
                    <a:pt x="13882" y="808"/>
                    <a:pt x="13597" y="697"/>
                    <a:pt x="13031" y="557"/>
                  </a:cubicBezTo>
                  <a:cubicBezTo>
                    <a:pt x="12394" y="335"/>
                    <a:pt x="11827" y="223"/>
                    <a:pt x="1097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137;p8"/>
            <p:cNvSpPr/>
            <p:nvPr/>
          </p:nvSpPr>
          <p:spPr>
            <a:xfrm>
              <a:off x="869766" y="1245431"/>
              <a:ext cx="58002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6" y="0"/>
                  </a:moveTo>
                  <a:lnTo>
                    <a:pt x="1896" y="2574"/>
                  </a:lnTo>
                  <a:cubicBezTo>
                    <a:pt x="948" y="5475"/>
                    <a:pt x="0" y="8058"/>
                    <a:pt x="0" y="10632"/>
                  </a:cubicBezTo>
                  <a:cubicBezTo>
                    <a:pt x="948" y="12246"/>
                    <a:pt x="2850" y="12246"/>
                    <a:pt x="3798" y="13542"/>
                  </a:cubicBezTo>
                  <a:lnTo>
                    <a:pt x="3798" y="10632"/>
                  </a:lnTo>
                  <a:cubicBezTo>
                    <a:pt x="4746" y="9345"/>
                    <a:pt x="4746" y="6771"/>
                    <a:pt x="5934" y="5475"/>
                  </a:cubicBezTo>
                  <a:cubicBezTo>
                    <a:pt x="5934" y="4188"/>
                    <a:pt x="6882" y="4188"/>
                    <a:pt x="7836" y="4188"/>
                  </a:cubicBezTo>
                  <a:lnTo>
                    <a:pt x="9732" y="4188"/>
                  </a:lnTo>
                  <a:cubicBezTo>
                    <a:pt x="10680" y="4188"/>
                    <a:pt x="11868" y="6771"/>
                    <a:pt x="10680" y="9345"/>
                  </a:cubicBezTo>
                  <a:cubicBezTo>
                    <a:pt x="10680" y="10632"/>
                    <a:pt x="9732" y="12246"/>
                    <a:pt x="9732" y="13542"/>
                  </a:cubicBezTo>
                  <a:lnTo>
                    <a:pt x="8784" y="14829"/>
                  </a:lnTo>
                  <a:cubicBezTo>
                    <a:pt x="10680" y="16116"/>
                    <a:pt x="12816" y="17403"/>
                    <a:pt x="14718" y="17403"/>
                  </a:cubicBezTo>
                  <a:lnTo>
                    <a:pt x="15666" y="17403"/>
                  </a:lnTo>
                  <a:lnTo>
                    <a:pt x="15666" y="18699"/>
                  </a:lnTo>
                  <a:cubicBezTo>
                    <a:pt x="17802" y="20304"/>
                    <a:pt x="19704" y="20304"/>
                    <a:pt x="21600" y="21600"/>
                  </a:cubicBezTo>
                  <a:cubicBezTo>
                    <a:pt x="18757" y="16116"/>
                    <a:pt x="16614" y="10632"/>
                    <a:pt x="13770" y="5475"/>
                  </a:cubicBezTo>
                  <a:cubicBezTo>
                    <a:pt x="9732" y="4188"/>
                    <a:pt x="5934" y="2574"/>
                    <a:pt x="189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138;p8"/>
            <p:cNvSpPr/>
            <p:nvPr/>
          </p:nvSpPr>
          <p:spPr>
            <a:xfrm>
              <a:off x="259716" y="961161"/>
              <a:ext cx="19126" cy="4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8" y="0"/>
                  </a:moveTo>
                  <a:lnTo>
                    <a:pt x="12248" y="3086"/>
                  </a:lnTo>
                  <a:cubicBezTo>
                    <a:pt x="6478" y="8573"/>
                    <a:pt x="3603" y="13027"/>
                    <a:pt x="0" y="18514"/>
                  </a:cubicBezTo>
                  <a:cubicBezTo>
                    <a:pt x="3603" y="20231"/>
                    <a:pt x="6478" y="21600"/>
                    <a:pt x="12248" y="21600"/>
                  </a:cubicBezTo>
                  <a:cubicBezTo>
                    <a:pt x="15122" y="17145"/>
                    <a:pt x="17997" y="13027"/>
                    <a:pt x="21600" y="7203"/>
                  </a:cubicBezTo>
                  <a:lnTo>
                    <a:pt x="17997" y="5824"/>
                  </a:lnTo>
                  <a:cubicBezTo>
                    <a:pt x="15122" y="4455"/>
                    <a:pt x="15122" y="1369"/>
                    <a:pt x="1224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139;p8"/>
            <p:cNvSpPr/>
            <p:nvPr/>
          </p:nvSpPr>
          <p:spPr>
            <a:xfrm>
              <a:off x="691285" y="1186792"/>
              <a:ext cx="15935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4300" y="6478"/>
                    <a:pt x="4300" y="12227"/>
                    <a:pt x="0" y="17997"/>
                  </a:cubicBezTo>
                  <a:cubicBezTo>
                    <a:pt x="4300" y="17997"/>
                    <a:pt x="11225" y="21600"/>
                    <a:pt x="14675" y="21600"/>
                  </a:cubicBezTo>
                  <a:cubicBezTo>
                    <a:pt x="18150" y="15122"/>
                    <a:pt x="21600" y="9352"/>
                    <a:pt x="21600" y="6478"/>
                  </a:cubicBezTo>
                  <a:cubicBezTo>
                    <a:pt x="18150" y="3603"/>
                    <a:pt x="14675" y="360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140;p8"/>
            <p:cNvSpPr/>
            <p:nvPr/>
          </p:nvSpPr>
          <p:spPr>
            <a:xfrm>
              <a:off x="635829" y="1165752"/>
              <a:ext cx="21025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9" y="0"/>
                  </a:moveTo>
                  <a:cubicBezTo>
                    <a:pt x="5229" y="5244"/>
                    <a:pt x="2615" y="8519"/>
                    <a:pt x="0" y="13744"/>
                  </a:cubicBezTo>
                  <a:cubicBezTo>
                    <a:pt x="5229" y="16356"/>
                    <a:pt x="11122" y="18988"/>
                    <a:pt x="16371" y="21600"/>
                  </a:cubicBezTo>
                  <a:cubicBezTo>
                    <a:pt x="18985" y="16356"/>
                    <a:pt x="18985" y="11131"/>
                    <a:pt x="21600" y="5244"/>
                  </a:cubicBezTo>
                  <a:cubicBezTo>
                    <a:pt x="16371" y="2612"/>
                    <a:pt x="11122" y="2612"/>
                    <a:pt x="522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141;p8"/>
            <p:cNvSpPr/>
            <p:nvPr/>
          </p:nvSpPr>
          <p:spPr>
            <a:xfrm>
              <a:off x="598853" y="1149821"/>
              <a:ext cx="28678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3834" y="2612"/>
                    <a:pt x="1917" y="8500"/>
                    <a:pt x="0" y="11131"/>
                  </a:cubicBezTo>
                  <a:cubicBezTo>
                    <a:pt x="5765" y="16356"/>
                    <a:pt x="12002" y="18969"/>
                    <a:pt x="15835" y="21600"/>
                  </a:cubicBezTo>
                  <a:cubicBezTo>
                    <a:pt x="17766" y="18969"/>
                    <a:pt x="19683" y="13744"/>
                    <a:pt x="21600" y="11131"/>
                  </a:cubicBezTo>
                  <a:cubicBezTo>
                    <a:pt x="15835" y="5244"/>
                    <a:pt x="9598" y="2612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142;p8"/>
            <p:cNvSpPr/>
            <p:nvPr/>
          </p:nvSpPr>
          <p:spPr>
            <a:xfrm>
              <a:off x="574620" y="1138978"/>
              <a:ext cx="15935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7791"/>
                    <a:pt x="3475" y="11237"/>
                    <a:pt x="0" y="14683"/>
                  </a:cubicBezTo>
                  <a:cubicBezTo>
                    <a:pt x="3475" y="18129"/>
                    <a:pt x="11250" y="18129"/>
                    <a:pt x="14700" y="21600"/>
                  </a:cubicBezTo>
                  <a:cubicBezTo>
                    <a:pt x="14700" y="14683"/>
                    <a:pt x="18150" y="11237"/>
                    <a:pt x="21600" y="7791"/>
                  </a:cubicBezTo>
                  <a:cubicBezTo>
                    <a:pt x="14700" y="4320"/>
                    <a:pt x="11250" y="4320"/>
                    <a:pt x="69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143;p8"/>
            <p:cNvSpPr/>
            <p:nvPr/>
          </p:nvSpPr>
          <p:spPr>
            <a:xfrm>
              <a:off x="667697" y="1176595"/>
              <a:ext cx="1593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5950"/>
                    <a:pt x="0" y="8946"/>
                    <a:pt x="0" y="15650"/>
                  </a:cubicBezTo>
                  <a:lnTo>
                    <a:pt x="0" y="18625"/>
                  </a:lnTo>
                  <a:cubicBezTo>
                    <a:pt x="3450" y="18625"/>
                    <a:pt x="6900" y="21600"/>
                    <a:pt x="10375" y="21600"/>
                  </a:cubicBezTo>
                  <a:cubicBezTo>
                    <a:pt x="10375" y="18625"/>
                    <a:pt x="14675" y="18625"/>
                    <a:pt x="14675" y="15650"/>
                  </a:cubicBezTo>
                  <a:cubicBezTo>
                    <a:pt x="18150" y="11921"/>
                    <a:pt x="18150" y="8946"/>
                    <a:pt x="21600" y="5950"/>
                  </a:cubicBezTo>
                  <a:cubicBezTo>
                    <a:pt x="14675" y="2975"/>
                    <a:pt x="10375" y="2975"/>
                    <a:pt x="69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144;p8"/>
            <p:cNvSpPr/>
            <p:nvPr/>
          </p:nvSpPr>
          <p:spPr>
            <a:xfrm>
              <a:off x="551033" y="1128780"/>
              <a:ext cx="12763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6" y="0"/>
                  </a:moveTo>
                  <a:cubicBezTo>
                    <a:pt x="4339" y="3471"/>
                    <a:pt x="4339" y="10363"/>
                    <a:pt x="0" y="13809"/>
                  </a:cubicBezTo>
                  <a:cubicBezTo>
                    <a:pt x="4339" y="13809"/>
                    <a:pt x="12954" y="18129"/>
                    <a:pt x="17261" y="21600"/>
                  </a:cubicBezTo>
                  <a:cubicBezTo>
                    <a:pt x="17261" y="13809"/>
                    <a:pt x="21600" y="10363"/>
                    <a:pt x="21600" y="6917"/>
                  </a:cubicBezTo>
                  <a:cubicBezTo>
                    <a:pt x="17261" y="3471"/>
                    <a:pt x="12954" y="3471"/>
                    <a:pt x="864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145;p8"/>
            <p:cNvSpPr/>
            <p:nvPr/>
          </p:nvSpPr>
          <p:spPr>
            <a:xfrm>
              <a:off x="845533" y="1240324"/>
              <a:ext cx="1595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17" y="0"/>
                  </a:moveTo>
                  <a:cubicBezTo>
                    <a:pt x="3471" y="5244"/>
                    <a:pt x="3471" y="10469"/>
                    <a:pt x="0" y="18988"/>
                  </a:cubicBezTo>
                  <a:lnTo>
                    <a:pt x="3471" y="18988"/>
                  </a:lnTo>
                  <a:cubicBezTo>
                    <a:pt x="6917" y="18988"/>
                    <a:pt x="11237" y="21600"/>
                    <a:pt x="11237" y="21600"/>
                  </a:cubicBezTo>
                  <a:lnTo>
                    <a:pt x="11237" y="18988"/>
                  </a:lnTo>
                  <a:cubicBezTo>
                    <a:pt x="14683" y="13744"/>
                    <a:pt x="18129" y="10469"/>
                    <a:pt x="21600" y="5244"/>
                  </a:cubicBezTo>
                  <a:lnTo>
                    <a:pt x="21600" y="2631"/>
                  </a:lnTo>
                  <a:cubicBezTo>
                    <a:pt x="18129" y="0"/>
                    <a:pt x="11237" y="0"/>
                    <a:pt x="6917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146;p8"/>
            <p:cNvSpPr/>
            <p:nvPr/>
          </p:nvSpPr>
          <p:spPr>
            <a:xfrm>
              <a:off x="528436" y="11195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4" y="0"/>
                  </a:moveTo>
                  <a:cubicBezTo>
                    <a:pt x="5069" y="5069"/>
                    <a:pt x="5069" y="11424"/>
                    <a:pt x="0" y="16494"/>
                  </a:cubicBezTo>
                  <a:cubicBezTo>
                    <a:pt x="5069" y="21600"/>
                    <a:pt x="11424" y="21600"/>
                    <a:pt x="16494" y="21600"/>
                  </a:cubicBezTo>
                  <a:cubicBezTo>
                    <a:pt x="16494" y="16494"/>
                    <a:pt x="21600" y="11424"/>
                    <a:pt x="21600" y="5069"/>
                  </a:cubicBezTo>
                  <a:cubicBezTo>
                    <a:pt x="16494" y="0"/>
                    <a:pt x="16494" y="0"/>
                    <a:pt x="114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147;p8"/>
            <p:cNvSpPr/>
            <p:nvPr/>
          </p:nvSpPr>
          <p:spPr>
            <a:xfrm>
              <a:off x="718044" y="1197617"/>
              <a:ext cx="13390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2993"/>
                    <a:pt x="0" y="9691"/>
                    <a:pt x="0" y="15635"/>
                  </a:cubicBezTo>
                  <a:cubicBezTo>
                    <a:pt x="4136" y="18628"/>
                    <a:pt x="8241" y="18628"/>
                    <a:pt x="13388" y="21600"/>
                  </a:cubicBezTo>
                  <a:cubicBezTo>
                    <a:pt x="17494" y="15635"/>
                    <a:pt x="21600" y="9691"/>
                    <a:pt x="21600" y="2993"/>
                  </a:cubicBezTo>
                  <a:cubicBezTo>
                    <a:pt x="17494" y="0"/>
                    <a:pt x="13388" y="0"/>
                    <a:pt x="824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148;p8"/>
            <p:cNvSpPr/>
            <p:nvPr/>
          </p:nvSpPr>
          <p:spPr>
            <a:xfrm>
              <a:off x="816210" y="1229499"/>
              <a:ext cx="18499" cy="2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9" y="0"/>
                  </a:moveTo>
                  <a:cubicBezTo>
                    <a:pt x="2993" y="5229"/>
                    <a:pt x="0" y="11122"/>
                    <a:pt x="0" y="16371"/>
                  </a:cubicBezTo>
                  <a:cubicBezTo>
                    <a:pt x="2993" y="18985"/>
                    <a:pt x="9691" y="21600"/>
                    <a:pt x="15635" y="21600"/>
                  </a:cubicBezTo>
                  <a:cubicBezTo>
                    <a:pt x="18628" y="18985"/>
                    <a:pt x="18628" y="13756"/>
                    <a:pt x="21600" y="11122"/>
                  </a:cubicBezTo>
                  <a:lnTo>
                    <a:pt x="21600" y="5229"/>
                  </a:lnTo>
                  <a:cubicBezTo>
                    <a:pt x="15635" y="2615"/>
                    <a:pt x="12663" y="2615"/>
                    <a:pt x="671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149;p8"/>
            <p:cNvSpPr/>
            <p:nvPr/>
          </p:nvSpPr>
          <p:spPr>
            <a:xfrm>
              <a:off x="742277" y="1205914"/>
              <a:ext cx="28678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4661"/>
                    <a:pt x="1917" y="9339"/>
                    <a:pt x="0" y="14591"/>
                  </a:cubicBezTo>
                  <a:cubicBezTo>
                    <a:pt x="5765" y="16922"/>
                    <a:pt x="12002" y="19253"/>
                    <a:pt x="17766" y="21600"/>
                  </a:cubicBezTo>
                  <a:cubicBezTo>
                    <a:pt x="17766" y="16922"/>
                    <a:pt x="19683" y="11670"/>
                    <a:pt x="21600" y="7009"/>
                  </a:cubicBezTo>
                  <a:cubicBezTo>
                    <a:pt x="15849" y="4661"/>
                    <a:pt x="9598" y="2331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60" name="Google Shape;1150;p8"/>
            <p:cNvGrpSpPr/>
            <p:nvPr/>
          </p:nvGrpSpPr>
          <p:grpSpPr>
            <a:xfrm>
              <a:off x="325409" y="485670"/>
              <a:ext cx="12701" cy="1"/>
              <a:chOff x="0" y="0"/>
              <a:chExt cx="12700" cy="0"/>
            </a:xfrm>
          </p:grpSpPr>
          <p:sp>
            <p:nvSpPr>
              <p:cNvPr id="135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61" name="Google Shape;1151;p8"/>
            <p:cNvSpPr/>
            <p:nvPr/>
          </p:nvSpPr>
          <p:spPr>
            <a:xfrm>
              <a:off x="327941" y="1019800"/>
              <a:ext cx="3186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lnTo>
                    <a:pt x="1725" y="1875"/>
                  </a:lnTo>
                  <a:lnTo>
                    <a:pt x="1725" y="7974"/>
                  </a:lnTo>
                  <a:lnTo>
                    <a:pt x="0" y="9863"/>
                  </a:lnTo>
                  <a:cubicBezTo>
                    <a:pt x="5175" y="13612"/>
                    <a:pt x="12525" y="17375"/>
                    <a:pt x="19438" y="21600"/>
                  </a:cubicBezTo>
                  <a:cubicBezTo>
                    <a:pt x="19438" y="17375"/>
                    <a:pt x="21600" y="13612"/>
                    <a:pt x="21600" y="11737"/>
                  </a:cubicBezTo>
                  <a:cubicBezTo>
                    <a:pt x="15975" y="7974"/>
                    <a:pt x="8638" y="3749"/>
                    <a:pt x="34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152;p8"/>
            <p:cNvSpPr/>
            <p:nvPr/>
          </p:nvSpPr>
          <p:spPr>
            <a:xfrm>
              <a:off x="370007" y="1040822"/>
              <a:ext cx="15935" cy="1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3450" y="6719"/>
                    <a:pt x="3450" y="12663"/>
                    <a:pt x="0" y="15635"/>
                  </a:cubicBezTo>
                  <a:cubicBezTo>
                    <a:pt x="7775" y="18628"/>
                    <a:pt x="11225" y="21600"/>
                    <a:pt x="18150" y="21600"/>
                  </a:cubicBezTo>
                  <a:cubicBezTo>
                    <a:pt x="18150" y="18628"/>
                    <a:pt x="21600" y="12663"/>
                    <a:pt x="21600" y="9691"/>
                  </a:cubicBezTo>
                  <a:cubicBezTo>
                    <a:pt x="18150" y="6719"/>
                    <a:pt x="11225" y="299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153;p8"/>
            <p:cNvSpPr/>
            <p:nvPr/>
          </p:nvSpPr>
          <p:spPr>
            <a:xfrm>
              <a:off x="306607" y="1008958"/>
              <a:ext cx="12701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6698"/>
                    <a:pt x="8274" y="12663"/>
                    <a:pt x="0" y="18607"/>
                  </a:cubicBezTo>
                  <a:cubicBezTo>
                    <a:pt x="8274" y="18607"/>
                    <a:pt x="8274" y="18607"/>
                    <a:pt x="14961" y="21600"/>
                  </a:cubicBezTo>
                  <a:cubicBezTo>
                    <a:pt x="14961" y="12663"/>
                    <a:pt x="21600" y="6698"/>
                    <a:pt x="216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154;p8"/>
            <p:cNvSpPr/>
            <p:nvPr/>
          </p:nvSpPr>
          <p:spPr>
            <a:xfrm>
              <a:off x="507393" y="1110304"/>
              <a:ext cx="12701" cy="1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5106" y="4314"/>
                    <a:pt x="0" y="8659"/>
                    <a:pt x="0" y="12973"/>
                  </a:cubicBezTo>
                  <a:cubicBezTo>
                    <a:pt x="5106" y="17286"/>
                    <a:pt x="10176" y="17286"/>
                    <a:pt x="15245" y="21600"/>
                  </a:cubicBezTo>
                  <a:cubicBezTo>
                    <a:pt x="15245" y="12973"/>
                    <a:pt x="21600" y="8659"/>
                    <a:pt x="21600" y="4314"/>
                  </a:cubicBezTo>
                  <a:cubicBezTo>
                    <a:pt x="15245" y="4314"/>
                    <a:pt x="10176" y="0"/>
                    <a:pt x="510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155;p8"/>
            <p:cNvSpPr/>
            <p:nvPr/>
          </p:nvSpPr>
          <p:spPr>
            <a:xfrm>
              <a:off x="231038" y="921645"/>
              <a:ext cx="39523" cy="6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91" y="0"/>
                  </a:moveTo>
                  <a:lnTo>
                    <a:pt x="11490" y="829"/>
                  </a:lnTo>
                  <a:cubicBezTo>
                    <a:pt x="5574" y="6020"/>
                    <a:pt x="2782" y="12047"/>
                    <a:pt x="0" y="18067"/>
                  </a:cubicBezTo>
                  <a:cubicBezTo>
                    <a:pt x="2782" y="18896"/>
                    <a:pt x="5574" y="19936"/>
                    <a:pt x="6965" y="21600"/>
                  </a:cubicBezTo>
                  <a:cubicBezTo>
                    <a:pt x="10099" y="18067"/>
                    <a:pt x="11490" y="15574"/>
                    <a:pt x="12891" y="12876"/>
                  </a:cubicBezTo>
                  <a:cubicBezTo>
                    <a:pt x="14282" y="12047"/>
                    <a:pt x="15673" y="11212"/>
                    <a:pt x="17417" y="11212"/>
                  </a:cubicBezTo>
                  <a:lnTo>
                    <a:pt x="18808" y="11212"/>
                  </a:lnTo>
                  <a:cubicBezTo>
                    <a:pt x="20209" y="12047"/>
                    <a:pt x="20209" y="12047"/>
                    <a:pt x="21600" y="12876"/>
                  </a:cubicBezTo>
                  <a:cubicBezTo>
                    <a:pt x="18808" y="10382"/>
                    <a:pt x="17417" y="7685"/>
                    <a:pt x="15673" y="5191"/>
                  </a:cubicBezTo>
                  <a:cubicBezTo>
                    <a:pt x="14282" y="3323"/>
                    <a:pt x="12891" y="1658"/>
                    <a:pt x="128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156;p8"/>
            <p:cNvSpPr/>
            <p:nvPr/>
          </p:nvSpPr>
          <p:spPr>
            <a:xfrm>
              <a:off x="444930" y="1080984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4" y="0"/>
                  </a:moveTo>
                  <a:cubicBezTo>
                    <a:pt x="6624" y="4106"/>
                    <a:pt x="0" y="8241"/>
                    <a:pt x="0" y="16453"/>
                  </a:cubicBezTo>
                  <a:cubicBezTo>
                    <a:pt x="0" y="16453"/>
                    <a:pt x="6624" y="16453"/>
                    <a:pt x="13296" y="21600"/>
                  </a:cubicBezTo>
                  <a:cubicBezTo>
                    <a:pt x="13296" y="12347"/>
                    <a:pt x="21600" y="8241"/>
                    <a:pt x="21600" y="4106"/>
                  </a:cubicBezTo>
                  <a:cubicBezTo>
                    <a:pt x="21600" y="4106"/>
                    <a:pt x="13296" y="0"/>
                    <a:pt x="66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157;p8"/>
            <p:cNvSpPr/>
            <p:nvPr/>
          </p:nvSpPr>
          <p:spPr>
            <a:xfrm>
              <a:off x="465629" y="1091182"/>
              <a:ext cx="29324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5" y="0"/>
                  </a:moveTo>
                  <a:cubicBezTo>
                    <a:pt x="1875" y="3180"/>
                    <a:pt x="1875" y="5717"/>
                    <a:pt x="0" y="8254"/>
                  </a:cubicBezTo>
                  <a:cubicBezTo>
                    <a:pt x="6100" y="13346"/>
                    <a:pt x="11737" y="15883"/>
                    <a:pt x="19712" y="19063"/>
                  </a:cubicBezTo>
                  <a:lnTo>
                    <a:pt x="19712" y="21600"/>
                  </a:lnTo>
                  <a:cubicBezTo>
                    <a:pt x="21600" y="19063"/>
                    <a:pt x="21600" y="13346"/>
                    <a:pt x="21600" y="10809"/>
                  </a:cubicBezTo>
                  <a:cubicBezTo>
                    <a:pt x="15962" y="8254"/>
                    <a:pt x="9849" y="3180"/>
                    <a:pt x="42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158;p8"/>
            <p:cNvSpPr/>
            <p:nvPr/>
          </p:nvSpPr>
          <p:spPr>
            <a:xfrm>
              <a:off x="396785" y="1056772"/>
              <a:ext cx="13371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1" y="0"/>
                  </a:moveTo>
                  <a:lnTo>
                    <a:pt x="4111" y="7775"/>
                  </a:lnTo>
                  <a:cubicBezTo>
                    <a:pt x="4111" y="7775"/>
                    <a:pt x="0" y="11225"/>
                    <a:pt x="0" y="14675"/>
                  </a:cubicBezTo>
                  <a:cubicBezTo>
                    <a:pt x="4111" y="18125"/>
                    <a:pt x="12334" y="18125"/>
                    <a:pt x="17489" y="21600"/>
                  </a:cubicBezTo>
                  <a:cubicBezTo>
                    <a:pt x="17489" y="14675"/>
                    <a:pt x="21600" y="11225"/>
                    <a:pt x="21600" y="3450"/>
                  </a:cubicBezTo>
                  <a:cubicBezTo>
                    <a:pt x="17489" y="3450"/>
                    <a:pt x="12334" y="0"/>
                    <a:pt x="411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159;p8"/>
            <p:cNvSpPr/>
            <p:nvPr/>
          </p:nvSpPr>
          <p:spPr>
            <a:xfrm>
              <a:off x="420353" y="1067597"/>
              <a:ext cx="1595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1" y="0"/>
                  </a:moveTo>
                  <a:cubicBezTo>
                    <a:pt x="4320" y="6925"/>
                    <a:pt x="4320" y="10375"/>
                    <a:pt x="0" y="14700"/>
                  </a:cubicBezTo>
                  <a:cubicBezTo>
                    <a:pt x="4320" y="18150"/>
                    <a:pt x="11237" y="18150"/>
                    <a:pt x="14683" y="21600"/>
                  </a:cubicBezTo>
                  <a:cubicBezTo>
                    <a:pt x="18129" y="18150"/>
                    <a:pt x="18129" y="14700"/>
                    <a:pt x="21600" y="6925"/>
                  </a:cubicBezTo>
                  <a:cubicBezTo>
                    <a:pt x="14683" y="6925"/>
                    <a:pt x="11237" y="3450"/>
                    <a:pt x="77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161;p8"/>
            <p:cNvSpPr/>
            <p:nvPr/>
          </p:nvSpPr>
          <p:spPr>
            <a:xfrm>
              <a:off x="317097" y="722143"/>
              <a:ext cx="278571" cy="33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64" y="0"/>
                  </a:moveTo>
                  <a:cubicBezTo>
                    <a:pt x="2076" y="4114"/>
                    <a:pt x="1038" y="8228"/>
                    <a:pt x="0" y="12342"/>
                  </a:cubicBezTo>
                  <a:cubicBezTo>
                    <a:pt x="4745" y="14564"/>
                    <a:pt x="9688" y="16991"/>
                    <a:pt x="14828" y="19049"/>
                  </a:cubicBezTo>
                  <a:cubicBezTo>
                    <a:pt x="17101" y="20078"/>
                    <a:pt x="19375" y="20942"/>
                    <a:pt x="21600" y="21600"/>
                  </a:cubicBezTo>
                  <a:cubicBezTo>
                    <a:pt x="21204" y="21270"/>
                    <a:pt x="21007" y="20736"/>
                    <a:pt x="20612" y="20406"/>
                  </a:cubicBezTo>
                  <a:cubicBezTo>
                    <a:pt x="18139" y="19378"/>
                    <a:pt x="15668" y="18349"/>
                    <a:pt x="13395" y="17321"/>
                  </a:cubicBezTo>
                  <a:cubicBezTo>
                    <a:pt x="9243" y="15593"/>
                    <a:pt x="4942" y="13906"/>
                    <a:pt x="1038" y="12013"/>
                  </a:cubicBezTo>
                  <a:cubicBezTo>
                    <a:pt x="1038" y="11479"/>
                    <a:pt x="1236" y="10985"/>
                    <a:pt x="1236" y="10655"/>
                  </a:cubicBezTo>
                  <a:cubicBezTo>
                    <a:pt x="1433" y="9957"/>
                    <a:pt x="1632" y="9257"/>
                    <a:pt x="1829" y="8599"/>
                  </a:cubicBezTo>
                  <a:cubicBezTo>
                    <a:pt x="2274" y="7364"/>
                    <a:pt x="2471" y="6172"/>
                    <a:pt x="2867" y="4813"/>
                  </a:cubicBezTo>
                  <a:cubicBezTo>
                    <a:pt x="3312" y="3621"/>
                    <a:pt x="3509" y="2221"/>
                    <a:pt x="3707" y="1028"/>
                  </a:cubicBezTo>
                  <a:cubicBezTo>
                    <a:pt x="3509" y="700"/>
                    <a:pt x="3312" y="370"/>
                    <a:pt x="3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162;p8"/>
            <p:cNvSpPr/>
            <p:nvPr/>
          </p:nvSpPr>
          <p:spPr>
            <a:xfrm>
              <a:off x="582919" y="1027453"/>
              <a:ext cx="63738" cy="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94" y="0"/>
                  </a:moveTo>
                  <a:cubicBezTo>
                    <a:pt x="8919" y="1629"/>
                    <a:pt x="9906" y="3192"/>
                    <a:pt x="10919" y="4717"/>
                  </a:cubicBezTo>
                  <a:cubicBezTo>
                    <a:pt x="9987" y="3155"/>
                    <a:pt x="9006" y="1577"/>
                    <a:pt x="7994" y="0"/>
                  </a:cubicBezTo>
                  <a:close/>
                  <a:moveTo>
                    <a:pt x="0" y="4368"/>
                  </a:moveTo>
                  <a:cubicBezTo>
                    <a:pt x="1725" y="6429"/>
                    <a:pt x="2587" y="9769"/>
                    <a:pt x="4319" y="11831"/>
                  </a:cubicBezTo>
                  <a:cubicBezTo>
                    <a:pt x="6262" y="12857"/>
                    <a:pt x="7125" y="14145"/>
                    <a:pt x="8856" y="14145"/>
                  </a:cubicBezTo>
                  <a:cubicBezTo>
                    <a:pt x="14256" y="17225"/>
                    <a:pt x="17931" y="19286"/>
                    <a:pt x="21600" y="21600"/>
                  </a:cubicBezTo>
                  <a:lnTo>
                    <a:pt x="19656" y="18259"/>
                  </a:lnTo>
                  <a:cubicBezTo>
                    <a:pt x="17075" y="13460"/>
                    <a:pt x="13894" y="9226"/>
                    <a:pt x="10919" y="4717"/>
                  </a:cubicBezTo>
                  <a:cubicBezTo>
                    <a:pt x="12556" y="7493"/>
                    <a:pt x="14013" y="10223"/>
                    <a:pt x="15119" y="12857"/>
                  </a:cubicBezTo>
                  <a:cubicBezTo>
                    <a:pt x="9719" y="9769"/>
                    <a:pt x="5400" y="7716"/>
                    <a:pt x="0" y="436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163;p8"/>
            <p:cNvSpPr/>
            <p:nvPr/>
          </p:nvSpPr>
          <p:spPr>
            <a:xfrm>
              <a:off x="356618" y="680082"/>
              <a:ext cx="124948" cy="1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5" y="0"/>
                  </a:moveTo>
                  <a:cubicBezTo>
                    <a:pt x="1431" y="1599"/>
                    <a:pt x="992" y="3599"/>
                    <a:pt x="0" y="5280"/>
                  </a:cubicBezTo>
                  <a:cubicBezTo>
                    <a:pt x="552" y="5999"/>
                    <a:pt x="992" y="6641"/>
                    <a:pt x="1431" y="7279"/>
                  </a:cubicBezTo>
                  <a:cubicBezTo>
                    <a:pt x="1875" y="5599"/>
                    <a:pt x="2315" y="4000"/>
                    <a:pt x="2315" y="2319"/>
                  </a:cubicBezTo>
                  <a:cubicBezTo>
                    <a:pt x="8815" y="8319"/>
                    <a:pt x="14768" y="14640"/>
                    <a:pt x="20717" y="20961"/>
                  </a:cubicBezTo>
                  <a:cubicBezTo>
                    <a:pt x="21157" y="21281"/>
                    <a:pt x="21157" y="21281"/>
                    <a:pt x="21600" y="21600"/>
                  </a:cubicBezTo>
                  <a:cubicBezTo>
                    <a:pt x="18402" y="18001"/>
                    <a:pt x="15208" y="14321"/>
                    <a:pt x="12013" y="10640"/>
                  </a:cubicBezTo>
                  <a:lnTo>
                    <a:pt x="11018" y="9599"/>
                  </a:lnTo>
                  <a:cubicBezTo>
                    <a:pt x="9698" y="7999"/>
                    <a:pt x="7824" y="6319"/>
                    <a:pt x="6501" y="4638"/>
                  </a:cubicBezTo>
                  <a:cubicBezTo>
                    <a:pt x="4629" y="2960"/>
                    <a:pt x="3306" y="1599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164;p8"/>
            <p:cNvSpPr/>
            <p:nvPr/>
          </p:nvSpPr>
          <p:spPr>
            <a:xfrm>
              <a:off x="311988" y="711946"/>
              <a:ext cx="289416" cy="3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0" y="0"/>
                  </a:moveTo>
                  <a:cubicBezTo>
                    <a:pt x="2760" y="2105"/>
                    <a:pt x="2142" y="4055"/>
                    <a:pt x="1760" y="6004"/>
                  </a:cubicBezTo>
                  <a:cubicBezTo>
                    <a:pt x="1381" y="6979"/>
                    <a:pt x="1191" y="8109"/>
                    <a:pt x="761" y="9085"/>
                  </a:cubicBezTo>
                  <a:cubicBezTo>
                    <a:pt x="761" y="9552"/>
                    <a:pt x="571" y="10059"/>
                    <a:pt x="381" y="10526"/>
                  </a:cubicBezTo>
                  <a:cubicBezTo>
                    <a:pt x="381" y="11034"/>
                    <a:pt x="191" y="11502"/>
                    <a:pt x="0" y="12164"/>
                  </a:cubicBezTo>
                  <a:cubicBezTo>
                    <a:pt x="0" y="12320"/>
                    <a:pt x="191" y="12477"/>
                    <a:pt x="191" y="12672"/>
                  </a:cubicBezTo>
                  <a:cubicBezTo>
                    <a:pt x="381" y="12672"/>
                    <a:pt x="381" y="12828"/>
                    <a:pt x="381" y="12828"/>
                  </a:cubicBezTo>
                  <a:cubicBezTo>
                    <a:pt x="4330" y="14621"/>
                    <a:pt x="8517" y="16219"/>
                    <a:pt x="12656" y="18013"/>
                  </a:cubicBezTo>
                  <a:cubicBezTo>
                    <a:pt x="14653" y="18832"/>
                    <a:pt x="16652" y="19651"/>
                    <a:pt x="18794" y="20470"/>
                  </a:cubicBezTo>
                  <a:cubicBezTo>
                    <a:pt x="19793" y="20937"/>
                    <a:pt x="20601" y="21249"/>
                    <a:pt x="21600" y="21600"/>
                  </a:cubicBezTo>
                  <a:cubicBezTo>
                    <a:pt x="21600" y="21444"/>
                    <a:pt x="21410" y="21249"/>
                    <a:pt x="21172" y="21094"/>
                  </a:cubicBezTo>
                  <a:cubicBezTo>
                    <a:pt x="19030" y="20470"/>
                    <a:pt x="16842" y="19651"/>
                    <a:pt x="14653" y="18676"/>
                  </a:cubicBezTo>
                  <a:cubicBezTo>
                    <a:pt x="9706" y="16726"/>
                    <a:pt x="4948" y="14426"/>
                    <a:pt x="381" y="12320"/>
                  </a:cubicBezTo>
                  <a:cubicBezTo>
                    <a:pt x="1381" y="8422"/>
                    <a:pt x="2380" y="4522"/>
                    <a:pt x="3331" y="624"/>
                  </a:cubicBezTo>
                  <a:cubicBezTo>
                    <a:pt x="3331" y="468"/>
                    <a:pt x="3141" y="156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165;p8"/>
            <p:cNvSpPr/>
            <p:nvPr/>
          </p:nvSpPr>
          <p:spPr>
            <a:xfrm>
              <a:off x="351509" y="669239"/>
              <a:ext cx="305350" cy="41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" y="0"/>
                  </a:moveTo>
                  <a:cubicBezTo>
                    <a:pt x="947" y="0"/>
                    <a:pt x="767" y="0"/>
                    <a:pt x="767" y="132"/>
                  </a:cubicBezTo>
                  <a:cubicBezTo>
                    <a:pt x="587" y="132"/>
                    <a:pt x="587" y="265"/>
                    <a:pt x="361" y="265"/>
                  </a:cubicBezTo>
                  <a:lnTo>
                    <a:pt x="361" y="694"/>
                  </a:lnTo>
                  <a:cubicBezTo>
                    <a:pt x="181" y="1090"/>
                    <a:pt x="181" y="1651"/>
                    <a:pt x="181" y="2213"/>
                  </a:cubicBezTo>
                  <a:lnTo>
                    <a:pt x="0" y="2213"/>
                  </a:lnTo>
                  <a:cubicBezTo>
                    <a:pt x="181" y="2345"/>
                    <a:pt x="361" y="2609"/>
                    <a:pt x="361" y="2741"/>
                  </a:cubicBezTo>
                  <a:cubicBezTo>
                    <a:pt x="767" y="2048"/>
                    <a:pt x="947" y="1222"/>
                    <a:pt x="1128" y="562"/>
                  </a:cubicBezTo>
                  <a:cubicBezTo>
                    <a:pt x="1714" y="1222"/>
                    <a:pt x="2256" y="1784"/>
                    <a:pt x="3021" y="2477"/>
                  </a:cubicBezTo>
                  <a:cubicBezTo>
                    <a:pt x="3563" y="3170"/>
                    <a:pt x="4330" y="3864"/>
                    <a:pt x="4870" y="4524"/>
                  </a:cubicBezTo>
                  <a:lnTo>
                    <a:pt x="5277" y="4954"/>
                  </a:lnTo>
                  <a:cubicBezTo>
                    <a:pt x="6584" y="6474"/>
                    <a:pt x="7891" y="7993"/>
                    <a:pt x="9200" y="9479"/>
                  </a:cubicBezTo>
                  <a:cubicBezTo>
                    <a:pt x="10507" y="10866"/>
                    <a:pt x="11634" y="12253"/>
                    <a:pt x="13167" y="13607"/>
                  </a:cubicBezTo>
                  <a:cubicBezTo>
                    <a:pt x="14476" y="14995"/>
                    <a:pt x="15964" y="16381"/>
                    <a:pt x="17271" y="17735"/>
                  </a:cubicBezTo>
                  <a:cubicBezTo>
                    <a:pt x="17677" y="18033"/>
                    <a:pt x="17857" y="18297"/>
                    <a:pt x="18038" y="18562"/>
                  </a:cubicBezTo>
                  <a:cubicBezTo>
                    <a:pt x="18804" y="19387"/>
                    <a:pt x="19751" y="20081"/>
                    <a:pt x="20473" y="20906"/>
                  </a:cubicBezTo>
                  <a:lnTo>
                    <a:pt x="20879" y="21335"/>
                  </a:lnTo>
                  <a:cubicBezTo>
                    <a:pt x="20113" y="21038"/>
                    <a:pt x="19346" y="20773"/>
                    <a:pt x="18219" y="20378"/>
                  </a:cubicBezTo>
                  <a:cubicBezTo>
                    <a:pt x="17857" y="20378"/>
                    <a:pt x="17677" y="20213"/>
                    <a:pt x="17271" y="20081"/>
                  </a:cubicBezTo>
                  <a:cubicBezTo>
                    <a:pt x="17497" y="20213"/>
                    <a:pt x="17677" y="20378"/>
                    <a:pt x="17677" y="20510"/>
                  </a:cubicBezTo>
                  <a:lnTo>
                    <a:pt x="17857" y="20642"/>
                  </a:lnTo>
                  <a:cubicBezTo>
                    <a:pt x="18399" y="20773"/>
                    <a:pt x="18984" y="20906"/>
                    <a:pt x="19346" y="21038"/>
                  </a:cubicBezTo>
                  <a:cubicBezTo>
                    <a:pt x="19751" y="21203"/>
                    <a:pt x="19931" y="21335"/>
                    <a:pt x="20113" y="21335"/>
                  </a:cubicBezTo>
                  <a:cubicBezTo>
                    <a:pt x="20293" y="21467"/>
                    <a:pt x="20473" y="21467"/>
                    <a:pt x="20653" y="21467"/>
                  </a:cubicBezTo>
                  <a:cubicBezTo>
                    <a:pt x="20653" y="21600"/>
                    <a:pt x="20879" y="21600"/>
                    <a:pt x="20879" y="21600"/>
                  </a:cubicBezTo>
                  <a:lnTo>
                    <a:pt x="21420" y="21600"/>
                  </a:lnTo>
                  <a:cubicBezTo>
                    <a:pt x="21420" y="21467"/>
                    <a:pt x="21600" y="21467"/>
                    <a:pt x="21600" y="21335"/>
                  </a:cubicBezTo>
                  <a:lnTo>
                    <a:pt x="21600" y="20906"/>
                  </a:lnTo>
                  <a:lnTo>
                    <a:pt x="21420" y="20906"/>
                  </a:lnTo>
                  <a:lnTo>
                    <a:pt x="21420" y="20642"/>
                  </a:lnTo>
                  <a:cubicBezTo>
                    <a:pt x="21240" y="20510"/>
                    <a:pt x="21059" y="20378"/>
                    <a:pt x="20879" y="20081"/>
                  </a:cubicBezTo>
                  <a:cubicBezTo>
                    <a:pt x="20879" y="20081"/>
                    <a:pt x="20879" y="19948"/>
                    <a:pt x="20653" y="19948"/>
                  </a:cubicBezTo>
                  <a:cubicBezTo>
                    <a:pt x="19526" y="18562"/>
                    <a:pt x="18399" y="17339"/>
                    <a:pt x="17091" y="16084"/>
                  </a:cubicBezTo>
                  <a:cubicBezTo>
                    <a:pt x="16370" y="15424"/>
                    <a:pt x="15603" y="14730"/>
                    <a:pt x="14836" y="14036"/>
                  </a:cubicBezTo>
                  <a:cubicBezTo>
                    <a:pt x="14296" y="13343"/>
                    <a:pt x="13529" y="12649"/>
                    <a:pt x="12761" y="11823"/>
                  </a:cubicBezTo>
                  <a:cubicBezTo>
                    <a:pt x="9966" y="8950"/>
                    <a:pt x="7351" y="6044"/>
                    <a:pt x="4510" y="3170"/>
                  </a:cubicBezTo>
                  <a:cubicBezTo>
                    <a:pt x="3563" y="2213"/>
                    <a:pt x="2436" y="1222"/>
                    <a:pt x="1489" y="265"/>
                  </a:cubicBezTo>
                  <a:cubicBezTo>
                    <a:pt x="1308" y="132"/>
                    <a:pt x="130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167;p8"/>
            <p:cNvSpPr/>
            <p:nvPr/>
          </p:nvSpPr>
          <p:spPr>
            <a:xfrm>
              <a:off x="410155" y="546872"/>
              <a:ext cx="517620" cy="7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7"/>
                    <a:pt x="107" y="251"/>
                    <a:pt x="0" y="328"/>
                  </a:cubicBezTo>
                  <a:cubicBezTo>
                    <a:pt x="319" y="657"/>
                    <a:pt x="559" y="967"/>
                    <a:pt x="772" y="1218"/>
                  </a:cubicBezTo>
                  <a:lnTo>
                    <a:pt x="878" y="1373"/>
                  </a:lnTo>
                  <a:cubicBezTo>
                    <a:pt x="1224" y="1624"/>
                    <a:pt x="1437" y="1933"/>
                    <a:pt x="1649" y="2262"/>
                  </a:cubicBezTo>
                  <a:cubicBezTo>
                    <a:pt x="1996" y="2591"/>
                    <a:pt x="2315" y="2978"/>
                    <a:pt x="2660" y="3306"/>
                  </a:cubicBezTo>
                  <a:cubicBezTo>
                    <a:pt x="3432" y="4042"/>
                    <a:pt x="4203" y="4834"/>
                    <a:pt x="5081" y="5647"/>
                  </a:cubicBezTo>
                  <a:cubicBezTo>
                    <a:pt x="6092" y="6613"/>
                    <a:pt x="7076" y="7580"/>
                    <a:pt x="8087" y="8470"/>
                  </a:cubicBezTo>
                  <a:cubicBezTo>
                    <a:pt x="9630" y="9997"/>
                    <a:pt x="11306" y="11525"/>
                    <a:pt x="12955" y="13130"/>
                  </a:cubicBezTo>
                  <a:cubicBezTo>
                    <a:pt x="13514" y="13787"/>
                    <a:pt x="14179" y="14426"/>
                    <a:pt x="14844" y="15064"/>
                  </a:cubicBezTo>
                  <a:cubicBezTo>
                    <a:pt x="16519" y="16843"/>
                    <a:pt x="18382" y="18699"/>
                    <a:pt x="20270" y="20478"/>
                  </a:cubicBezTo>
                  <a:cubicBezTo>
                    <a:pt x="20376" y="20555"/>
                    <a:pt x="20509" y="20633"/>
                    <a:pt x="20509" y="20788"/>
                  </a:cubicBezTo>
                  <a:cubicBezTo>
                    <a:pt x="20723" y="20962"/>
                    <a:pt x="20935" y="21117"/>
                    <a:pt x="21174" y="21271"/>
                  </a:cubicBezTo>
                  <a:cubicBezTo>
                    <a:pt x="21174" y="21348"/>
                    <a:pt x="21281" y="21445"/>
                    <a:pt x="21281" y="21522"/>
                  </a:cubicBezTo>
                  <a:lnTo>
                    <a:pt x="21281" y="21600"/>
                  </a:lnTo>
                  <a:lnTo>
                    <a:pt x="21600" y="21600"/>
                  </a:lnTo>
                  <a:cubicBezTo>
                    <a:pt x="21174" y="21039"/>
                    <a:pt x="20616" y="20478"/>
                    <a:pt x="20164" y="19995"/>
                  </a:cubicBezTo>
                  <a:cubicBezTo>
                    <a:pt x="19286" y="19105"/>
                    <a:pt x="18382" y="18293"/>
                    <a:pt x="17503" y="17404"/>
                  </a:cubicBezTo>
                  <a:cubicBezTo>
                    <a:pt x="15854" y="15721"/>
                    <a:pt x="14072" y="14097"/>
                    <a:pt x="12290" y="12337"/>
                  </a:cubicBezTo>
                  <a:cubicBezTo>
                    <a:pt x="10960" y="10964"/>
                    <a:pt x="9524" y="9514"/>
                    <a:pt x="8194" y="8063"/>
                  </a:cubicBezTo>
                  <a:cubicBezTo>
                    <a:pt x="7422" y="7329"/>
                    <a:pt x="6757" y="6613"/>
                    <a:pt x="5986" y="5975"/>
                  </a:cubicBezTo>
                  <a:cubicBezTo>
                    <a:pt x="5640" y="5569"/>
                    <a:pt x="5320" y="5240"/>
                    <a:pt x="4868" y="4911"/>
                  </a:cubicBezTo>
                  <a:cubicBezTo>
                    <a:pt x="4549" y="4602"/>
                    <a:pt x="4203" y="4273"/>
                    <a:pt x="3884" y="3945"/>
                  </a:cubicBezTo>
                  <a:cubicBezTo>
                    <a:pt x="2660" y="2823"/>
                    <a:pt x="1543" y="1527"/>
                    <a:pt x="426" y="328"/>
                  </a:cubicBezTo>
                  <a:cubicBezTo>
                    <a:pt x="319" y="251"/>
                    <a:pt x="213" y="77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168;p8"/>
            <p:cNvSpPr/>
            <p:nvPr/>
          </p:nvSpPr>
          <p:spPr>
            <a:xfrm>
              <a:off x="319641" y="459541"/>
              <a:ext cx="66301" cy="5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9" y="947"/>
                    <a:pt x="1664" y="1902"/>
                    <a:pt x="2704" y="2849"/>
                  </a:cubicBezTo>
                  <a:lnTo>
                    <a:pt x="3533" y="3797"/>
                  </a:lnTo>
                  <a:cubicBezTo>
                    <a:pt x="7895" y="6886"/>
                    <a:pt x="11218" y="9729"/>
                    <a:pt x="13915" y="12819"/>
                  </a:cubicBezTo>
                  <a:cubicBezTo>
                    <a:pt x="15580" y="15661"/>
                    <a:pt x="18277" y="17803"/>
                    <a:pt x="19936" y="20646"/>
                  </a:cubicBezTo>
                  <a:cubicBezTo>
                    <a:pt x="20320" y="20646"/>
                    <a:pt x="20705" y="20646"/>
                    <a:pt x="21005" y="20742"/>
                  </a:cubicBezTo>
                  <a:cubicBezTo>
                    <a:pt x="15129" y="12365"/>
                    <a:pt x="8436" y="5740"/>
                    <a:pt x="0" y="0"/>
                  </a:cubicBezTo>
                  <a:close/>
                  <a:moveTo>
                    <a:pt x="21005" y="20742"/>
                  </a:moveTo>
                  <a:cubicBezTo>
                    <a:pt x="21203" y="21023"/>
                    <a:pt x="21402" y="21312"/>
                    <a:pt x="21600" y="21600"/>
                  </a:cubicBezTo>
                  <a:cubicBezTo>
                    <a:pt x="21600" y="21085"/>
                    <a:pt x="21360" y="20852"/>
                    <a:pt x="21005" y="2074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169;p8"/>
            <p:cNvSpPr/>
            <p:nvPr/>
          </p:nvSpPr>
          <p:spPr>
            <a:xfrm>
              <a:off x="188349" y="9630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  <a:cubicBezTo>
                    <a:pt x="21600" y="108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170;p8"/>
            <p:cNvSpPr/>
            <p:nvPr/>
          </p:nvSpPr>
          <p:spPr>
            <a:xfrm>
              <a:off x="380832" y="514990"/>
              <a:ext cx="31888" cy="4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36" y="1296"/>
                    <a:pt x="3460" y="2901"/>
                    <a:pt x="3460" y="4197"/>
                  </a:cubicBezTo>
                  <a:cubicBezTo>
                    <a:pt x="10806" y="9354"/>
                    <a:pt x="15978" y="16125"/>
                    <a:pt x="19864" y="21600"/>
                  </a:cubicBezTo>
                  <a:cubicBezTo>
                    <a:pt x="21600" y="20313"/>
                    <a:pt x="21600" y="17412"/>
                    <a:pt x="21600" y="16125"/>
                  </a:cubicBezTo>
                  <a:cubicBezTo>
                    <a:pt x="15978" y="10968"/>
                    <a:pt x="10806" y="5484"/>
                    <a:pt x="3460" y="1296"/>
                  </a:cubicBezTo>
                  <a:cubicBezTo>
                    <a:pt x="3460" y="0"/>
                    <a:pt x="17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171;p8"/>
            <p:cNvSpPr/>
            <p:nvPr/>
          </p:nvSpPr>
          <p:spPr>
            <a:xfrm>
              <a:off x="194697" y="453806"/>
              <a:ext cx="755809" cy="85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255" y="0"/>
                  </a:moveTo>
                  <a:cubicBezTo>
                    <a:pt x="3182" y="0"/>
                    <a:pt x="3109" y="81"/>
                    <a:pt x="3109" y="81"/>
                  </a:cubicBezTo>
                  <a:cubicBezTo>
                    <a:pt x="3037" y="209"/>
                    <a:pt x="2891" y="339"/>
                    <a:pt x="2800" y="484"/>
                  </a:cubicBezTo>
                  <a:cubicBezTo>
                    <a:pt x="2727" y="613"/>
                    <a:pt x="2655" y="806"/>
                    <a:pt x="2582" y="951"/>
                  </a:cubicBezTo>
                  <a:cubicBezTo>
                    <a:pt x="2509" y="1290"/>
                    <a:pt x="2345" y="1613"/>
                    <a:pt x="2273" y="1951"/>
                  </a:cubicBezTo>
                  <a:cubicBezTo>
                    <a:pt x="2200" y="2225"/>
                    <a:pt x="2128" y="2564"/>
                    <a:pt x="2055" y="2902"/>
                  </a:cubicBezTo>
                  <a:cubicBezTo>
                    <a:pt x="1982" y="3305"/>
                    <a:pt x="1891" y="3708"/>
                    <a:pt x="1746" y="4111"/>
                  </a:cubicBezTo>
                  <a:cubicBezTo>
                    <a:pt x="1364" y="5788"/>
                    <a:pt x="909" y="7530"/>
                    <a:pt x="619" y="9271"/>
                  </a:cubicBezTo>
                  <a:cubicBezTo>
                    <a:pt x="382" y="10480"/>
                    <a:pt x="164" y="11690"/>
                    <a:pt x="0" y="12980"/>
                  </a:cubicBezTo>
                  <a:cubicBezTo>
                    <a:pt x="73" y="12980"/>
                    <a:pt x="73" y="13044"/>
                    <a:pt x="73" y="13108"/>
                  </a:cubicBezTo>
                  <a:lnTo>
                    <a:pt x="164" y="13108"/>
                  </a:lnTo>
                  <a:lnTo>
                    <a:pt x="164" y="13173"/>
                  </a:lnTo>
                  <a:cubicBezTo>
                    <a:pt x="1528" y="14108"/>
                    <a:pt x="3109" y="14850"/>
                    <a:pt x="4709" y="15527"/>
                  </a:cubicBezTo>
                  <a:cubicBezTo>
                    <a:pt x="6436" y="16269"/>
                    <a:pt x="8255" y="17010"/>
                    <a:pt x="10000" y="17671"/>
                  </a:cubicBezTo>
                  <a:cubicBezTo>
                    <a:pt x="10691" y="18010"/>
                    <a:pt x="11364" y="18284"/>
                    <a:pt x="12055" y="18542"/>
                  </a:cubicBezTo>
                  <a:cubicBezTo>
                    <a:pt x="12727" y="18881"/>
                    <a:pt x="13418" y="19155"/>
                    <a:pt x="14164" y="19348"/>
                  </a:cubicBezTo>
                  <a:cubicBezTo>
                    <a:pt x="15527" y="19832"/>
                    <a:pt x="16982" y="20235"/>
                    <a:pt x="18418" y="20703"/>
                  </a:cubicBezTo>
                  <a:cubicBezTo>
                    <a:pt x="19327" y="21041"/>
                    <a:pt x="20236" y="21299"/>
                    <a:pt x="21146" y="21573"/>
                  </a:cubicBezTo>
                  <a:cubicBezTo>
                    <a:pt x="21167" y="21593"/>
                    <a:pt x="21194" y="21600"/>
                    <a:pt x="21222" y="21600"/>
                  </a:cubicBezTo>
                  <a:cubicBezTo>
                    <a:pt x="21291" y="21600"/>
                    <a:pt x="21363" y="21555"/>
                    <a:pt x="21363" y="21509"/>
                  </a:cubicBezTo>
                  <a:lnTo>
                    <a:pt x="21436" y="21509"/>
                  </a:lnTo>
                  <a:cubicBezTo>
                    <a:pt x="21527" y="21445"/>
                    <a:pt x="21600" y="21299"/>
                    <a:pt x="21527" y="21235"/>
                  </a:cubicBezTo>
                  <a:cubicBezTo>
                    <a:pt x="21291" y="20896"/>
                    <a:pt x="21146" y="20638"/>
                    <a:pt x="20909" y="20364"/>
                  </a:cubicBezTo>
                  <a:lnTo>
                    <a:pt x="20691" y="20364"/>
                  </a:lnTo>
                  <a:cubicBezTo>
                    <a:pt x="20691" y="20364"/>
                    <a:pt x="20764" y="20429"/>
                    <a:pt x="20764" y="20493"/>
                  </a:cubicBezTo>
                  <a:cubicBezTo>
                    <a:pt x="20836" y="20638"/>
                    <a:pt x="20982" y="20703"/>
                    <a:pt x="21146" y="20767"/>
                  </a:cubicBezTo>
                  <a:cubicBezTo>
                    <a:pt x="21218" y="20832"/>
                    <a:pt x="21218" y="21041"/>
                    <a:pt x="21146" y="21106"/>
                  </a:cubicBezTo>
                  <a:cubicBezTo>
                    <a:pt x="21072" y="21106"/>
                    <a:pt x="21072" y="21170"/>
                    <a:pt x="20982" y="21170"/>
                  </a:cubicBezTo>
                  <a:cubicBezTo>
                    <a:pt x="20909" y="21170"/>
                    <a:pt x="20909" y="21106"/>
                    <a:pt x="20836" y="21106"/>
                  </a:cubicBezTo>
                  <a:lnTo>
                    <a:pt x="20691" y="21106"/>
                  </a:lnTo>
                  <a:cubicBezTo>
                    <a:pt x="20618" y="21041"/>
                    <a:pt x="20527" y="21041"/>
                    <a:pt x="20454" y="20961"/>
                  </a:cubicBezTo>
                  <a:cubicBezTo>
                    <a:pt x="20454" y="20961"/>
                    <a:pt x="20382" y="20961"/>
                    <a:pt x="20382" y="20896"/>
                  </a:cubicBezTo>
                  <a:cubicBezTo>
                    <a:pt x="20309" y="20961"/>
                    <a:pt x="20309" y="20961"/>
                    <a:pt x="20236" y="20961"/>
                  </a:cubicBezTo>
                  <a:cubicBezTo>
                    <a:pt x="20236" y="20961"/>
                    <a:pt x="20163" y="20961"/>
                    <a:pt x="20163" y="20896"/>
                  </a:cubicBezTo>
                  <a:cubicBezTo>
                    <a:pt x="19618" y="20767"/>
                    <a:pt x="19091" y="20638"/>
                    <a:pt x="18563" y="20493"/>
                  </a:cubicBezTo>
                  <a:lnTo>
                    <a:pt x="18109" y="20364"/>
                  </a:lnTo>
                  <a:cubicBezTo>
                    <a:pt x="17509" y="20235"/>
                    <a:pt x="16818" y="20026"/>
                    <a:pt x="16145" y="19751"/>
                  </a:cubicBezTo>
                  <a:cubicBezTo>
                    <a:pt x="13037" y="18752"/>
                    <a:pt x="10382" y="17816"/>
                    <a:pt x="7964" y="16737"/>
                  </a:cubicBezTo>
                  <a:cubicBezTo>
                    <a:pt x="7200" y="16462"/>
                    <a:pt x="6600" y="16204"/>
                    <a:pt x="5982" y="15930"/>
                  </a:cubicBezTo>
                  <a:cubicBezTo>
                    <a:pt x="5309" y="15591"/>
                    <a:pt x="4709" y="15318"/>
                    <a:pt x="4164" y="14995"/>
                  </a:cubicBezTo>
                  <a:lnTo>
                    <a:pt x="3800" y="14785"/>
                  </a:lnTo>
                  <a:cubicBezTo>
                    <a:pt x="2727" y="14254"/>
                    <a:pt x="1600" y="13641"/>
                    <a:pt x="455" y="13238"/>
                  </a:cubicBezTo>
                  <a:cubicBezTo>
                    <a:pt x="309" y="13173"/>
                    <a:pt x="237" y="13044"/>
                    <a:pt x="237" y="12980"/>
                  </a:cubicBezTo>
                  <a:cubicBezTo>
                    <a:pt x="164" y="12899"/>
                    <a:pt x="164" y="12835"/>
                    <a:pt x="237" y="12770"/>
                  </a:cubicBezTo>
                  <a:lnTo>
                    <a:pt x="237" y="12577"/>
                  </a:lnTo>
                  <a:cubicBezTo>
                    <a:pt x="309" y="12238"/>
                    <a:pt x="382" y="11835"/>
                    <a:pt x="455" y="11432"/>
                  </a:cubicBezTo>
                  <a:lnTo>
                    <a:pt x="528" y="11093"/>
                  </a:lnTo>
                  <a:cubicBezTo>
                    <a:pt x="691" y="10561"/>
                    <a:pt x="764" y="10077"/>
                    <a:pt x="909" y="9545"/>
                  </a:cubicBezTo>
                  <a:cubicBezTo>
                    <a:pt x="1146" y="8610"/>
                    <a:pt x="1364" y="7594"/>
                    <a:pt x="1600" y="6595"/>
                  </a:cubicBezTo>
                  <a:lnTo>
                    <a:pt x="1746" y="5982"/>
                  </a:lnTo>
                  <a:cubicBezTo>
                    <a:pt x="2128" y="4241"/>
                    <a:pt x="2582" y="2419"/>
                    <a:pt x="2964" y="613"/>
                  </a:cubicBezTo>
                  <a:cubicBezTo>
                    <a:pt x="3037" y="403"/>
                    <a:pt x="3182" y="274"/>
                    <a:pt x="3419" y="274"/>
                  </a:cubicBezTo>
                  <a:lnTo>
                    <a:pt x="3564" y="274"/>
                  </a:lnTo>
                  <a:cubicBezTo>
                    <a:pt x="3564" y="339"/>
                    <a:pt x="3636" y="339"/>
                    <a:pt x="3709" y="339"/>
                  </a:cubicBezTo>
                  <a:lnTo>
                    <a:pt x="3800" y="339"/>
                  </a:lnTo>
                  <a:cubicBezTo>
                    <a:pt x="3709" y="274"/>
                    <a:pt x="3636" y="209"/>
                    <a:pt x="3564" y="145"/>
                  </a:cubicBezTo>
                  <a:cubicBezTo>
                    <a:pt x="3564" y="145"/>
                    <a:pt x="3491" y="145"/>
                    <a:pt x="3491" y="81"/>
                  </a:cubicBezTo>
                  <a:lnTo>
                    <a:pt x="3419" y="81"/>
                  </a:lnTo>
                  <a:cubicBezTo>
                    <a:pt x="3419" y="81"/>
                    <a:pt x="3345" y="0"/>
                    <a:pt x="3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172;p8"/>
            <p:cNvSpPr/>
            <p:nvPr/>
          </p:nvSpPr>
          <p:spPr>
            <a:xfrm>
              <a:off x="590554" y="1131344"/>
              <a:ext cx="18499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3" y="0"/>
                  </a:moveTo>
                  <a:cubicBezTo>
                    <a:pt x="9691" y="0"/>
                    <a:pt x="9691" y="0"/>
                    <a:pt x="9691" y="2975"/>
                  </a:cubicBezTo>
                  <a:cubicBezTo>
                    <a:pt x="5965" y="2975"/>
                    <a:pt x="2993" y="2975"/>
                    <a:pt x="2993" y="5950"/>
                  </a:cubicBezTo>
                  <a:cubicBezTo>
                    <a:pt x="0" y="8925"/>
                    <a:pt x="0" y="12654"/>
                    <a:pt x="0" y="15650"/>
                  </a:cubicBezTo>
                  <a:cubicBezTo>
                    <a:pt x="2993" y="18625"/>
                    <a:pt x="9691" y="18625"/>
                    <a:pt x="15635" y="21600"/>
                  </a:cubicBezTo>
                  <a:cubicBezTo>
                    <a:pt x="18628" y="18625"/>
                    <a:pt x="18628" y="15650"/>
                    <a:pt x="21600" y="15650"/>
                  </a:cubicBezTo>
                  <a:cubicBezTo>
                    <a:pt x="21600" y="8925"/>
                    <a:pt x="18628" y="2975"/>
                    <a:pt x="15635" y="2975"/>
                  </a:cubicBezTo>
                  <a:cubicBezTo>
                    <a:pt x="15635" y="0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173;p8"/>
            <p:cNvSpPr/>
            <p:nvPr/>
          </p:nvSpPr>
          <p:spPr>
            <a:xfrm>
              <a:off x="563795" y="1120501"/>
              <a:ext cx="2016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0791" y="0"/>
                  </a:moveTo>
                  <a:cubicBezTo>
                    <a:pt x="8254" y="0"/>
                    <a:pt x="5717" y="2975"/>
                    <a:pt x="5717" y="6704"/>
                  </a:cubicBezTo>
                  <a:cubicBezTo>
                    <a:pt x="3162" y="9679"/>
                    <a:pt x="3162" y="12675"/>
                    <a:pt x="0" y="15650"/>
                  </a:cubicBezTo>
                  <a:cubicBezTo>
                    <a:pt x="5717" y="18625"/>
                    <a:pt x="10791" y="18625"/>
                    <a:pt x="15883" y="21600"/>
                  </a:cubicBezTo>
                  <a:cubicBezTo>
                    <a:pt x="15883" y="18625"/>
                    <a:pt x="19063" y="15650"/>
                    <a:pt x="19063" y="15650"/>
                  </a:cubicBezTo>
                  <a:cubicBezTo>
                    <a:pt x="21600" y="9679"/>
                    <a:pt x="19063" y="2975"/>
                    <a:pt x="15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174;p8"/>
            <p:cNvSpPr/>
            <p:nvPr/>
          </p:nvSpPr>
          <p:spPr>
            <a:xfrm>
              <a:off x="627531" y="1115411"/>
              <a:ext cx="35060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0" y="0"/>
                  </a:moveTo>
                  <a:cubicBezTo>
                    <a:pt x="13351" y="0"/>
                    <a:pt x="11783" y="1092"/>
                    <a:pt x="11783" y="1092"/>
                  </a:cubicBezTo>
                  <a:cubicBezTo>
                    <a:pt x="6681" y="6836"/>
                    <a:pt x="3534" y="13672"/>
                    <a:pt x="0" y="19416"/>
                  </a:cubicBezTo>
                  <a:cubicBezTo>
                    <a:pt x="1966" y="19416"/>
                    <a:pt x="5113" y="20508"/>
                    <a:pt x="8249" y="21600"/>
                  </a:cubicBezTo>
                  <a:cubicBezTo>
                    <a:pt x="13351" y="15856"/>
                    <a:pt x="16498" y="10112"/>
                    <a:pt x="21600" y="4644"/>
                  </a:cubicBezTo>
                  <a:cubicBezTo>
                    <a:pt x="21600" y="3276"/>
                    <a:pt x="19634" y="1092"/>
                    <a:pt x="180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175;p8"/>
            <p:cNvSpPr/>
            <p:nvPr/>
          </p:nvSpPr>
          <p:spPr>
            <a:xfrm>
              <a:off x="656853" y="1163208"/>
              <a:ext cx="16998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9691" y="0"/>
                    <a:pt x="2972" y="0"/>
                    <a:pt x="2972" y="4106"/>
                  </a:cubicBezTo>
                  <a:cubicBezTo>
                    <a:pt x="2972" y="8212"/>
                    <a:pt x="0" y="12347"/>
                    <a:pt x="0" y="12347"/>
                  </a:cubicBezTo>
                  <a:cubicBezTo>
                    <a:pt x="6698" y="17494"/>
                    <a:pt x="12663" y="21600"/>
                    <a:pt x="18607" y="21600"/>
                  </a:cubicBezTo>
                  <a:lnTo>
                    <a:pt x="18607" y="17494"/>
                  </a:lnTo>
                  <a:cubicBezTo>
                    <a:pt x="21600" y="8212"/>
                    <a:pt x="18607" y="0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176;p8"/>
            <p:cNvSpPr/>
            <p:nvPr/>
          </p:nvSpPr>
          <p:spPr>
            <a:xfrm>
              <a:off x="494951" y="1046576"/>
              <a:ext cx="40150" cy="6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76" y="0"/>
                  </a:moveTo>
                  <a:cubicBezTo>
                    <a:pt x="14397" y="862"/>
                    <a:pt x="14397" y="862"/>
                    <a:pt x="13027" y="1725"/>
                  </a:cubicBezTo>
                  <a:cubicBezTo>
                    <a:pt x="8573" y="7125"/>
                    <a:pt x="4455" y="13394"/>
                    <a:pt x="0" y="18794"/>
                  </a:cubicBezTo>
                  <a:cubicBezTo>
                    <a:pt x="2738" y="19656"/>
                    <a:pt x="5824" y="20519"/>
                    <a:pt x="8573" y="21600"/>
                  </a:cubicBezTo>
                  <a:cubicBezTo>
                    <a:pt x="13027" y="15119"/>
                    <a:pt x="15776" y="9719"/>
                    <a:pt x="21600" y="4319"/>
                  </a:cubicBezTo>
                  <a:lnTo>
                    <a:pt x="21600" y="1725"/>
                  </a:lnTo>
                  <a:cubicBezTo>
                    <a:pt x="21600" y="862"/>
                    <a:pt x="19884" y="862"/>
                    <a:pt x="18514" y="862"/>
                  </a:cubicBezTo>
                  <a:cubicBezTo>
                    <a:pt x="18514" y="0"/>
                    <a:pt x="17145" y="0"/>
                    <a:pt x="17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177;p8"/>
            <p:cNvSpPr/>
            <p:nvPr/>
          </p:nvSpPr>
          <p:spPr>
            <a:xfrm>
              <a:off x="455430" y="1070142"/>
              <a:ext cx="21025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0"/>
                    <a:pt x="5229" y="2631"/>
                    <a:pt x="5229" y="5244"/>
                  </a:cubicBezTo>
                  <a:cubicBezTo>
                    <a:pt x="2615" y="8519"/>
                    <a:pt x="2615" y="11131"/>
                    <a:pt x="0" y="13744"/>
                  </a:cubicBezTo>
                  <a:cubicBezTo>
                    <a:pt x="5229" y="16375"/>
                    <a:pt x="10478" y="18988"/>
                    <a:pt x="16371" y="21600"/>
                  </a:cubicBezTo>
                  <a:cubicBezTo>
                    <a:pt x="16371" y="16375"/>
                    <a:pt x="18985" y="13744"/>
                    <a:pt x="18985" y="11131"/>
                  </a:cubicBezTo>
                  <a:cubicBezTo>
                    <a:pt x="21600" y="8519"/>
                    <a:pt x="21600" y="5244"/>
                    <a:pt x="21600" y="5244"/>
                  </a:cubicBezTo>
                  <a:cubicBezTo>
                    <a:pt x="18985" y="2631"/>
                    <a:pt x="18985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178;p8"/>
            <p:cNvSpPr/>
            <p:nvPr/>
          </p:nvSpPr>
          <p:spPr>
            <a:xfrm>
              <a:off x="519165" y="1096916"/>
              <a:ext cx="19543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3081" y="0"/>
                  </a:moveTo>
                  <a:cubicBezTo>
                    <a:pt x="10469" y="0"/>
                    <a:pt x="5244" y="2331"/>
                    <a:pt x="5244" y="4678"/>
                  </a:cubicBezTo>
                  <a:cubicBezTo>
                    <a:pt x="2612" y="7009"/>
                    <a:pt x="2612" y="12261"/>
                    <a:pt x="0" y="14591"/>
                  </a:cubicBezTo>
                  <a:cubicBezTo>
                    <a:pt x="5244" y="16939"/>
                    <a:pt x="10469" y="19269"/>
                    <a:pt x="16356" y="21600"/>
                  </a:cubicBezTo>
                  <a:cubicBezTo>
                    <a:pt x="16356" y="16939"/>
                    <a:pt x="18969" y="14591"/>
                    <a:pt x="18969" y="9339"/>
                  </a:cubicBezTo>
                  <a:cubicBezTo>
                    <a:pt x="21600" y="7009"/>
                    <a:pt x="18969" y="2331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179;p8"/>
            <p:cNvSpPr/>
            <p:nvPr/>
          </p:nvSpPr>
          <p:spPr>
            <a:xfrm>
              <a:off x="540208" y="1110304"/>
              <a:ext cx="19534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3756" y="0"/>
                  </a:moveTo>
                  <a:cubicBezTo>
                    <a:pt x="7863" y="0"/>
                    <a:pt x="5229" y="0"/>
                    <a:pt x="5229" y="5971"/>
                  </a:cubicBezTo>
                  <a:cubicBezTo>
                    <a:pt x="2615" y="8946"/>
                    <a:pt x="2615" y="11921"/>
                    <a:pt x="0" y="14896"/>
                  </a:cubicBezTo>
                  <a:cubicBezTo>
                    <a:pt x="5229" y="18625"/>
                    <a:pt x="11122" y="21600"/>
                    <a:pt x="16371" y="21600"/>
                  </a:cubicBezTo>
                  <a:cubicBezTo>
                    <a:pt x="16371" y="18625"/>
                    <a:pt x="18985" y="14896"/>
                    <a:pt x="18985" y="11921"/>
                  </a:cubicBezTo>
                  <a:cubicBezTo>
                    <a:pt x="21600" y="8946"/>
                    <a:pt x="18985" y="297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180;p8"/>
            <p:cNvSpPr/>
            <p:nvPr/>
          </p:nvSpPr>
          <p:spPr>
            <a:xfrm>
              <a:off x="770953" y="1181684"/>
              <a:ext cx="27778" cy="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14088" y="0"/>
                  </a:moveTo>
                  <a:cubicBezTo>
                    <a:pt x="11737" y="0"/>
                    <a:pt x="9863" y="1497"/>
                    <a:pt x="7988" y="2984"/>
                  </a:cubicBezTo>
                  <a:cubicBezTo>
                    <a:pt x="6113" y="7821"/>
                    <a:pt x="2350" y="12292"/>
                    <a:pt x="0" y="17129"/>
                  </a:cubicBezTo>
                  <a:lnTo>
                    <a:pt x="0" y="18627"/>
                  </a:lnTo>
                  <a:cubicBezTo>
                    <a:pt x="4225" y="18627"/>
                    <a:pt x="6113" y="20113"/>
                    <a:pt x="9863" y="21600"/>
                  </a:cubicBezTo>
                  <a:cubicBezTo>
                    <a:pt x="14088" y="15642"/>
                    <a:pt x="15976" y="10805"/>
                    <a:pt x="19725" y="6335"/>
                  </a:cubicBezTo>
                  <a:cubicBezTo>
                    <a:pt x="21600" y="4848"/>
                    <a:pt x="19725" y="1497"/>
                    <a:pt x="15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181;p8"/>
            <p:cNvSpPr/>
            <p:nvPr/>
          </p:nvSpPr>
          <p:spPr>
            <a:xfrm>
              <a:off x="861485" y="1236528"/>
              <a:ext cx="133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0"/>
                    <a:pt x="4111" y="0"/>
                    <a:pt x="0" y="10839"/>
                  </a:cubicBezTo>
                  <a:cubicBezTo>
                    <a:pt x="8223" y="10839"/>
                    <a:pt x="17489" y="21600"/>
                    <a:pt x="21600" y="21600"/>
                  </a:cubicBezTo>
                  <a:cubicBezTo>
                    <a:pt x="21600" y="10839"/>
                    <a:pt x="21600" y="10839"/>
                    <a:pt x="174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182;p8"/>
            <p:cNvSpPr/>
            <p:nvPr/>
          </p:nvSpPr>
          <p:spPr>
            <a:xfrm>
              <a:off x="707218" y="1181684"/>
              <a:ext cx="19126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3475"/>
                    <a:pt x="3603" y="6925"/>
                  </a:cubicBezTo>
                  <a:cubicBezTo>
                    <a:pt x="3603" y="11250"/>
                    <a:pt x="3603" y="11250"/>
                    <a:pt x="0" y="14700"/>
                  </a:cubicBezTo>
                  <a:cubicBezTo>
                    <a:pt x="6478" y="14700"/>
                    <a:pt x="12227" y="18150"/>
                    <a:pt x="17997" y="21600"/>
                  </a:cubicBezTo>
                  <a:cubicBezTo>
                    <a:pt x="17997" y="18150"/>
                    <a:pt x="21600" y="18150"/>
                    <a:pt x="21600" y="18150"/>
                  </a:cubicBezTo>
                  <a:cubicBezTo>
                    <a:pt x="21600" y="11250"/>
                    <a:pt x="21600" y="3475"/>
                    <a:pt x="15122" y="3475"/>
                  </a:cubicBezTo>
                  <a:cubicBezTo>
                    <a:pt x="15122" y="0"/>
                    <a:pt x="12227" y="0"/>
                    <a:pt x="122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183;p8"/>
            <p:cNvSpPr/>
            <p:nvPr/>
          </p:nvSpPr>
          <p:spPr>
            <a:xfrm>
              <a:off x="834707" y="1228562"/>
              <a:ext cx="159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0"/>
                  </a:moveTo>
                  <a:cubicBezTo>
                    <a:pt x="7775" y="0"/>
                    <a:pt x="4325" y="5078"/>
                    <a:pt x="0" y="10156"/>
                  </a:cubicBezTo>
                  <a:cubicBezTo>
                    <a:pt x="7775" y="10156"/>
                    <a:pt x="14675" y="16522"/>
                    <a:pt x="21600" y="21600"/>
                  </a:cubicBezTo>
                  <a:lnTo>
                    <a:pt x="21600" y="16522"/>
                  </a:lnTo>
                  <a:cubicBezTo>
                    <a:pt x="21600" y="10156"/>
                    <a:pt x="18150" y="0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184;p8"/>
            <p:cNvSpPr/>
            <p:nvPr/>
          </p:nvSpPr>
          <p:spPr>
            <a:xfrm>
              <a:off x="407610" y="557697"/>
              <a:ext cx="512531" cy="7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8"/>
                    <a:pt x="107" y="236"/>
                    <a:pt x="0" y="334"/>
                  </a:cubicBezTo>
                  <a:cubicBezTo>
                    <a:pt x="537" y="903"/>
                    <a:pt x="1101" y="1551"/>
                    <a:pt x="1666" y="2121"/>
                  </a:cubicBezTo>
                  <a:cubicBezTo>
                    <a:pt x="2123" y="2612"/>
                    <a:pt x="2445" y="3024"/>
                    <a:pt x="2901" y="3436"/>
                  </a:cubicBezTo>
                  <a:cubicBezTo>
                    <a:pt x="3358" y="3927"/>
                    <a:pt x="3895" y="4340"/>
                    <a:pt x="4460" y="4830"/>
                  </a:cubicBezTo>
                  <a:lnTo>
                    <a:pt x="4352" y="4830"/>
                  </a:lnTo>
                  <a:cubicBezTo>
                    <a:pt x="6153" y="6460"/>
                    <a:pt x="7925" y="8188"/>
                    <a:pt x="9510" y="9975"/>
                  </a:cubicBezTo>
                  <a:cubicBezTo>
                    <a:pt x="10397" y="10800"/>
                    <a:pt x="11176" y="11703"/>
                    <a:pt x="12089" y="12607"/>
                  </a:cubicBezTo>
                  <a:cubicBezTo>
                    <a:pt x="12976" y="13412"/>
                    <a:pt x="13863" y="14315"/>
                    <a:pt x="14641" y="15140"/>
                  </a:cubicBezTo>
                  <a:cubicBezTo>
                    <a:pt x="15985" y="16435"/>
                    <a:pt x="17328" y="17673"/>
                    <a:pt x="18564" y="18988"/>
                  </a:cubicBezTo>
                  <a:cubicBezTo>
                    <a:pt x="19236" y="19636"/>
                    <a:pt x="19907" y="20206"/>
                    <a:pt x="20471" y="20854"/>
                  </a:cubicBezTo>
                  <a:cubicBezTo>
                    <a:pt x="20686" y="21109"/>
                    <a:pt x="20820" y="21266"/>
                    <a:pt x="21036" y="21521"/>
                  </a:cubicBezTo>
                  <a:lnTo>
                    <a:pt x="21358" y="21521"/>
                  </a:lnTo>
                  <a:cubicBezTo>
                    <a:pt x="21358" y="21521"/>
                    <a:pt x="21492" y="21521"/>
                    <a:pt x="21600" y="21600"/>
                  </a:cubicBezTo>
                  <a:lnTo>
                    <a:pt x="21600" y="21521"/>
                  </a:lnTo>
                  <a:cubicBezTo>
                    <a:pt x="21600" y="21443"/>
                    <a:pt x="21492" y="21344"/>
                    <a:pt x="21492" y="21266"/>
                  </a:cubicBezTo>
                  <a:cubicBezTo>
                    <a:pt x="21250" y="21109"/>
                    <a:pt x="21036" y="20952"/>
                    <a:pt x="20820" y="20775"/>
                  </a:cubicBezTo>
                  <a:cubicBezTo>
                    <a:pt x="20820" y="20618"/>
                    <a:pt x="20686" y="20539"/>
                    <a:pt x="20579" y="20461"/>
                  </a:cubicBezTo>
                  <a:cubicBezTo>
                    <a:pt x="18671" y="18654"/>
                    <a:pt x="16791" y="16770"/>
                    <a:pt x="15098" y="14963"/>
                  </a:cubicBezTo>
                  <a:cubicBezTo>
                    <a:pt x="14427" y="14315"/>
                    <a:pt x="13755" y="13667"/>
                    <a:pt x="13191" y="12999"/>
                  </a:cubicBezTo>
                  <a:cubicBezTo>
                    <a:pt x="11526" y="11369"/>
                    <a:pt x="9833" y="9818"/>
                    <a:pt x="8274" y="8267"/>
                  </a:cubicBezTo>
                  <a:cubicBezTo>
                    <a:pt x="7254" y="7364"/>
                    <a:pt x="6260" y="6382"/>
                    <a:pt x="5239" y="5400"/>
                  </a:cubicBezTo>
                  <a:cubicBezTo>
                    <a:pt x="4352" y="4575"/>
                    <a:pt x="3573" y="3770"/>
                    <a:pt x="2794" y="3024"/>
                  </a:cubicBezTo>
                  <a:cubicBezTo>
                    <a:pt x="2445" y="2690"/>
                    <a:pt x="2123" y="2297"/>
                    <a:pt x="1773" y="1964"/>
                  </a:cubicBezTo>
                  <a:cubicBezTo>
                    <a:pt x="1558" y="1630"/>
                    <a:pt x="1343" y="1316"/>
                    <a:pt x="994" y="1061"/>
                  </a:cubicBezTo>
                  <a:lnTo>
                    <a:pt x="887" y="903"/>
                  </a:lnTo>
                  <a:cubicBezTo>
                    <a:pt x="672" y="648"/>
                    <a:pt x="430" y="334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185;p8"/>
            <p:cNvSpPr/>
            <p:nvPr/>
          </p:nvSpPr>
          <p:spPr>
            <a:xfrm>
              <a:off x="327941" y="467193"/>
              <a:ext cx="5289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8" y="4900"/>
                    <a:pt x="5204" y="8350"/>
                    <a:pt x="5204" y="12100"/>
                  </a:cubicBezTo>
                  <a:cubicBezTo>
                    <a:pt x="8586" y="15550"/>
                    <a:pt x="11711" y="18150"/>
                    <a:pt x="14054" y="21600"/>
                  </a:cubicBezTo>
                  <a:lnTo>
                    <a:pt x="21600" y="21600"/>
                  </a:lnTo>
                  <a:cubicBezTo>
                    <a:pt x="19521" y="18150"/>
                    <a:pt x="16140" y="15550"/>
                    <a:pt x="14054" y="12100"/>
                  </a:cubicBezTo>
                  <a:cubicBezTo>
                    <a:pt x="10672" y="8350"/>
                    <a:pt x="6507" y="4900"/>
                    <a:pt x="1039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186;p8"/>
            <p:cNvSpPr/>
            <p:nvPr/>
          </p:nvSpPr>
          <p:spPr>
            <a:xfrm>
              <a:off x="731432" y="1192527"/>
              <a:ext cx="16997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5965" y="0"/>
                    <a:pt x="2993" y="4106"/>
                    <a:pt x="2993" y="8212"/>
                  </a:cubicBezTo>
                  <a:cubicBezTo>
                    <a:pt x="2993" y="8212"/>
                    <a:pt x="2993" y="12347"/>
                    <a:pt x="0" y="12347"/>
                  </a:cubicBezTo>
                  <a:cubicBezTo>
                    <a:pt x="5965" y="16453"/>
                    <a:pt x="12663" y="16453"/>
                    <a:pt x="18607" y="21600"/>
                  </a:cubicBezTo>
                  <a:cubicBezTo>
                    <a:pt x="21600" y="12347"/>
                    <a:pt x="18607" y="4106"/>
                    <a:pt x="15635" y="4106"/>
                  </a:cubicBezTo>
                  <a:cubicBezTo>
                    <a:pt x="12663" y="4106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187;p8"/>
            <p:cNvSpPr/>
            <p:nvPr/>
          </p:nvSpPr>
          <p:spPr>
            <a:xfrm>
              <a:off x="806012" y="1216112"/>
              <a:ext cx="16992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8937" y="0"/>
                  </a:moveTo>
                  <a:cubicBezTo>
                    <a:pt x="5965" y="0"/>
                    <a:pt x="2993" y="4106"/>
                    <a:pt x="2993" y="9253"/>
                  </a:cubicBezTo>
                  <a:cubicBezTo>
                    <a:pt x="0" y="9253"/>
                    <a:pt x="0" y="13359"/>
                    <a:pt x="0" y="13359"/>
                  </a:cubicBezTo>
                  <a:cubicBezTo>
                    <a:pt x="5965" y="17464"/>
                    <a:pt x="11909" y="21600"/>
                    <a:pt x="18628" y="21600"/>
                  </a:cubicBezTo>
                  <a:lnTo>
                    <a:pt x="18628" y="17464"/>
                  </a:lnTo>
                  <a:cubicBezTo>
                    <a:pt x="21600" y="13359"/>
                    <a:pt x="18628" y="4106"/>
                    <a:pt x="149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188;p8"/>
            <p:cNvSpPr/>
            <p:nvPr/>
          </p:nvSpPr>
          <p:spPr>
            <a:xfrm>
              <a:off x="436306" y="1062507"/>
              <a:ext cx="19126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0"/>
                    <a:pt x="3583" y="5950"/>
                  </a:cubicBezTo>
                  <a:cubicBezTo>
                    <a:pt x="3583" y="8925"/>
                    <a:pt x="0" y="8925"/>
                    <a:pt x="0" y="11921"/>
                  </a:cubicBezTo>
                  <a:cubicBezTo>
                    <a:pt x="3583" y="14896"/>
                    <a:pt x="6478" y="18625"/>
                    <a:pt x="9352" y="18625"/>
                  </a:cubicBezTo>
                  <a:cubicBezTo>
                    <a:pt x="12227" y="18625"/>
                    <a:pt x="15101" y="21600"/>
                    <a:pt x="15101" y="21600"/>
                  </a:cubicBezTo>
                  <a:cubicBezTo>
                    <a:pt x="17997" y="18625"/>
                    <a:pt x="17997" y="14896"/>
                    <a:pt x="21600" y="11921"/>
                  </a:cubicBezTo>
                  <a:cubicBezTo>
                    <a:pt x="21600" y="8925"/>
                    <a:pt x="21600" y="2975"/>
                    <a:pt x="15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189;p8"/>
            <p:cNvSpPr/>
            <p:nvPr/>
          </p:nvSpPr>
          <p:spPr>
            <a:xfrm>
              <a:off x="683631" y="1170861"/>
              <a:ext cx="1784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8946" y="0"/>
                  </a:moveTo>
                  <a:lnTo>
                    <a:pt x="5950" y="4325"/>
                  </a:lnTo>
                  <a:cubicBezTo>
                    <a:pt x="5950" y="4325"/>
                    <a:pt x="2975" y="4325"/>
                    <a:pt x="2975" y="7775"/>
                  </a:cubicBezTo>
                  <a:cubicBezTo>
                    <a:pt x="0" y="11225"/>
                    <a:pt x="0" y="11225"/>
                    <a:pt x="0" y="14675"/>
                  </a:cubicBezTo>
                  <a:cubicBezTo>
                    <a:pt x="5950" y="18150"/>
                    <a:pt x="12654" y="18150"/>
                    <a:pt x="15650" y="21600"/>
                  </a:cubicBezTo>
                  <a:cubicBezTo>
                    <a:pt x="18625" y="21600"/>
                    <a:pt x="18625" y="18150"/>
                    <a:pt x="18625" y="18150"/>
                  </a:cubicBezTo>
                  <a:cubicBezTo>
                    <a:pt x="21600" y="14675"/>
                    <a:pt x="21600" y="11225"/>
                    <a:pt x="18625" y="7775"/>
                  </a:cubicBezTo>
                  <a:lnTo>
                    <a:pt x="15650" y="4325"/>
                  </a:lnTo>
                  <a:cubicBezTo>
                    <a:pt x="12654" y="0"/>
                    <a:pt x="12654" y="0"/>
                    <a:pt x="89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190;p8"/>
            <p:cNvSpPr/>
            <p:nvPr/>
          </p:nvSpPr>
          <p:spPr>
            <a:xfrm>
              <a:off x="410155" y="1046576"/>
              <a:ext cx="18498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5965" y="2615"/>
                    <a:pt x="5965" y="2615"/>
                    <a:pt x="2993" y="5229"/>
                  </a:cubicBezTo>
                  <a:cubicBezTo>
                    <a:pt x="2993" y="7844"/>
                    <a:pt x="2993" y="10478"/>
                    <a:pt x="0" y="13093"/>
                  </a:cubicBezTo>
                  <a:cubicBezTo>
                    <a:pt x="5965" y="16371"/>
                    <a:pt x="11909" y="18985"/>
                    <a:pt x="18628" y="21600"/>
                  </a:cubicBezTo>
                  <a:cubicBezTo>
                    <a:pt x="18628" y="18985"/>
                    <a:pt x="21600" y="16371"/>
                    <a:pt x="21600" y="13093"/>
                  </a:cubicBezTo>
                  <a:lnTo>
                    <a:pt x="21600" y="5229"/>
                  </a:lnTo>
                  <a:cubicBezTo>
                    <a:pt x="21600" y="2615"/>
                    <a:pt x="18628" y="2615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191;p8"/>
            <p:cNvSpPr/>
            <p:nvPr/>
          </p:nvSpPr>
          <p:spPr>
            <a:xfrm>
              <a:off x="301163" y="987937"/>
              <a:ext cx="19534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1122" y="0"/>
                  </a:moveTo>
                  <a:cubicBezTo>
                    <a:pt x="7863" y="0"/>
                    <a:pt x="5229" y="0"/>
                    <a:pt x="5229" y="2615"/>
                  </a:cubicBezTo>
                  <a:cubicBezTo>
                    <a:pt x="2615" y="5229"/>
                    <a:pt x="2615" y="7844"/>
                    <a:pt x="0" y="11122"/>
                  </a:cubicBezTo>
                  <a:cubicBezTo>
                    <a:pt x="5229" y="13737"/>
                    <a:pt x="11122" y="18985"/>
                    <a:pt x="16371" y="21600"/>
                  </a:cubicBezTo>
                  <a:cubicBezTo>
                    <a:pt x="16371" y="18985"/>
                    <a:pt x="18985" y="13737"/>
                    <a:pt x="18985" y="11122"/>
                  </a:cubicBezTo>
                  <a:cubicBezTo>
                    <a:pt x="21600" y="5229"/>
                    <a:pt x="18985" y="261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192;p8"/>
            <p:cNvSpPr/>
            <p:nvPr/>
          </p:nvSpPr>
          <p:spPr>
            <a:xfrm>
              <a:off x="278840" y="971986"/>
              <a:ext cx="16929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8937" y="0"/>
                  </a:moveTo>
                  <a:cubicBezTo>
                    <a:pt x="5965" y="0"/>
                    <a:pt x="2972" y="0"/>
                    <a:pt x="0" y="3471"/>
                  </a:cubicBezTo>
                  <a:cubicBezTo>
                    <a:pt x="5965" y="10363"/>
                    <a:pt x="8937" y="18129"/>
                    <a:pt x="14881" y="21600"/>
                  </a:cubicBezTo>
                  <a:cubicBezTo>
                    <a:pt x="14881" y="21600"/>
                    <a:pt x="14881" y="18129"/>
                    <a:pt x="18607" y="14683"/>
                  </a:cubicBezTo>
                  <a:cubicBezTo>
                    <a:pt x="21600" y="6917"/>
                    <a:pt x="18607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193;p8"/>
            <p:cNvSpPr/>
            <p:nvPr/>
          </p:nvSpPr>
          <p:spPr>
            <a:xfrm>
              <a:off x="0" y="908258"/>
              <a:ext cx="12701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0" y="0"/>
                  </a:moveTo>
                  <a:cubicBezTo>
                    <a:pt x="0" y="4106"/>
                    <a:pt x="10839" y="12347"/>
                    <a:pt x="10839" y="21600"/>
                  </a:cubicBezTo>
                  <a:lnTo>
                    <a:pt x="10839" y="17494"/>
                  </a:lnTo>
                  <a:cubicBezTo>
                    <a:pt x="21600" y="12347"/>
                    <a:pt x="21600" y="4106"/>
                    <a:pt x="10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194;p8"/>
            <p:cNvSpPr/>
            <p:nvPr/>
          </p:nvSpPr>
          <p:spPr>
            <a:xfrm>
              <a:off x="317097" y="995571"/>
              <a:ext cx="20165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1131" y="0"/>
                    <a:pt x="5225" y="0"/>
                    <a:pt x="5225" y="2844"/>
                  </a:cubicBezTo>
                  <a:cubicBezTo>
                    <a:pt x="2612" y="7397"/>
                    <a:pt x="2612" y="9666"/>
                    <a:pt x="0" y="11934"/>
                  </a:cubicBezTo>
                  <a:cubicBezTo>
                    <a:pt x="5225" y="17047"/>
                    <a:pt x="11131" y="19332"/>
                    <a:pt x="16356" y="21600"/>
                  </a:cubicBezTo>
                  <a:cubicBezTo>
                    <a:pt x="16356" y="17047"/>
                    <a:pt x="18969" y="14203"/>
                    <a:pt x="18969" y="9666"/>
                  </a:cubicBezTo>
                  <a:cubicBezTo>
                    <a:pt x="21600" y="5112"/>
                    <a:pt x="21600" y="2844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195;p8"/>
            <p:cNvSpPr/>
            <p:nvPr/>
          </p:nvSpPr>
          <p:spPr>
            <a:xfrm>
              <a:off x="385941" y="1033188"/>
              <a:ext cx="18479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cubicBezTo>
                    <a:pt x="9679" y="0"/>
                    <a:pt x="6704" y="0"/>
                    <a:pt x="2975" y="4661"/>
                  </a:cubicBezTo>
                  <a:cubicBezTo>
                    <a:pt x="2975" y="6992"/>
                    <a:pt x="0" y="9339"/>
                    <a:pt x="0" y="14591"/>
                  </a:cubicBezTo>
                  <a:cubicBezTo>
                    <a:pt x="6704" y="16922"/>
                    <a:pt x="12675" y="19253"/>
                    <a:pt x="15650" y="21600"/>
                  </a:cubicBezTo>
                  <a:cubicBezTo>
                    <a:pt x="18625" y="16922"/>
                    <a:pt x="18625" y="14591"/>
                    <a:pt x="21600" y="9339"/>
                  </a:cubicBezTo>
                  <a:lnTo>
                    <a:pt x="21600" y="4661"/>
                  </a:lnTo>
                  <a:cubicBezTo>
                    <a:pt x="21600" y="2331"/>
                    <a:pt x="18625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196;p8"/>
            <p:cNvSpPr/>
            <p:nvPr/>
          </p:nvSpPr>
          <p:spPr>
            <a:xfrm>
              <a:off x="359809" y="971986"/>
              <a:ext cx="39522" cy="6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7" y="0"/>
                  </a:moveTo>
                  <a:lnTo>
                    <a:pt x="15673" y="804"/>
                  </a:lnTo>
                  <a:cubicBezTo>
                    <a:pt x="14282" y="804"/>
                    <a:pt x="14282" y="1603"/>
                    <a:pt x="12891" y="1603"/>
                  </a:cubicBezTo>
                  <a:cubicBezTo>
                    <a:pt x="6965" y="7401"/>
                    <a:pt x="4183" y="13401"/>
                    <a:pt x="0" y="20003"/>
                  </a:cubicBezTo>
                  <a:lnTo>
                    <a:pt x="2782" y="20003"/>
                  </a:lnTo>
                  <a:cubicBezTo>
                    <a:pt x="4183" y="20801"/>
                    <a:pt x="6965" y="21600"/>
                    <a:pt x="8709" y="21600"/>
                  </a:cubicBezTo>
                  <a:cubicBezTo>
                    <a:pt x="11490" y="15802"/>
                    <a:pt x="15673" y="10004"/>
                    <a:pt x="21600" y="4201"/>
                  </a:cubicBezTo>
                  <a:lnTo>
                    <a:pt x="21600" y="1603"/>
                  </a:lnTo>
                  <a:cubicBezTo>
                    <a:pt x="21600" y="1603"/>
                    <a:pt x="20209" y="804"/>
                    <a:pt x="18808" y="804"/>
                  </a:cubicBezTo>
                  <a:lnTo>
                    <a:pt x="1741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197;p8"/>
            <p:cNvSpPr/>
            <p:nvPr/>
          </p:nvSpPr>
          <p:spPr>
            <a:xfrm>
              <a:off x="201088" y="464648"/>
              <a:ext cx="708212" cy="8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535" y="14377"/>
                  </a:moveTo>
                  <a:cubicBezTo>
                    <a:pt x="3535" y="14529"/>
                    <a:pt x="3458" y="14664"/>
                    <a:pt x="3458" y="14866"/>
                  </a:cubicBezTo>
                  <a:cubicBezTo>
                    <a:pt x="3380" y="14798"/>
                    <a:pt x="3380" y="14798"/>
                    <a:pt x="3283" y="14798"/>
                  </a:cubicBezTo>
                  <a:cubicBezTo>
                    <a:pt x="3380" y="14664"/>
                    <a:pt x="3458" y="14529"/>
                    <a:pt x="3535" y="14377"/>
                  </a:cubicBezTo>
                  <a:close/>
                  <a:moveTo>
                    <a:pt x="3458" y="0"/>
                  </a:moveTo>
                  <a:cubicBezTo>
                    <a:pt x="3205" y="0"/>
                    <a:pt x="3050" y="134"/>
                    <a:pt x="2972" y="354"/>
                  </a:cubicBezTo>
                  <a:cubicBezTo>
                    <a:pt x="2564" y="2239"/>
                    <a:pt x="2079" y="4142"/>
                    <a:pt x="1671" y="5960"/>
                  </a:cubicBezTo>
                  <a:lnTo>
                    <a:pt x="1515" y="6599"/>
                  </a:lnTo>
                  <a:cubicBezTo>
                    <a:pt x="1263" y="7643"/>
                    <a:pt x="1030" y="8704"/>
                    <a:pt x="777" y="9680"/>
                  </a:cubicBezTo>
                  <a:cubicBezTo>
                    <a:pt x="622" y="10236"/>
                    <a:pt x="544" y="10741"/>
                    <a:pt x="369" y="11297"/>
                  </a:cubicBezTo>
                  <a:lnTo>
                    <a:pt x="292" y="11650"/>
                  </a:lnTo>
                  <a:cubicBezTo>
                    <a:pt x="214" y="12071"/>
                    <a:pt x="136" y="12492"/>
                    <a:pt x="59" y="12845"/>
                  </a:cubicBezTo>
                  <a:lnTo>
                    <a:pt x="59" y="13048"/>
                  </a:lnTo>
                  <a:cubicBezTo>
                    <a:pt x="-19" y="13115"/>
                    <a:pt x="-19" y="13182"/>
                    <a:pt x="59" y="13266"/>
                  </a:cubicBezTo>
                  <a:cubicBezTo>
                    <a:pt x="59" y="13333"/>
                    <a:pt x="136" y="13468"/>
                    <a:pt x="292" y="13536"/>
                  </a:cubicBezTo>
                  <a:cubicBezTo>
                    <a:pt x="1515" y="13956"/>
                    <a:pt x="2719" y="14596"/>
                    <a:pt x="3866" y="15152"/>
                  </a:cubicBezTo>
                  <a:lnTo>
                    <a:pt x="4254" y="15371"/>
                  </a:lnTo>
                  <a:cubicBezTo>
                    <a:pt x="4837" y="15707"/>
                    <a:pt x="5478" y="15993"/>
                    <a:pt x="6196" y="16347"/>
                  </a:cubicBezTo>
                  <a:cubicBezTo>
                    <a:pt x="6857" y="16633"/>
                    <a:pt x="7498" y="16903"/>
                    <a:pt x="8314" y="17189"/>
                  </a:cubicBezTo>
                  <a:cubicBezTo>
                    <a:pt x="10897" y="18317"/>
                    <a:pt x="13734" y="19293"/>
                    <a:pt x="17055" y="20337"/>
                  </a:cubicBezTo>
                  <a:cubicBezTo>
                    <a:pt x="17774" y="20623"/>
                    <a:pt x="18512" y="20842"/>
                    <a:pt x="19153" y="20977"/>
                  </a:cubicBezTo>
                  <a:lnTo>
                    <a:pt x="19638" y="21111"/>
                  </a:lnTo>
                  <a:cubicBezTo>
                    <a:pt x="20202" y="21263"/>
                    <a:pt x="20765" y="21398"/>
                    <a:pt x="21348" y="21532"/>
                  </a:cubicBezTo>
                  <a:cubicBezTo>
                    <a:pt x="21348" y="21600"/>
                    <a:pt x="21425" y="21600"/>
                    <a:pt x="21425" y="21600"/>
                  </a:cubicBezTo>
                  <a:cubicBezTo>
                    <a:pt x="21503" y="21600"/>
                    <a:pt x="21503" y="21600"/>
                    <a:pt x="21581" y="21532"/>
                  </a:cubicBezTo>
                  <a:cubicBezTo>
                    <a:pt x="21425" y="21532"/>
                    <a:pt x="21251" y="21465"/>
                    <a:pt x="21095" y="21398"/>
                  </a:cubicBezTo>
                  <a:lnTo>
                    <a:pt x="21173" y="21331"/>
                  </a:lnTo>
                  <a:cubicBezTo>
                    <a:pt x="21173" y="21263"/>
                    <a:pt x="21251" y="21179"/>
                    <a:pt x="21251" y="21111"/>
                  </a:cubicBezTo>
                  <a:cubicBezTo>
                    <a:pt x="21348" y="20977"/>
                    <a:pt x="21251" y="20842"/>
                    <a:pt x="21173" y="20842"/>
                  </a:cubicBezTo>
                  <a:lnTo>
                    <a:pt x="21018" y="20842"/>
                  </a:lnTo>
                  <a:cubicBezTo>
                    <a:pt x="20940" y="20842"/>
                    <a:pt x="20862" y="20842"/>
                    <a:pt x="20862" y="20909"/>
                  </a:cubicBezTo>
                  <a:cubicBezTo>
                    <a:pt x="20765" y="20977"/>
                    <a:pt x="20765" y="21111"/>
                    <a:pt x="20687" y="21179"/>
                  </a:cubicBezTo>
                  <a:lnTo>
                    <a:pt x="20687" y="21331"/>
                  </a:lnTo>
                  <a:cubicBezTo>
                    <a:pt x="20610" y="21263"/>
                    <a:pt x="20454" y="21263"/>
                    <a:pt x="20377" y="21179"/>
                  </a:cubicBezTo>
                  <a:cubicBezTo>
                    <a:pt x="20377" y="21044"/>
                    <a:pt x="20454" y="20909"/>
                    <a:pt x="20532" y="20758"/>
                  </a:cubicBezTo>
                  <a:lnTo>
                    <a:pt x="20532" y="20623"/>
                  </a:lnTo>
                  <a:cubicBezTo>
                    <a:pt x="20454" y="20623"/>
                    <a:pt x="20279" y="20556"/>
                    <a:pt x="20124" y="20556"/>
                  </a:cubicBezTo>
                  <a:lnTo>
                    <a:pt x="20124" y="20623"/>
                  </a:lnTo>
                  <a:cubicBezTo>
                    <a:pt x="20046" y="20758"/>
                    <a:pt x="19969" y="20842"/>
                    <a:pt x="19891" y="20977"/>
                  </a:cubicBezTo>
                  <a:lnTo>
                    <a:pt x="19891" y="21044"/>
                  </a:lnTo>
                  <a:cubicBezTo>
                    <a:pt x="19891" y="21044"/>
                    <a:pt x="19794" y="20977"/>
                    <a:pt x="19716" y="20977"/>
                  </a:cubicBezTo>
                  <a:lnTo>
                    <a:pt x="19638" y="20977"/>
                  </a:lnTo>
                  <a:cubicBezTo>
                    <a:pt x="19716" y="20758"/>
                    <a:pt x="19716" y="20623"/>
                    <a:pt x="19794" y="20489"/>
                  </a:cubicBezTo>
                  <a:cubicBezTo>
                    <a:pt x="19638" y="20421"/>
                    <a:pt x="19483" y="20337"/>
                    <a:pt x="19308" y="20337"/>
                  </a:cubicBezTo>
                  <a:lnTo>
                    <a:pt x="19308" y="20489"/>
                  </a:lnTo>
                  <a:cubicBezTo>
                    <a:pt x="19231" y="20556"/>
                    <a:pt x="19231" y="20691"/>
                    <a:pt x="19153" y="20758"/>
                  </a:cubicBezTo>
                  <a:cubicBezTo>
                    <a:pt x="18998" y="20758"/>
                    <a:pt x="18823" y="20691"/>
                    <a:pt x="18745" y="20623"/>
                  </a:cubicBezTo>
                  <a:cubicBezTo>
                    <a:pt x="18745" y="20489"/>
                    <a:pt x="18823" y="20337"/>
                    <a:pt x="18920" y="20203"/>
                  </a:cubicBezTo>
                  <a:cubicBezTo>
                    <a:pt x="18745" y="20203"/>
                    <a:pt x="18590" y="20135"/>
                    <a:pt x="18434" y="20068"/>
                  </a:cubicBezTo>
                  <a:cubicBezTo>
                    <a:pt x="18337" y="20203"/>
                    <a:pt x="18259" y="20337"/>
                    <a:pt x="18259" y="20489"/>
                  </a:cubicBezTo>
                  <a:cubicBezTo>
                    <a:pt x="18027" y="20421"/>
                    <a:pt x="17851" y="20421"/>
                    <a:pt x="17619" y="20337"/>
                  </a:cubicBezTo>
                  <a:cubicBezTo>
                    <a:pt x="17696" y="20270"/>
                    <a:pt x="17696" y="20270"/>
                    <a:pt x="17696" y="20203"/>
                  </a:cubicBezTo>
                  <a:cubicBezTo>
                    <a:pt x="17696" y="20135"/>
                    <a:pt x="17774" y="20000"/>
                    <a:pt x="17774" y="19916"/>
                  </a:cubicBezTo>
                  <a:cubicBezTo>
                    <a:pt x="17619" y="19849"/>
                    <a:pt x="17540" y="19782"/>
                    <a:pt x="17366" y="19782"/>
                  </a:cubicBezTo>
                  <a:cubicBezTo>
                    <a:pt x="17288" y="19916"/>
                    <a:pt x="17211" y="20068"/>
                    <a:pt x="17211" y="20203"/>
                  </a:cubicBezTo>
                  <a:cubicBezTo>
                    <a:pt x="16977" y="20135"/>
                    <a:pt x="16725" y="20068"/>
                    <a:pt x="16492" y="20000"/>
                  </a:cubicBezTo>
                  <a:cubicBezTo>
                    <a:pt x="16569" y="19849"/>
                    <a:pt x="16569" y="19714"/>
                    <a:pt x="16647" y="19580"/>
                  </a:cubicBezTo>
                  <a:cubicBezTo>
                    <a:pt x="16492" y="19495"/>
                    <a:pt x="16317" y="19495"/>
                    <a:pt x="16161" y="19428"/>
                  </a:cubicBezTo>
                  <a:cubicBezTo>
                    <a:pt x="16161" y="19580"/>
                    <a:pt x="16084" y="19714"/>
                    <a:pt x="16006" y="19849"/>
                  </a:cubicBezTo>
                  <a:cubicBezTo>
                    <a:pt x="15909" y="19782"/>
                    <a:pt x="15831" y="19782"/>
                    <a:pt x="15753" y="19714"/>
                  </a:cubicBezTo>
                  <a:cubicBezTo>
                    <a:pt x="15753" y="19580"/>
                    <a:pt x="15831" y="19428"/>
                    <a:pt x="15909" y="19360"/>
                  </a:cubicBezTo>
                  <a:cubicBezTo>
                    <a:pt x="15753" y="19293"/>
                    <a:pt x="15598" y="19226"/>
                    <a:pt x="15423" y="19226"/>
                  </a:cubicBezTo>
                  <a:cubicBezTo>
                    <a:pt x="15423" y="19293"/>
                    <a:pt x="15346" y="19428"/>
                    <a:pt x="15268" y="19580"/>
                  </a:cubicBezTo>
                  <a:cubicBezTo>
                    <a:pt x="15190" y="19580"/>
                    <a:pt x="15035" y="19495"/>
                    <a:pt x="14938" y="19495"/>
                  </a:cubicBezTo>
                  <a:cubicBezTo>
                    <a:pt x="15035" y="19360"/>
                    <a:pt x="15035" y="19226"/>
                    <a:pt x="15113" y="19075"/>
                  </a:cubicBezTo>
                  <a:cubicBezTo>
                    <a:pt x="15035" y="19007"/>
                    <a:pt x="14860" y="19007"/>
                    <a:pt x="14705" y="18940"/>
                  </a:cubicBezTo>
                  <a:cubicBezTo>
                    <a:pt x="14627" y="19007"/>
                    <a:pt x="14627" y="19075"/>
                    <a:pt x="14549" y="19159"/>
                  </a:cubicBezTo>
                  <a:cubicBezTo>
                    <a:pt x="14549" y="19226"/>
                    <a:pt x="14452" y="19226"/>
                    <a:pt x="14452" y="19293"/>
                  </a:cubicBezTo>
                  <a:cubicBezTo>
                    <a:pt x="14374" y="19293"/>
                    <a:pt x="14297" y="19226"/>
                    <a:pt x="14219" y="19226"/>
                  </a:cubicBezTo>
                  <a:lnTo>
                    <a:pt x="14219" y="19159"/>
                  </a:lnTo>
                  <a:cubicBezTo>
                    <a:pt x="14219" y="19007"/>
                    <a:pt x="14297" y="18940"/>
                    <a:pt x="14374" y="18805"/>
                  </a:cubicBezTo>
                  <a:cubicBezTo>
                    <a:pt x="14219" y="18805"/>
                    <a:pt x="14063" y="18738"/>
                    <a:pt x="13889" y="18654"/>
                  </a:cubicBezTo>
                  <a:cubicBezTo>
                    <a:pt x="13811" y="18805"/>
                    <a:pt x="13811" y="18940"/>
                    <a:pt x="13734" y="19075"/>
                  </a:cubicBezTo>
                  <a:cubicBezTo>
                    <a:pt x="13578" y="19007"/>
                    <a:pt x="13403" y="18940"/>
                    <a:pt x="13248" y="18872"/>
                  </a:cubicBezTo>
                  <a:cubicBezTo>
                    <a:pt x="13326" y="18738"/>
                    <a:pt x="13403" y="18654"/>
                    <a:pt x="13403" y="18519"/>
                  </a:cubicBezTo>
                  <a:cubicBezTo>
                    <a:pt x="13248" y="18452"/>
                    <a:pt x="13092" y="18384"/>
                    <a:pt x="12995" y="18384"/>
                  </a:cubicBezTo>
                  <a:cubicBezTo>
                    <a:pt x="12918" y="18452"/>
                    <a:pt x="12840" y="18586"/>
                    <a:pt x="12762" y="18654"/>
                  </a:cubicBezTo>
                  <a:cubicBezTo>
                    <a:pt x="12607" y="18586"/>
                    <a:pt x="12355" y="18519"/>
                    <a:pt x="12121" y="18384"/>
                  </a:cubicBezTo>
                  <a:cubicBezTo>
                    <a:pt x="12199" y="18317"/>
                    <a:pt x="12276" y="18165"/>
                    <a:pt x="12276" y="18098"/>
                  </a:cubicBezTo>
                  <a:cubicBezTo>
                    <a:pt x="12121" y="18031"/>
                    <a:pt x="11947" y="18031"/>
                    <a:pt x="11868" y="17964"/>
                  </a:cubicBezTo>
                  <a:cubicBezTo>
                    <a:pt x="11791" y="18031"/>
                    <a:pt x="11713" y="18098"/>
                    <a:pt x="11713" y="18233"/>
                  </a:cubicBezTo>
                  <a:cubicBezTo>
                    <a:pt x="11636" y="18165"/>
                    <a:pt x="11461" y="18165"/>
                    <a:pt x="11383" y="18098"/>
                  </a:cubicBezTo>
                  <a:cubicBezTo>
                    <a:pt x="11461" y="18031"/>
                    <a:pt x="11461" y="17964"/>
                    <a:pt x="11539" y="17812"/>
                  </a:cubicBezTo>
                  <a:cubicBezTo>
                    <a:pt x="11383" y="17744"/>
                    <a:pt x="11228" y="17744"/>
                    <a:pt x="11053" y="17677"/>
                  </a:cubicBezTo>
                  <a:cubicBezTo>
                    <a:pt x="11053" y="17744"/>
                    <a:pt x="10975" y="17812"/>
                    <a:pt x="10975" y="17964"/>
                  </a:cubicBezTo>
                  <a:cubicBezTo>
                    <a:pt x="10897" y="17896"/>
                    <a:pt x="10742" y="17812"/>
                    <a:pt x="10664" y="17812"/>
                  </a:cubicBezTo>
                  <a:cubicBezTo>
                    <a:pt x="10742" y="17744"/>
                    <a:pt x="10742" y="17610"/>
                    <a:pt x="10820" y="17542"/>
                  </a:cubicBezTo>
                  <a:cubicBezTo>
                    <a:pt x="10664" y="17542"/>
                    <a:pt x="10489" y="17475"/>
                    <a:pt x="10334" y="17391"/>
                  </a:cubicBezTo>
                  <a:cubicBezTo>
                    <a:pt x="10334" y="17475"/>
                    <a:pt x="10256" y="17542"/>
                    <a:pt x="10256" y="17610"/>
                  </a:cubicBezTo>
                  <a:cubicBezTo>
                    <a:pt x="10179" y="17610"/>
                    <a:pt x="10081" y="17610"/>
                    <a:pt x="10004" y="17542"/>
                  </a:cubicBezTo>
                  <a:cubicBezTo>
                    <a:pt x="10081" y="17475"/>
                    <a:pt x="10081" y="17391"/>
                    <a:pt x="10179" y="17324"/>
                  </a:cubicBezTo>
                  <a:cubicBezTo>
                    <a:pt x="10004" y="17256"/>
                    <a:pt x="9849" y="17189"/>
                    <a:pt x="9693" y="17121"/>
                  </a:cubicBezTo>
                  <a:cubicBezTo>
                    <a:pt x="9693" y="17189"/>
                    <a:pt x="9596" y="17256"/>
                    <a:pt x="9596" y="17391"/>
                  </a:cubicBezTo>
                  <a:cubicBezTo>
                    <a:pt x="9518" y="17324"/>
                    <a:pt x="9441" y="17324"/>
                    <a:pt x="9363" y="17256"/>
                  </a:cubicBezTo>
                  <a:cubicBezTo>
                    <a:pt x="9363" y="17189"/>
                    <a:pt x="9441" y="17121"/>
                    <a:pt x="9441" y="17054"/>
                  </a:cubicBezTo>
                  <a:cubicBezTo>
                    <a:pt x="9285" y="16970"/>
                    <a:pt x="9110" y="16903"/>
                    <a:pt x="8955" y="16836"/>
                  </a:cubicBezTo>
                  <a:cubicBezTo>
                    <a:pt x="8955" y="16903"/>
                    <a:pt x="8955" y="17054"/>
                    <a:pt x="8877" y="17121"/>
                  </a:cubicBezTo>
                  <a:lnTo>
                    <a:pt x="8877" y="17054"/>
                  </a:lnTo>
                  <a:cubicBezTo>
                    <a:pt x="8547" y="16970"/>
                    <a:pt x="8314" y="16903"/>
                    <a:pt x="8062" y="16768"/>
                  </a:cubicBezTo>
                  <a:cubicBezTo>
                    <a:pt x="8139" y="16701"/>
                    <a:pt x="8139" y="16633"/>
                    <a:pt x="8236" y="16549"/>
                  </a:cubicBezTo>
                  <a:cubicBezTo>
                    <a:pt x="8062" y="16482"/>
                    <a:pt x="7906" y="16415"/>
                    <a:pt x="7751" y="16347"/>
                  </a:cubicBezTo>
                  <a:cubicBezTo>
                    <a:pt x="7751" y="16415"/>
                    <a:pt x="7654" y="16482"/>
                    <a:pt x="7654" y="16633"/>
                  </a:cubicBezTo>
                  <a:cubicBezTo>
                    <a:pt x="7576" y="16549"/>
                    <a:pt x="7498" y="16549"/>
                    <a:pt x="7498" y="16549"/>
                  </a:cubicBezTo>
                  <a:cubicBezTo>
                    <a:pt x="7498" y="16415"/>
                    <a:pt x="7576" y="16347"/>
                    <a:pt x="7576" y="16280"/>
                  </a:cubicBezTo>
                  <a:cubicBezTo>
                    <a:pt x="7576" y="16280"/>
                    <a:pt x="7498" y="16213"/>
                    <a:pt x="7420" y="16213"/>
                  </a:cubicBezTo>
                  <a:cubicBezTo>
                    <a:pt x="7343" y="16213"/>
                    <a:pt x="7265" y="16128"/>
                    <a:pt x="7168" y="16061"/>
                  </a:cubicBezTo>
                  <a:cubicBezTo>
                    <a:pt x="7090" y="16213"/>
                    <a:pt x="7090" y="16280"/>
                    <a:pt x="7012" y="16347"/>
                  </a:cubicBezTo>
                  <a:cubicBezTo>
                    <a:pt x="6935" y="16280"/>
                    <a:pt x="6779" y="16280"/>
                    <a:pt x="6682" y="16213"/>
                  </a:cubicBezTo>
                  <a:cubicBezTo>
                    <a:pt x="6779" y="16128"/>
                    <a:pt x="6779" y="16061"/>
                    <a:pt x="6857" y="15926"/>
                  </a:cubicBezTo>
                  <a:cubicBezTo>
                    <a:pt x="6682" y="15859"/>
                    <a:pt x="6527" y="15792"/>
                    <a:pt x="6371" y="15707"/>
                  </a:cubicBezTo>
                  <a:cubicBezTo>
                    <a:pt x="6371" y="15859"/>
                    <a:pt x="6294" y="15926"/>
                    <a:pt x="6294" y="16061"/>
                  </a:cubicBezTo>
                  <a:cubicBezTo>
                    <a:pt x="6196" y="15993"/>
                    <a:pt x="6041" y="15993"/>
                    <a:pt x="5964" y="15926"/>
                  </a:cubicBezTo>
                  <a:cubicBezTo>
                    <a:pt x="5964" y="15859"/>
                    <a:pt x="6041" y="15792"/>
                    <a:pt x="6041" y="15792"/>
                  </a:cubicBezTo>
                  <a:lnTo>
                    <a:pt x="6041" y="15640"/>
                  </a:lnTo>
                  <a:cubicBezTo>
                    <a:pt x="5964" y="15573"/>
                    <a:pt x="5808" y="15505"/>
                    <a:pt x="5633" y="15438"/>
                  </a:cubicBezTo>
                  <a:cubicBezTo>
                    <a:pt x="5633" y="15505"/>
                    <a:pt x="5556" y="15640"/>
                    <a:pt x="5556" y="15707"/>
                  </a:cubicBezTo>
                  <a:cubicBezTo>
                    <a:pt x="5400" y="15707"/>
                    <a:pt x="5323" y="15640"/>
                    <a:pt x="5148" y="15573"/>
                  </a:cubicBezTo>
                  <a:cubicBezTo>
                    <a:pt x="5225" y="15505"/>
                    <a:pt x="5225" y="15371"/>
                    <a:pt x="5323" y="15219"/>
                  </a:cubicBezTo>
                  <a:cubicBezTo>
                    <a:pt x="5225" y="15219"/>
                    <a:pt x="5070" y="15152"/>
                    <a:pt x="4992" y="15084"/>
                  </a:cubicBezTo>
                  <a:lnTo>
                    <a:pt x="4837" y="15084"/>
                  </a:lnTo>
                  <a:cubicBezTo>
                    <a:pt x="4837" y="15152"/>
                    <a:pt x="4740" y="15287"/>
                    <a:pt x="4740" y="15438"/>
                  </a:cubicBezTo>
                  <a:cubicBezTo>
                    <a:pt x="4429" y="15287"/>
                    <a:pt x="4099" y="15152"/>
                    <a:pt x="3866" y="15017"/>
                  </a:cubicBezTo>
                  <a:lnTo>
                    <a:pt x="3943" y="14950"/>
                  </a:lnTo>
                  <a:lnTo>
                    <a:pt x="3943" y="14731"/>
                  </a:lnTo>
                  <a:lnTo>
                    <a:pt x="4021" y="14664"/>
                  </a:lnTo>
                  <a:cubicBezTo>
                    <a:pt x="3866" y="14596"/>
                    <a:pt x="3691" y="14529"/>
                    <a:pt x="3535" y="14377"/>
                  </a:cubicBezTo>
                  <a:cubicBezTo>
                    <a:pt x="3380" y="14310"/>
                    <a:pt x="3205" y="14175"/>
                    <a:pt x="3050" y="14108"/>
                  </a:cubicBezTo>
                  <a:cubicBezTo>
                    <a:pt x="3050" y="14243"/>
                    <a:pt x="2972" y="14444"/>
                    <a:pt x="2894" y="14596"/>
                  </a:cubicBezTo>
                  <a:cubicBezTo>
                    <a:pt x="2797" y="14529"/>
                    <a:pt x="2642" y="14444"/>
                    <a:pt x="2564" y="14444"/>
                  </a:cubicBezTo>
                  <a:cubicBezTo>
                    <a:pt x="2564" y="14310"/>
                    <a:pt x="2642" y="14243"/>
                    <a:pt x="2642" y="14175"/>
                  </a:cubicBezTo>
                  <a:cubicBezTo>
                    <a:pt x="2719" y="14024"/>
                    <a:pt x="2719" y="13956"/>
                    <a:pt x="2797" y="13822"/>
                  </a:cubicBezTo>
                  <a:cubicBezTo>
                    <a:pt x="2642" y="13754"/>
                    <a:pt x="2564" y="13603"/>
                    <a:pt x="2409" y="13468"/>
                  </a:cubicBezTo>
                  <a:cubicBezTo>
                    <a:pt x="2312" y="13754"/>
                    <a:pt x="2234" y="13956"/>
                    <a:pt x="2156" y="14175"/>
                  </a:cubicBezTo>
                  <a:cubicBezTo>
                    <a:pt x="2001" y="14175"/>
                    <a:pt x="1923" y="14108"/>
                    <a:pt x="1826" y="14024"/>
                  </a:cubicBezTo>
                  <a:cubicBezTo>
                    <a:pt x="1923" y="13754"/>
                    <a:pt x="2001" y="13536"/>
                    <a:pt x="2156" y="13266"/>
                  </a:cubicBezTo>
                  <a:lnTo>
                    <a:pt x="2156" y="13115"/>
                  </a:lnTo>
                  <a:cubicBezTo>
                    <a:pt x="2079" y="13048"/>
                    <a:pt x="2079" y="13048"/>
                    <a:pt x="2001" y="12980"/>
                  </a:cubicBezTo>
                  <a:lnTo>
                    <a:pt x="1923" y="12980"/>
                  </a:lnTo>
                  <a:cubicBezTo>
                    <a:pt x="1826" y="12980"/>
                    <a:pt x="1748" y="13048"/>
                    <a:pt x="1671" y="13115"/>
                  </a:cubicBezTo>
                  <a:cubicBezTo>
                    <a:pt x="1593" y="13333"/>
                    <a:pt x="1515" y="13536"/>
                    <a:pt x="1340" y="13822"/>
                  </a:cubicBezTo>
                  <a:cubicBezTo>
                    <a:pt x="1263" y="13687"/>
                    <a:pt x="1107" y="13603"/>
                    <a:pt x="952" y="13536"/>
                  </a:cubicBezTo>
                  <a:cubicBezTo>
                    <a:pt x="1107" y="13048"/>
                    <a:pt x="1263" y="12559"/>
                    <a:pt x="1593" y="12138"/>
                  </a:cubicBezTo>
                  <a:lnTo>
                    <a:pt x="1671" y="12071"/>
                  </a:lnTo>
                  <a:cubicBezTo>
                    <a:pt x="1671" y="11920"/>
                    <a:pt x="1593" y="11785"/>
                    <a:pt x="1593" y="11717"/>
                  </a:cubicBezTo>
                  <a:lnTo>
                    <a:pt x="1515" y="11650"/>
                  </a:lnTo>
                  <a:cubicBezTo>
                    <a:pt x="1438" y="11650"/>
                    <a:pt x="1340" y="11717"/>
                    <a:pt x="1263" y="11785"/>
                  </a:cubicBezTo>
                  <a:cubicBezTo>
                    <a:pt x="1107" y="12004"/>
                    <a:pt x="952" y="12273"/>
                    <a:pt x="777" y="12626"/>
                  </a:cubicBezTo>
                  <a:cubicBezTo>
                    <a:pt x="699" y="12845"/>
                    <a:pt x="622" y="13048"/>
                    <a:pt x="544" y="13266"/>
                  </a:cubicBezTo>
                  <a:cubicBezTo>
                    <a:pt x="467" y="13266"/>
                    <a:pt x="369" y="13182"/>
                    <a:pt x="369" y="13115"/>
                  </a:cubicBezTo>
                  <a:cubicBezTo>
                    <a:pt x="369" y="12913"/>
                    <a:pt x="369" y="12761"/>
                    <a:pt x="467" y="12559"/>
                  </a:cubicBezTo>
                  <a:cubicBezTo>
                    <a:pt x="699" y="10741"/>
                    <a:pt x="1030" y="8906"/>
                    <a:pt x="1438" y="7088"/>
                  </a:cubicBezTo>
                  <a:cubicBezTo>
                    <a:pt x="1671" y="6246"/>
                    <a:pt x="1826" y="5337"/>
                    <a:pt x="2079" y="4427"/>
                  </a:cubicBezTo>
                  <a:cubicBezTo>
                    <a:pt x="2234" y="3922"/>
                    <a:pt x="2312" y="3502"/>
                    <a:pt x="2409" y="3081"/>
                  </a:cubicBezTo>
                  <a:cubicBezTo>
                    <a:pt x="2564" y="2744"/>
                    <a:pt x="2564" y="2391"/>
                    <a:pt x="2642" y="2104"/>
                  </a:cubicBezTo>
                  <a:cubicBezTo>
                    <a:pt x="2797" y="1616"/>
                    <a:pt x="2894" y="1195"/>
                    <a:pt x="3127" y="707"/>
                  </a:cubicBezTo>
                  <a:cubicBezTo>
                    <a:pt x="3205" y="555"/>
                    <a:pt x="3283" y="421"/>
                    <a:pt x="3380" y="219"/>
                  </a:cubicBezTo>
                  <a:cubicBezTo>
                    <a:pt x="3613" y="354"/>
                    <a:pt x="3769" y="421"/>
                    <a:pt x="3943" y="555"/>
                  </a:cubicBezTo>
                  <a:cubicBezTo>
                    <a:pt x="4099" y="640"/>
                    <a:pt x="4177" y="707"/>
                    <a:pt x="4254" y="774"/>
                  </a:cubicBezTo>
                  <a:cubicBezTo>
                    <a:pt x="4254" y="555"/>
                    <a:pt x="4099" y="354"/>
                    <a:pt x="3866" y="67"/>
                  </a:cubicBezTo>
                  <a:lnTo>
                    <a:pt x="3769" y="67"/>
                  </a:lnTo>
                  <a:cubicBezTo>
                    <a:pt x="3691" y="67"/>
                    <a:pt x="3613" y="67"/>
                    <a:pt x="36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198;p8"/>
            <p:cNvSpPr/>
            <p:nvPr/>
          </p:nvSpPr>
          <p:spPr>
            <a:xfrm>
              <a:off x="906742" y="1256256"/>
              <a:ext cx="31233" cy="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5175" y="6398"/>
                    <a:pt x="9075" y="13201"/>
                    <a:pt x="14250" y="20003"/>
                  </a:cubicBezTo>
                  <a:cubicBezTo>
                    <a:pt x="10800" y="18395"/>
                    <a:pt x="7338" y="18395"/>
                    <a:pt x="3450" y="16405"/>
                  </a:cubicBezTo>
                  <a:cubicBezTo>
                    <a:pt x="5175" y="18395"/>
                    <a:pt x="7338" y="18395"/>
                    <a:pt x="9075" y="20003"/>
                  </a:cubicBezTo>
                  <a:lnTo>
                    <a:pt x="12525" y="20003"/>
                  </a:lnTo>
                  <a:cubicBezTo>
                    <a:pt x="14250" y="20003"/>
                    <a:pt x="14250" y="21600"/>
                    <a:pt x="15988" y="21600"/>
                  </a:cubicBezTo>
                  <a:cubicBezTo>
                    <a:pt x="18137" y="21600"/>
                    <a:pt x="18137" y="20003"/>
                    <a:pt x="19875" y="20003"/>
                  </a:cubicBezTo>
                  <a:cubicBezTo>
                    <a:pt x="21600" y="18395"/>
                    <a:pt x="21600" y="13201"/>
                    <a:pt x="19875" y="11604"/>
                  </a:cubicBezTo>
                  <a:cubicBezTo>
                    <a:pt x="15988" y="10007"/>
                    <a:pt x="12525" y="8399"/>
                    <a:pt x="10800" y="4801"/>
                  </a:cubicBezTo>
                  <a:cubicBezTo>
                    <a:pt x="10800" y="3205"/>
                    <a:pt x="9075" y="1608"/>
                    <a:pt x="9075" y="1608"/>
                  </a:cubicBezTo>
                  <a:cubicBezTo>
                    <a:pt x="7338" y="0"/>
                    <a:pt x="5175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199;p8"/>
            <p:cNvSpPr/>
            <p:nvPr/>
          </p:nvSpPr>
          <p:spPr>
            <a:xfrm>
              <a:off x="362353" y="514990"/>
              <a:ext cx="47804" cy="5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347"/>
                    <a:pt x="8350" y="7460"/>
                    <a:pt x="11808" y="11826"/>
                  </a:cubicBezTo>
                  <a:cubicBezTo>
                    <a:pt x="14400" y="15174"/>
                    <a:pt x="17858" y="18253"/>
                    <a:pt x="20450" y="21600"/>
                  </a:cubicBezTo>
                  <a:cubicBezTo>
                    <a:pt x="21600" y="20313"/>
                    <a:pt x="21600" y="18253"/>
                    <a:pt x="21600" y="17226"/>
                  </a:cubicBezTo>
                  <a:cubicBezTo>
                    <a:pt x="19008" y="12860"/>
                    <a:pt x="15558" y="7460"/>
                    <a:pt x="10658" y="3347"/>
                  </a:cubicBezTo>
                  <a:cubicBezTo>
                    <a:pt x="10658" y="2313"/>
                    <a:pt x="9508" y="1034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200;p8"/>
            <p:cNvSpPr/>
            <p:nvPr/>
          </p:nvSpPr>
          <p:spPr>
            <a:xfrm>
              <a:off x="322187" y="602948"/>
              <a:ext cx="45277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3" y="6925"/>
                    <a:pt x="16427" y="13825"/>
                    <a:pt x="12775" y="13825"/>
                  </a:cubicBezTo>
                  <a:cubicBezTo>
                    <a:pt x="11227" y="15125"/>
                    <a:pt x="9819" y="15650"/>
                    <a:pt x="8499" y="15650"/>
                  </a:cubicBezTo>
                  <a:cubicBezTo>
                    <a:pt x="5393" y="15650"/>
                    <a:pt x="2771" y="12800"/>
                    <a:pt x="0" y="10375"/>
                  </a:cubicBezTo>
                  <a:cubicBezTo>
                    <a:pt x="2745" y="13825"/>
                    <a:pt x="3959" y="18150"/>
                    <a:pt x="6388" y="18150"/>
                  </a:cubicBezTo>
                  <a:cubicBezTo>
                    <a:pt x="7611" y="21600"/>
                    <a:pt x="8825" y="21600"/>
                    <a:pt x="10347" y="21600"/>
                  </a:cubicBezTo>
                  <a:lnTo>
                    <a:pt x="11561" y="21600"/>
                  </a:lnTo>
                  <a:cubicBezTo>
                    <a:pt x="12775" y="21600"/>
                    <a:pt x="13989" y="21600"/>
                    <a:pt x="15212" y="18150"/>
                  </a:cubicBezTo>
                  <a:cubicBezTo>
                    <a:pt x="16427" y="18150"/>
                    <a:pt x="17949" y="13825"/>
                    <a:pt x="17949" y="13825"/>
                  </a:cubicBezTo>
                  <a:cubicBezTo>
                    <a:pt x="19163" y="10375"/>
                    <a:pt x="19163" y="10375"/>
                    <a:pt x="20377" y="6925"/>
                  </a:cubicBezTo>
                  <a:lnTo>
                    <a:pt x="21600" y="34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201;p8"/>
            <p:cNvSpPr/>
            <p:nvPr/>
          </p:nvSpPr>
          <p:spPr>
            <a:xfrm>
              <a:off x="314552" y="562804"/>
              <a:ext cx="58002" cy="5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55" y="7313"/>
                  </a:moveTo>
                  <a:lnTo>
                    <a:pt x="2843" y="7721"/>
                  </a:lnTo>
                  <a:cubicBezTo>
                    <a:pt x="2843" y="7752"/>
                    <a:pt x="2843" y="7783"/>
                    <a:pt x="2843" y="7814"/>
                  </a:cubicBezTo>
                  <a:lnTo>
                    <a:pt x="3255" y="7313"/>
                  </a:lnTo>
                  <a:close/>
                  <a:moveTo>
                    <a:pt x="13764" y="0"/>
                  </a:moveTo>
                  <a:cubicBezTo>
                    <a:pt x="10920" y="0"/>
                    <a:pt x="8784" y="1063"/>
                    <a:pt x="5934" y="3460"/>
                  </a:cubicBezTo>
                  <a:cubicBezTo>
                    <a:pt x="4986" y="4523"/>
                    <a:pt x="4986" y="5595"/>
                    <a:pt x="3798" y="6658"/>
                  </a:cubicBezTo>
                  <a:lnTo>
                    <a:pt x="3255" y="7313"/>
                  </a:lnTo>
                  <a:lnTo>
                    <a:pt x="4986" y="5595"/>
                  </a:lnTo>
                  <a:cubicBezTo>
                    <a:pt x="5934" y="4523"/>
                    <a:pt x="6882" y="3460"/>
                    <a:pt x="7830" y="3460"/>
                  </a:cubicBezTo>
                  <a:cubicBezTo>
                    <a:pt x="8784" y="2397"/>
                    <a:pt x="9732" y="2397"/>
                    <a:pt x="10920" y="2397"/>
                  </a:cubicBezTo>
                  <a:cubicBezTo>
                    <a:pt x="11868" y="2397"/>
                    <a:pt x="11868" y="1063"/>
                    <a:pt x="12816" y="1063"/>
                  </a:cubicBezTo>
                  <a:cubicBezTo>
                    <a:pt x="13764" y="1063"/>
                    <a:pt x="13764" y="2397"/>
                    <a:pt x="14718" y="2397"/>
                  </a:cubicBezTo>
                  <a:lnTo>
                    <a:pt x="16854" y="2397"/>
                  </a:lnTo>
                  <a:cubicBezTo>
                    <a:pt x="16854" y="3460"/>
                    <a:pt x="17802" y="3460"/>
                    <a:pt x="17802" y="4523"/>
                  </a:cubicBezTo>
                  <a:lnTo>
                    <a:pt x="18750" y="5595"/>
                  </a:lnTo>
                  <a:lnTo>
                    <a:pt x="18750" y="6658"/>
                  </a:lnTo>
                  <a:cubicBezTo>
                    <a:pt x="18750" y="6658"/>
                    <a:pt x="19704" y="6658"/>
                    <a:pt x="19704" y="7721"/>
                  </a:cubicBezTo>
                  <a:lnTo>
                    <a:pt x="19704" y="9055"/>
                  </a:lnTo>
                  <a:cubicBezTo>
                    <a:pt x="19704" y="10118"/>
                    <a:pt x="19704" y="11181"/>
                    <a:pt x="18750" y="12253"/>
                  </a:cubicBezTo>
                  <a:cubicBezTo>
                    <a:pt x="18750" y="13316"/>
                    <a:pt x="18750" y="14379"/>
                    <a:pt x="17802" y="15713"/>
                  </a:cubicBezTo>
                  <a:cubicBezTo>
                    <a:pt x="16854" y="16776"/>
                    <a:pt x="16854" y="16776"/>
                    <a:pt x="15666" y="17847"/>
                  </a:cubicBezTo>
                  <a:cubicBezTo>
                    <a:pt x="14718" y="18911"/>
                    <a:pt x="14718" y="18911"/>
                    <a:pt x="13764" y="19974"/>
                  </a:cubicBezTo>
                  <a:lnTo>
                    <a:pt x="11868" y="19974"/>
                  </a:lnTo>
                  <a:cubicBezTo>
                    <a:pt x="10920" y="21037"/>
                    <a:pt x="9732" y="21037"/>
                    <a:pt x="9732" y="21037"/>
                  </a:cubicBezTo>
                  <a:cubicBezTo>
                    <a:pt x="8784" y="21037"/>
                    <a:pt x="7830" y="21037"/>
                    <a:pt x="7830" y="19974"/>
                  </a:cubicBezTo>
                  <a:lnTo>
                    <a:pt x="5934" y="19974"/>
                  </a:lnTo>
                  <a:lnTo>
                    <a:pt x="3798" y="17847"/>
                  </a:lnTo>
                  <a:cubicBezTo>
                    <a:pt x="3798" y="16776"/>
                    <a:pt x="2843" y="16776"/>
                    <a:pt x="2843" y="15713"/>
                  </a:cubicBezTo>
                  <a:lnTo>
                    <a:pt x="1896" y="14379"/>
                  </a:lnTo>
                  <a:lnTo>
                    <a:pt x="1896" y="10118"/>
                  </a:lnTo>
                  <a:cubicBezTo>
                    <a:pt x="2823" y="9078"/>
                    <a:pt x="2843" y="9055"/>
                    <a:pt x="2843" y="7814"/>
                  </a:cubicBezTo>
                  <a:lnTo>
                    <a:pt x="948" y="10118"/>
                  </a:lnTo>
                  <a:cubicBezTo>
                    <a:pt x="948" y="10118"/>
                    <a:pt x="948" y="11181"/>
                    <a:pt x="0" y="12253"/>
                  </a:cubicBezTo>
                  <a:lnTo>
                    <a:pt x="0" y="14379"/>
                  </a:lnTo>
                  <a:cubicBezTo>
                    <a:pt x="948" y="16776"/>
                    <a:pt x="948" y="17847"/>
                    <a:pt x="1896" y="18911"/>
                  </a:cubicBezTo>
                  <a:lnTo>
                    <a:pt x="2843" y="19974"/>
                  </a:lnTo>
                  <a:cubicBezTo>
                    <a:pt x="5007" y="20722"/>
                    <a:pt x="7053" y="21600"/>
                    <a:pt x="9478" y="21600"/>
                  </a:cubicBezTo>
                  <a:cubicBezTo>
                    <a:pt x="10508" y="21600"/>
                    <a:pt x="11607" y="21438"/>
                    <a:pt x="12816" y="21037"/>
                  </a:cubicBezTo>
                  <a:cubicBezTo>
                    <a:pt x="15666" y="21037"/>
                    <a:pt x="17802" y="18911"/>
                    <a:pt x="19704" y="16776"/>
                  </a:cubicBezTo>
                  <a:cubicBezTo>
                    <a:pt x="19704" y="15713"/>
                    <a:pt x="20652" y="15713"/>
                    <a:pt x="20652" y="14379"/>
                  </a:cubicBezTo>
                  <a:lnTo>
                    <a:pt x="20652" y="10118"/>
                  </a:lnTo>
                  <a:cubicBezTo>
                    <a:pt x="21600" y="10118"/>
                    <a:pt x="21600" y="9055"/>
                    <a:pt x="21600" y="9055"/>
                  </a:cubicBezTo>
                  <a:cubicBezTo>
                    <a:pt x="21600" y="7721"/>
                    <a:pt x="21600" y="6658"/>
                    <a:pt x="20652" y="5595"/>
                  </a:cubicBezTo>
                  <a:cubicBezTo>
                    <a:pt x="20652" y="4523"/>
                    <a:pt x="20652" y="4523"/>
                    <a:pt x="19704" y="3460"/>
                  </a:cubicBezTo>
                  <a:cubicBezTo>
                    <a:pt x="19704" y="3460"/>
                    <a:pt x="19704" y="2397"/>
                    <a:pt x="18750" y="2397"/>
                  </a:cubicBezTo>
                  <a:cubicBezTo>
                    <a:pt x="17802" y="1063"/>
                    <a:pt x="15666" y="1063"/>
                    <a:pt x="147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202;p8"/>
            <p:cNvSpPr/>
            <p:nvPr/>
          </p:nvSpPr>
          <p:spPr>
            <a:xfrm>
              <a:off x="306253" y="589560"/>
              <a:ext cx="77145" cy="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0" y="1401"/>
                    <a:pt x="18564" y="4183"/>
                    <a:pt x="17851" y="5927"/>
                  </a:cubicBezTo>
                  <a:lnTo>
                    <a:pt x="17139" y="7318"/>
                  </a:lnTo>
                  <a:lnTo>
                    <a:pt x="17139" y="8719"/>
                  </a:lnTo>
                  <a:lnTo>
                    <a:pt x="16421" y="10110"/>
                  </a:lnTo>
                  <a:cubicBezTo>
                    <a:pt x="15708" y="11501"/>
                    <a:pt x="15708" y="11501"/>
                    <a:pt x="14996" y="12891"/>
                  </a:cubicBezTo>
                  <a:cubicBezTo>
                    <a:pt x="14996" y="12891"/>
                    <a:pt x="14102" y="14635"/>
                    <a:pt x="13390" y="14635"/>
                  </a:cubicBezTo>
                  <a:cubicBezTo>
                    <a:pt x="12672" y="16026"/>
                    <a:pt x="11959" y="16026"/>
                    <a:pt x="11247" y="16026"/>
                  </a:cubicBezTo>
                  <a:lnTo>
                    <a:pt x="10534" y="16026"/>
                  </a:lnTo>
                  <a:cubicBezTo>
                    <a:pt x="9641" y="16026"/>
                    <a:pt x="8928" y="16026"/>
                    <a:pt x="8210" y="14635"/>
                  </a:cubicBezTo>
                  <a:cubicBezTo>
                    <a:pt x="6785" y="14635"/>
                    <a:pt x="6073" y="12891"/>
                    <a:pt x="4461" y="11501"/>
                  </a:cubicBezTo>
                  <a:lnTo>
                    <a:pt x="3749" y="10110"/>
                  </a:lnTo>
                  <a:cubicBezTo>
                    <a:pt x="2324" y="8719"/>
                    <a:pt x="1606" y="5927"/>
                    <a:pt x="718" y="2792"/>
                  </a:cubicBezTo>
                  <a:cubicBezTo>
                    <a:pt x="718" y="5927"/>
                    <a:pt x="0" y="7318"/>
                    <a:pt x="0" y="8719"/>
                  </a:cubicBezTo>
                  <a:cubicBezTo>
                    <a:pt x="0" y="10110"/>
                    <a:pt x="718" y="11501"/>
                    <a:pt x="1606" y="12891"/>
                  </a:cubicBezTo>
                  <a:cubicBezTo>
                    <a:pt x="2324" y="16026"/>
                    <a:pt x="3749" y="17427"/>
                    <a:pt x="5179" y="18818"/>
                  </a:cubicBezTo>
                  <a:cubicBezTo>
                    <a:pt x="6785" y="20209"/>
                    <a:pt x="7498" y="21600"/>
                    <a:pt x="8928" y="21600"/>
                  </a:cubicBezTo>
                  <a:cubicBezTo>
                    <a:pt x="10534" y="21600"/>
                    <a:pt x="11959" y="20209"/>
                    <a:pt x="13390" y="20209"/>
                  </a:cubicBezTo>
                  <a:cubicBezTo>
                    <a:pt x="14996" y="18818"/>
                    <a:pt x="16421" y="17427"/>
                    <a:pt x="17139" y="16026"/>
                  </a:cubicBezTo>
                  <a:cubicBezTo>
                    <a:pt x="18564" y="12891"/>
                    <a:pt x="19457" y="11501"/>
                    <a:pt x="20170" y="8719"/>
                  </a:cubicBezTo>
                  <a:cubicBezTo>
                    <a:pt x="20170" y="7318"/>
                    <a:pt x="20882" y="5927"/>
                    <a:pt x="20882" y="4183"/>
                  </a:cubicBezTo>
                  <a:cubicBezTo>
                    <a:pt x="20882" y="2792"/>
                    <a:pt x="21600" y="140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203;p8"/>
            <p:cNvSpPr/>
            <p:nvPr/>
          </p:nvSpPr>
          <p:spPr>
            <a:xfrm>
              <a:off x="303338" y="549417"/>
              <a:ext cx="80060" cy="5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1985" y="0"/>
                  </a:moveTo>
                  <a:cubicBezTo>
                    <a:pt x="9810" y="0"/>
                    <a:pt x="7800" y="1175"/>
                    <a:pt x="6463" y="3050"/>
                  </a:cubicBezTo>
                  <a:cubicBezTo>
                    <a:pt x="2273" y="5869"/>
                    <a:pt x="-571" y="11737"/>
                    <a:pt x="97" y="18781"/>
                  </a:cubicBezTo>
                  <a:cubicBezTo>
                    <a:pt x="766" y="19718"/>
                    <a:pt x="766" y="19718"/>
                    <a:pt x="766" y="20663"/>
                  </a:cubicBezTo>
                  <a:cubicBezTo>
                    <a:pt x="766" y="19718"/>
                    <a:pt x="1439" y="18781"/>
                    <a:pt x="1439" y="16669"/>
                  </a:cubicBezTo>
                  <a:cubicBezTo>
                    <a:pt x="2273" y="18781"/>
                    <a:pt x="2946" y="20663"/>
                    <a:pt x="4283" y="21600"/>
                  </a:cubicBezTo>
                  <a:cubicBezTo>
                    <a:pt x="3614" y="20663"/>
                    <a:pt x="3614" y="19718"/>
                    <a:pt x="2946" y="17606"/>
                  </a:cubicBezTo>
                  <a:lnTo>
                    <a:pt x="2946" y="15731"/>
                  </a:lnTo>
                  <a:cubicBezTo>
                    <a:pt x="3614" y="14787"/>
                    <a:pt x="3614" y="13850"/>
                    <a:pt x="3614" y="13850"/>
                  </a:cubicBezTo>
                  <a:lnTo>
                    <a:pt x="5625" y="10800"/>
                  </a:lnTo>
                  <a:cubicBezTo>
                    <a:pt x="6463" y="9863"/>
                    <a:pt x="6463" y="8918"/>
                    <a:pt x="7131" y="7981"/>
                  </a:cubicBezTo>
                  <a:cubicBezTo>
                    <a:pt x="9141" y="5869"/>
                    <a:pt x="10648" y="4931"/>
                    <a:pt x="12653" y="4931"/>
                  </a:cubicBezTo>
                  <a:lnTo>
                    <a:pt x="13327" y="4931"/>
                  </a:lnTo>
                  <a:cubicBezTo>
                    <a:pt x="13995" y="5869"/>
                    <a:pt x="15502" y="5869"/>
                    <a:pt x="16170" y="7044"/>
                  </a:cubicBezTo>
                  <a:cubicBezTo>
                    <a:pt x="16844" y="7044"/>
                    <a:pt x="16844" y="7981"/>
                    <a:pt x="16844" y="7981"/>
                  </a:cubicBezTo>
                  <a:cubicBezTo>
                    <a:pt x="17512" y="8918"/>
                    <a:pt x="17512" y="8918"/>
                    <a:pt x="17512" y="9863"/>
                  </a:cubicBezTo>
                  <a:cubicBezTo>
                    <a:pt x="18181" y="10800"/>
                    <a:pt x="18181" y="11737"/>
                    <a:pt x="18181" y="12912"/>
                  </a:cubicBezTo>
                  <a:cubicBezTo>
                    <a:pt x="18181" y="12912"/>
                    <a:pt x="18181" y="13850"/>
                    <a:pt x="17512" y="13850"/>
                  </a:cubicBezTo>
                  <a:lnTo>
                    <a:pt x="17512" y="17606"/>
                  </a:lnTo>
                  <a:cubicBezTo>
                    <a:pt x="17512" y="18781"/>
                    <a:pt x="16844" y="18781"/>
                    <a:pt x="16844" y="19718"/>
                  </a:cubicBezTo>
                  <a:lnTo>
                    <a:pt x="17512" y="18781"/>
                  </a:lnTo>
                  <a:cubicBezTo>
                    <a:pt x="18181" y="17606"/>
                    <a:pt x="19687" y="15731"/>
                    <a:pt x="21029" y="14787"/>
                  </a:cubicBezTo>
                  <a:lnTo>
                    <a:pt x="21029" y="13850"/>
                  </a:lnTo>
                  <a:cubicBezTo>
                    <a:pt x="21029" y="11737"/>
                    <a:pt x="21029" y="8918"/>
                    <a:pt x="19687" y="7044"/>
                  </a:cubicBezTo>
                  <a:lnTo>
                    <a:pt x="19687" y="5869"/>
                  </a:lnTo>
                  <a:cubicBezTo>
                    <a:pt x="19019" y="4931"/>
                    <a:pt x="18181" y="3050"/>
                    <a:pt x="16844" y="2112"/>
                  </a:cubicBezTo>
                  <a:cubicBezTo>
                    <a:pt x="15502" y="1175"/>
                    <a:pt x="14833" y="1175"/>
                    <a:pt x="133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204;p8"/>
            <p:cNvSpPr/>
            <p:nvPr/>
          </p:nvSpPr>
          <p:spPr>
            <a:xfrm>
              <a:off x="962197" y="98155"/>
              <a:ext cx="50994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30" y="2184"/>
                    <a:pt x="5671" y="4644"/>
                    <a:pt x="8101" y="7928"/>
                  </a:cubicBezTo>
                  <a:cubicBezTo>
                    <a:pt x="12421" y="12580"/>
                    <a:pt x="17007" y="17225"/>
                    <a:pt x="21600" y="21600"/>
                  </a:cubicBezTo>
                  <a:cubicBezTo>
                    <a:pt x="15929" y="13672"/>
                    <a:pt x="9179" y="6836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15" name="Google Shape;1205;p8"/>
            <p:cNvGrpSpPr/>
            <p:nvPr/>
          </p:nvGrpSpPr>
          <p:grpSpPr>
            <a:xfrm>
              <a:off x="540229" y="68836"/>
              <a:ext cx="12701" cy="1"/>
              <a:chOff x="0" y="0"/>
              <a:chExt cx="12700" cy="0"/>
            </a:xfrm>
          </p:grpSpPr>
          <p:sp>
            <p:nvSpPr>
              <p:cNvPr id="14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16" name="Google Shape;1207;p8"/>
            <p:cNvSpPr/>
            <p:nvPr/>
          </p:nvSpPr>
          <p:spPr>
            <a:xfrm>
              <a:off x="333031" y="15932"/>
              <a:ext cx="733082" cy="6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86" y="7022"/>
                  </a:moveTo>
                  <a:cubicBezTo>
                    <a:pt x="20838" y="7077"/>
                    <a:pt x="20789" y="7132"/>
                    <a:pt x="20741" y="7193"/>
                  </a:cubicBezTo>
                  <a:cubicBezTo>
                    <a:pt x="20811" y="7189"/>
                    <a:pt x="20813" y="7107"/>
                    <a:pt x="20886" y="7107"/>
                  </a:cubicBezTo>
                  <a:lnTo>
                    <a:pt x="20886" y="7022"/>
                  </a:lnTo>
                  <a:close/>
                  <a:moveTo>
                    <a:pt x="20741" y="7193"/>
                  </a:moveTo>
                  <a:cubicBezTo>
                    <a:pt x="20739" y="7193"/>
                    <a:pt x="20738" y="7193"/>
                    <a:pt x="20736" y="7193"/>
                  </a:cubicBezTo>
                  <a:cubicBezTo>
                    <a:pt x="20696" y="7249"/>
                    <a:pt x="20677" y="7276"/>
                    <a:pt x="20657" y="7302"/>
                  </a:cubicBezTo>
                  <a:cubicBezTo>
                    <a:pt x="20658" y="7301"/>
                    <a:pt x="20659" y="7300"/>
                    <a:pt x="20661" y="7299"/>
                  </a:cubicBezTo>
                  <a:cubicBezTo>
                    <a:pt x="20688" y="7262"/>
                    <a:pt x="20714" y="7226"/>
                    <a:pt x="20741" y="7193"/>
                  </a:cubicBezTo>
                  <a:close/>
                  <a:moveTo>
                    <a:pt x="11195" y="4184"/>
                  </a:moveTo>
                  <a:cubicBezTo>
                    <a:pt x="11739" y="4184"/>
                    <a:pt x="12359" y="4269"/>
                    <a:pt x="12903" y="4439"/>
                  </a:cubicBezTo>
                  <a:cubicBezTo>
                    <a:pt x="14162" y="4802"/>
                    <a:pt x="15346" y="5421"/>
                    <a:pt x="16284" y="6489"/>
                  </a:cubicBezTo>
                  <a:cubicBezTo>
                    <a:pt x="17223" y="7470"/>
                    <a:pt x="17918" y="8708"/>
                    <a:pt x="18313" y="10138"/>
                  </a:cubicBezTo>
                  <a:cubicBezTo>
                    <a:pt x="18464" y="10843"/>
                    <a:pt x="18633" y="11568"/>
                    <a:pt x="18633" y="12358"/>
                  </a:cubicBezTo>
                  <a:cubicBezTo>
                    <a:pt x="18633" y="13169"/>
                    <a:pt x="18539" y="13958"/>
                    <a:pt x="18388" y="14770"/>
                  </a:cubicBezTo>
                  <a:cubicBezTo>
                    <a:pt x="18313" y="15026"/>
                    <a:pt x="18069" y="15303"/>
                    <a:pt x="17844" y="15474"/>
                  </a:cubicBezTo>
                  <a:cubicBezTo>
                    <a:pt x="17721" y="15517"/>
                    <a:pt x="17585" y="15538"/>
                    <a:pt x="17449" y="15538"/>
                  </a:cubicBezTo>
                  <a:cubicBezTo>
                    <a:pt x="17313" y="15538"/>
                    <a:pt x="17177" y="15517"/>
                    <a:pt x="17054" y="15474"/>
                  </a:cubicBezTo>
                  <a:cubicBezTo>
                    <a:pt x="16754" y="15389"/>
                    <a:pt x="16585" y="15197"/>
                    <a:pt x="16435" y="14940"/>
                  </a:cubicBezTo>
                  <a:lnTo>
                    <a:pt x="16435" y="14770"/>
                  </a:lnTo>
                  <a:cubicBezTo>
                    <a:pt x="15721" y="14044"/>
                    <a:pt x="15026" y="13425"/>
                    <a:pt x="14313" y="12721"/>
                  </a:cubicBezTo>
                  <a:cubicBezTo>
                    <a:pt x="13618" y="11995"/>
                    <a:pt x="12903" y="11291"/>
                    <a:pt x="12208" y="10586"/>
                  </a:cubicBezTo>
                  <a:cubicBezTo>
                    <a:pt x="11120" y="9327"/>
                    <a:pt x="10011" y="8089"/>
                    <a:pt x="8846" y="6937"/>
                  </a:cubicBezTo>
                  <a:cubicBezTo>
                    <a:pt x="8677" y="6937"/>
                    <a:pt x="8528" y="6851"/>
                    <a:pt x="8452" y="6766"/>
                  </a:cubicBezTo>
                  <a:cubicBezTo>
                    <a:pt x="8208" y="6659"/>
                    <a:pt x="8058" y="6403"/>
                    <a:pt x="7982" y="6232"/>
                  </a:cubicBezTo>
                  <a:cubicBezTo>
                    <a:pt x="7908" y="6126"/>
                    <a:pt x="7908" y="5955"/>
                    <a:pt x="7982" y="5869"/>
                  </a:cubicBezTo>
                  <a:cubicBezTo>
                    <a:pt x="7982" y="5592"/>
                    <a:pt x="7982" y="5336"/>
                    <a:pt x="8133" y="5165"/>
                  </a:cubicBezTo>
                  <a:cubicBezTo>
                    <a:pt x="8302" y="4887"/>
                    <a:pt x="8528" y="4717"/>
                    <a:pt x="8772" y="4631"/>
                  </a:cubicBezTo>
                  <a:cubicBezTo>
                    <a:pt x="9541" y="4354"/>
                    <a:pt x="10331" y="4184"/>
                    <a:pt x="11195" y="4184"/>
                  </a:cubicBezTo>
                  <a:close/>
                  <a:moveTo>
                    <a:pt x="11420" y="0"/>
                  </a:moveTo>
                  <a:lnTo>
                    <a:pt x="11420" y="362"/>
                  </a:lnTo>
                  <a:cubicBezTo>
                    <a:pt x="11420" y="448"/>
                    <a:pt x="11344" y="619"/>
                    <a:pt x="11195" y="619"/>
                  </a:cubicBezTo>
                  <a:cubicBezTo>
                    <a:pt x="11026" y="619"/>
                    <a:pt x="10951" y="448"/>
                    <a:pt x="10951" y="362"/>
                  </a:cubicBezTo>
                  <a:lnTo>
                    <a:pt x="10951" y="85"/>
                  </a:lnTo>
                  <a:lnTo>
                    <a:pt x="10649" y="85"/>
                  </a:lnTo>
                  <a:lnTo>
                    <a:pt x="10649" y="534"/>
                  </a:lnTo>
                  <a:cubicBezTo>
                    <a:pt x="10649" y="705"/>
                    <a:pt x="10556" y="790"/>
                    <a:pt x="10405" y="790"/>
                  </a:cubicBezTo>
                  <a:cubicBezTo>
                    <a:pt x="10256" y="790"/>
                    <a:pt x="10180" y="705"/>
                    <a:pt x="10180" y="534"/>
                  </a:cubicBezTo>
                  <a:lnTo>
                    <a:pt x="10180" y="170"/>
                  </a:lnTo>
                  <a:lnTo>
                    <a:pt x="10011" y="170"/>
                  </a:lnTo>
                  <a:lnTo>
                    <a:pt x="10011" y="619"/>
                  </a:lnTo>
                  <a:cubicBezTo>
                    <a:pt x="10087" y="619"/>
                    <a:pt x="10087" y="705"/>
                    <a:pt x="10087" y="790"/>
                  </a:cubicBezTo>
                  <a:lnTo>
                    <a:pt x="10087" y="982"/>
                  </a:lnTo>
                  <a:cubicBezTo>
                    <a:pt x="10011" y="1067"/>
                    <a:pt x="9936" y="1067"/>
                    <a:pt x="9936" y="1152"/>
                  </a:cubicBezTo>
                  <a:cubicBezTo>
                    <a:pt x="9861" y="1152"/>
                    <a:pt x="9786" y="1152"/>
                    <a:pt x="9710" y="1067"/>
                  </a:cubicBezTo>
                  <a:cubicBezTo>
                    <a:pt x="9710" y="1067"/>
                    <a:pt x="9616" y="982"/>
                    <a:pt x="9616" y="897"/>
                  </a:cubicBezTo>
                  <a:cubicBezTo>
                    <a:pt x="9616" y="705"/>
                    <a:pt x="9541" y="534"/>
                    <a:pt x="9541" y="362"/>
                  </a:cubicBezTo>
                  <a:lnTo>
                    <a:pt x="9541" y="256"/>
                  </a:lnTo>
                  <a:cubicBezTo>
                    <a:pt x="9467" y="256"/>
                    <a:pt x="9392" y="362"/>
                    <a:pt x="9392" y="362"/>
                  </a:cubicBezTo>
                  <a:cubicBezTo>
                    <a:pt x="9241" y="362"/>
                    <a:pt x="9147" y="362"/>
                    <a:pt x="9072" y="448"/>
                  </a:cubicBezTo>
                  <a:cubicBezTo>
                    <a:pt x="9072" y="619"/>
                    <a:pt x="9072" y="790"/>
                    <a:pt x="9147" y="1067"/>
                  </a:cubicBezTo>
                  <a:cubicBezTo>
                    <a:pt x="9147" y="1323"/>
                    <a:pt x="9241" y="1601"/>
                    <a:pt x="9241" y="1964"/>
                  </a:cubicBezTo>
                  <a:cubicBezTo>
                    <a:pt x="9316" y="2049"/>
                    <a:pt x="9241" y="2220"/>
                    <a:pt x="9072" y="2305"/>
                  </a:cubicBezTo>
                  <a:cubicBezTo>
                    <a:pt x="8997" y="2305"/>
                    <a:pt x="8846" y="2220"/>
                    <a:pt x="8846" y="2049"/>
                  </a:cubicBezTo>
                  <a:cubicBezTo>
                    <a:pt x="8677" y="1601"/>
                    <a:pt x="8677" y="1067"/>
                    <a:pt x="8603" y="534"/>
                  </a:cubicBezTo>
                  <a:cubicBezTo>
                    <a:pt x="8452" y="619"/>
                    <a:pt x="8377" y="619"/>
                    <a:pt x="8208" y="705"/>
                  </a:cubicBezTo>
                  <a:cubicBezTo>
                    <a:pt x="8302" y="790"/>
                    <a:pt x="8302" y="982"/>
                    <a:pt x="8377" y="1067"/>
                  </a:cubicBezTo>
                  <a:lnTo>
                    <a:pt x="8377" y="1238"/>
                  </a:lnTo>
                  <a:cubicBezTo>
                    <a:pt x="8377" y="1323"/>
                    <a:pt x="8302" y="1430"/>
                    <a:pt x="8302" y="1430"/>
                  </a:cubicBezTo>
                  <a:cubicBezTo>
                    <a:pt x="8255" y="1473"/>
                    <a:pt x="8213" y="1494"/>
                    <a:pt x="8173" y="1494"/>
                  </a:cubicBezTo>
                  <a:cubicBezTo>
                    <a:pt x="8133" y="1494"/>
                    <a:pt x="8096" y="1473"/>
                    <a:pt x="8058" y="1430"/>
                  </a:cubicBezTo>
                  <a:cubicBezTo>
                    <a:pt x="8058" y="1430"/>
                    <a:pt x="7982" y="1430"/>
                    <a:pt x="7982" y="1323"/>
                  </a:cubicBezTo>
                  <a:cubicBezTo>
                    <a:pt x="7908" y="1238"/>
                    <a:pt x="7833" y="1067"/>
                    <a:pt x="7833" y="982"/>
                  </a:cubicBezTo>
                  <a:cubicBezTo>
                    <a:pt x="7739" y="982"/>
                    <a:pt x="7739" y="897"/>
                    <a:pt x="7739" y="897"/>
                  </a:cubicBezTo>
                  <a:cubicBezTo>
                    <a:pt x="7664" y="982"/>
                    <a:pt x="7588" y="982"/>
                    <a:pt x="7513" y="1067"/>
                  </a:cubicBezTo>
                  <a:cubicBezTo>
                    <a:pt x="7588" y="1238"/>
                    <a:pt x="7739" y="1430"/>
                    <a:pt x="7833" y="1686"/>
                  </a:cubicBezTo>
                  <a:cubicBezTo>
                    <a:pt x="7908" y="1772"/>
                    <a:pt x="7908" y="1964"/>
                    <a:pt x="7739" y="2049"/>
                  </a:cubicBezTo>
                  <a:lnTo>
                    <a:pt x="7588" y="2049"/>
                  </a:lnTo>
                  <a:cubicBezTo>
                    <a:pt x="7513" y="2049"/>
                    <a:pt x="7513" y="1964"/>
                    <a:pt x="7438" y="1964"/>
                  </a:cubicBezTo>
                  <a:cubicBezTo>
                    <a:pt x="7363" y="1686"/>
                    <a:pt x="7194" y="1515"/>
                    <a:pt x="7044" y="1323"/>
                  </a:cubicBezTo>
                  <a:lnTo>
                    <a:pt x="7044" y="1238"/>
                  </a:lnTo>
                  <a:cubicBezTo>
                    <a:pt x="6969" y="1323"/>
                    <a:pt x="6893" y="1323"/>
                    <a:pt x="6800" y="1430"/>
                  </a:cubicBezTo>
                  <a:cubicBezTo>
                    <a:pt x="6893" y="1601"/>
                    <a:pt x="7044" y="1686"/>
                    <a:pt x="7044" y="1857"/>
                  </a:cubicBezTo>
                  <a:cubicBezTo>
                    <a:pt x="7118" y="1964"/>
                    <a:pt x="7118" y="2049"/>
                    <a:pt x="7118" y="2049"/>
                  </a:cubicBezTo>
                  <a:cubicBezTo>
                    <a:pt x="7044" y="2134"/>
                    <a:pt x="7044" y="2220"/>
                    <a:pt x="6969" y="2220"/>
                  </a:cubicBezTo>
                  <a:cubicBezTo>
                    <a:pt x="6969" y="2305"/>
                    <a:pt x="6893" y="2305"/>
                    <a:pt x="6800" y="2305"/>
                  </a:cubicBezTo>
                  <a:cubicBezTo>
                    <a:pt x="6724" y="2220"/>
                    <a:pt x="6649" y="2220"/>
                    <a:pt x="6649" y="2134"/>
                  </a:cubicBezTo>
                  <a:cubicBezTo>
                    <a:pt x="6574" y="2049"/>
                    <a:pt x="6499" y="1857"/>
                    <a:pt x="6423" y="1772"/>
                  </a:cubicBezTo>
                  <a:lnTo>
                    <a:pt x="6423" y="1686"/>
                  </a:lnTo>
                  <a:lnTo>
                    <a:pt x="6330" y="1772"/>
                  </a:lnTo>
                  <a:cubicBezTo>
                    <a:pt x="6254" y="1772"/>
                    <a:pt x="6254" y="1857"/>
                    <a:pt x="6180" y="1857"/>
                  </a:cubicBezTo>
                  <a:cubicBezTo>
                    <a:pt x="6330" y="2220"/>
                    <a:pt x="6499" y="2582"/>
                    <a:pt x="6649" y="2924"/>
                  </a:cubicBezTo>
                  <a:cubicBezTo>
                    <a:pt x="6724" y="3031"/>
                    <a:pt x="6649" y="3202"/>
                    <a:pt x="6574" y="3287"/>
                  </a:cubicBezTo>
                  <a:cubicBezTo>
                    <a:pt x="6530" y="3312"/>
                    <a:pt x="6484" y="3322"/>
                    <a:pt x="6442" y="3322"/>
                  </a:cubicBezTo>
                  <a:cubicBezTo>
                    <a:pt x="6339" y="3322"/>
                    <a:pt x="6254" y="3262"/>
                    <a:pt x="6254" y="3202"/>
                  </a:cubicBezTo>
                  <a:cubicBezTo>
                    <a:pt x="6105" y="2839"/>
                    <a:pt x="5954" y="2582"/>
                    <a:pt x="5785" y="2220"/>
                  </a:cubicBezTo>
                  <a:cubicBezTo>
                    <a:pt x="5710" y="2390"/>
                    <a:pt x="5559" y="2497"/>
                    <a:pt x="5484" y="2668"/>
                  </a:cubicBezTo>
                  <a:cubicBezTo>
                    <a:pt x="5484" y="2668"/>
                    <a:pt x="5390" y="2668"/>
                    <a:pt x="5390" y="2753"/>
                  </a:cubicBezTo>
                  <a:lnTo>
                    <a:pt x="5316" y="2753"/>
                  </a:lnTo>
                  <a:cubicBezTo>
                    <a:pt x="5285" y="2789"/>
                    <a:pt x="5241" y="2810"/>
                    <a:pt x="5194" y="2810"/>
                  </a:cubicBezTo>
                  <a:cubicBezTo>
                    <a:pt x="5129" y="2810"/>
                    <a:pt x="5059" y="2768"/>
                    <a:pt x="5015" y="2668"/>
                  </a:cubicBezTo>
                  <a:cubicBezTo>
                    <a:pt x="4921" y="2582"/>
                    <a:pt x="4771" y="2390"/>
                    <a:pt x="4695" y="2305"/>
                  </a:cubicBezTo>
                  <a:cubicBezTo>
                    <a:pt x="4151" y="1686"/>
                    <a:pt x="3513" y="1238"/>
                    <a:pt x="2967" y="705"/>
                  </a:cubicBezTo>
                  <a:lnTo>
                    <a:pt x="2667" y="705"/>
                  </a:lnTo>
                  <a:cubicBezTo>
                    <a:pt x="2103" y="897"/>
                    <a:pt x="1634" y="1152"/>
                    <a:pt x="1164" y="1515"/>
                  </a:cubicBezTo>
                  <a:cubicBezTo>
                    <a:pt x="789" y="1772"/>
                    <a:pt x="395" y="2049"/>
                    <a:pt x="0" y="2305"/>
                  </a:cubicBezTo>
                  <a:cubicBezTo>
                    <a:pt x="320" y="2305"/>
                    <a:pt x="620" y="2497"/>
                    <a:pt x="864" y="2753"/>
                  </a:cubicBezTo>
                  <a:cubicBezTo>
                    <a:pt x="939" y="2668"/>
                    <a:pt x="1015" y="2582"/>
                    <a:pt x="1090" y="2582"/>
                  </a:cubicBezTo>
                  <a:cubicBezTo>
                    <a:pt x="1090" y="2497"/>
                    <a:pt x="1164" y="2497"/>
                    <a:pt x="1259" y="2497"/>
                  </a:cubicBezTo>
                  <a:cubicBezTo>
                    <a:pt x="1333" y="2497"/>
                    <a:pt x="1408" y="2582"/>
                    <a:pt x="1408" y="2668"/>
                  </a:cubicBezTo>
                  <a:cubicBezTo>
                    <a:pt x="1484" y="2753"/>
                    <a:pt x="1484" y="2924"/>
                    <a:pt x="1333" y="3031"/>
                  </a:cubicBezTo>
                  <a:cubicBezTo>
                    <a:pt x="1259" y="3116"/>
                    <a:pt x="1164" y="3116"/>
                    <a:pt x="1090" y="3202"/>
                  </a:cubicBezTo>
                  <a:cubicBezTo>
                    <a:pt x="1333" y="3735"/>
                    <a:pt x="1559" y="4184"/>
                    <a:pt x="1803" y="4631"/>
                  </a:cubicBezTo>
                  <a:cubicBezTo>
                    <a:pt x="1879" y="4802"/>
                    <a:pt x="2028" y="4887"/>
                    <a:pt x="2103" y="5059"/>
                  </a:cubicBezTo>
                  <a:lnTo>
                    <a:pt x="2197" y="5059"/>
                  </a:lnTo>
                  <a:cubicBezTo>
                    <a:pt x="2197" y="5165"/>
                    <a:pt x="2272" y="5251"/>
                    <a:pt x="2272" y="5251"/>
                  </a:cubicBezTo>
                  <a:lnTo>
                    <a:pt x="2272" y="5336"/>
                  </a:lnTo>
                  <a:cubicBezTo>
                    <a:pt x="2348" y="5421"/>
                    <a:pt x="2423" y="5507"/>
                    <a:pt x="2423" y="5592"/>
                  </a:cubicBezTo>
                  <a:lnTo>
                    <a:pt x="2667" y="5592"/>
                  </a:lnTo>
                  <a:cubicBezTo>
                    <a:pt x="2743" y="5699"/>
                    <a:pt x="2743" y="5869"/>
                    <a:pt x="2743" y="5955"/>
                  </a:cubicBezTo>
                  <a:cubicBezTo>
                    <a:pt x="2818" y="6126"/>
                    <a:pt x="2892" y="6232"/>
                    <a:pt x="3043" y="6403"/>
                  </a:cubicBezTo>
                  <a:cubicBezTo>
                    <a:pt x="3287" y="6126"/>
                    <a:pt x="3607" y="5869"/>
                    <a:pt x="3831" y="5592"/>
                  </a:cubicBezTo>
                  <a:cubicBezTo>
                    <a:pt x="3907" y="5507"/>
                    <a:pt x="3982" y="5507"/>
                    <a:pt x="3982" y="5507"/>
                  </a:cubicBezTo>
                  <a:lnTo>
                    <a:pt x="4151" y="5507"/>
                  </a:lnTo>
                  <a:cubicBezTo>
                    <a:pt x="4301" y="5592"/>
                    <a:pt x="4301" y="5869"/>
                    <a:pt x="4226" y="5955"/>
                  </a:cubicBezTo>
                  <a:cubicBezTo>
                    <a:pt x="3907" y="6232"/>
                    <a:pt x="3682" y="6489"/>
                    <a:pt x="3362" y="6766"/>
                  </a:cubicBezTo>
                  <a:cubicBezTo>
                    <a:pt x="3437" y="6937"/>
                    <a:pt x="3513" y="7022"/>
                    <a:pt x="3682" y="7107"/>
                  </a:cubicBezTo>
                  <a:lnTo>
                    <a:pt x="3831" y="7107"/>
                  </a:lnTo>
                  <a:cubicBezTo>
                    <a:pt x="3907" y="7107"/>
                    <a:pt x="3907" y="7107"/>
                    <a:pt x="3982" y="7193"/>
                  </a:cubicBezTo>
                  <a:lnTo>
                    <a:pt x="3982" y="7470"/>
                  </a:lnTo>
                  <a:cubicBezTo>
                    <a:pt x="3982" y="7556"/>
                    <a:pt x="3982" y="7556"/>
                    <a:pt x="4076" y="7641"/>
                  </a:cubicBezTo>
                  <a:cubicBezTo>
                    <a:pt x="4076" y="7556"/>
                    <a:pt x="4151" y="7556"/>
                    <a:pt x="4226" y="7470"/>
                  </a:cubicBezTo>
                  <a:lnTo>
                    <a:pt x="4377" y="7470"/>
                  </a:lnTo>
                  <a:cubicBezTo>
                    <a:pt x="4452" y="7470"/>
                    <a:pt x="4452" y="7470"/>
                    <a:pt x="4546" y="7556"/>
                  </a:cubicBezTo>
                  <a:lnTo>
                    <a:pt x="4546" y="7726"/>
                  </a:lnTo>
                  <a:cubicBezTo>
                    <a:pt x="4546" y="7833"/>
                    <a:pt x="4546" y="7919"/>
                    <a:pt x="4452" y="7919"/>
                  </a:cubicBezTo>
                  <a:lnTo>
                    <a:pt x="4377" y="8004"/>
                  </a:lnTo>
                  <a:cubicBezTo>
                    <a:pt x="4452" y="8089"/>
                    <a:pt x="4620" y="8174"/>
                    <a:pt x="4695" y="8366"/>
                  </a:cubicBezTo>
                  <a:cubicBezTo>
                    <a:pt x="4771" y="8260"/>
                    <a:pt x="4771" y="8260"/>
                    <a:pt x="4846" y="8174"/>
                  </a:cubicBezTo>
                  <a:lnTo>
                    <a:pt x="4921" y="8174"/>
                  </a:lnTo>
                  <a:cubicBezTo>
                    <a:pt x="5015" y="8174"/>
                    <a:pt x="5090" y="8174"/>
                    <a:pt x="5165" y="8260"/>
                  </a:cubicBezTo>
                  <a:lnTo>
                    <a:pt x="5165" y="8537"/>
                  </a:lnTo>
                  <a:cubicBezTo>
                    <a:pt x="5165" y="8537"/>
                    <a:pt x="5165" y="8623"/>
                    <a:pt x="5090" y="8708"/>
                  </a:cubicBezTo>
                  <a:cubicBezTo>
                    <a:pt x="5090" y="8794"/>
                    <a:pt x="5165" y="8901"/>
                    <a:pt x="5241" y="8901"/>
                  </a:cubicBezTo>
                  <a:lnTo>
                    <a:pt x="5390" y="8901"/>
                  </a:lnTo>
                  <a:cubicBezTo>
                    <a:pt x="5484" y="8901"/>
                    <a:pt x="5559" y="8901"/>
                    <a:pt x="5559" y="8986"/>
                  </a:cubicBezTo>
                  <a:cubicBezTo>
                    <a:pt x="5635" y="8986"/>
                    <a:pt x="5635" y="9071"/>
                    <a:pt x="5635" y="9156"/>
                  </a:cubicBezTo>
                  <a:lnTo>
                    <a:pt x="5635" y="9242"/>
                  </a:lnTo>
                  <a:cubicBezTo>
                    <a:pt x="5710" y="9327"/>
                    <a:pt x="5710" y="9434"/>
                    <a:pt x="5785" y="9434"/>
                  </a:cubicBezTo>
                  <a:cubicBezTo>
                    <a:pt x="5860" y="9519"/>
                    <a:pt x="5860" y="9519"/>
                    <a:pt x="5860" y="9605"/>
                  </a:cubicBezTo>
                  <a:cubicBezTo>
                    <a:pt x="6180" y="9327"/>
                    <a:pt x="6423" y="9071"/>
                    <a:pt x="6649" y="8901"/>
                  </a:cubicBezTo>
                  <a:cubicBezTo>
                    <a:pt x="6724" y="8794"/>
                    <a:pt x="6724" y="8794"/>
                    <a:pt x="6800" y="8794"/>
                  </a:cubicBezTo>
                  <a:lnTo>
                    <a:pt x="6893" y="8794"/>
                  </a:lnTo>
                  <a:cubicBezTo>
                    <a:pt x="6893" y="8794"/>
                    <a:pt x="6969" y="8901"/>
                    <a:pt x="6969" y="8986"/>
                  </a:cubicBezTo>
                  <a:cubicBezTo>
                    <a:pt x="7044" y="8986"/>
                    <a:pt x="7044" y="9071"/>
                    <a:pt x="7044" y="9156"/>
                  </a:cubicBezTo>
                  <a:cubicBezTo>
                    <a:pt x="7044" y="9242"/>
                    <a:pt x="6969" y="9242"/>
                    <a:pt x="6893" y="9327"/>
                  </a:cubicBezTo>
                  <a:cubicBezTo>
                    <a:pt x="6724" y="9519"/>
                    <a:pt x="6499" y="9690"/>
                    <a:pt x="6254" y="9861"/>
                  </a:cubicBezTo>
                  <a:cubicBezTo>
                    <a:pt x="7118" y="10757"/>
                    <a:pt x="8058" y="11568"/>
                    <a:pt x="8922" y="12358"/>
                  </a:cubicBezTo>
                  <a:cubicBezTo>
                    <a:pt x="9147" y="12188"/>
                    <a:pt x="9392" y="11995"/>
                    <a:pt x="9541" y="11824"/>
                  </a:cubicBezTo>
                  <a:lnTo>
                    <a:pt x="9786" y="11824"/>
                  </a:lnTo>
                  <a:cubicBezTo>
                    <a:pt x="9861" y="11824"/>
                    <a:pt x="9861" y="11910"/>
                    <a:pt x="9936" y="11910"/>
                  </a:cubicBezTo>
                  <a:lnTo>
                    <a:pt x="9936" y="12188"/>
                  </a:lnTo>
                  <a:cubicBezTo>
                    <a:pt x="9936" y="12188"/>
                    <a:pt x="9861" y="12273"/>
                    <a:pt x="9861" y="12358"/>
                  </a:cubicBezTo>
                  <a:cubicBezTo>
                    <a:pt x="9710" y="12443"/>
                    <a:pt x="9467" y="12635"/>
                    <a:pt x="9316" y="12721"/>
                  </a:cubicBezTo>
                  <a:cubicBezTo>
                    <a:pt x="10087" y="13425"/>
                    <a:pt x="10800" y="14044"/>
                    <a:pt x="11495" y="14770"/>
                  </a:cubicBezTo>
                  <a:cubicBezTo>
                    <a:pt x="11739" y="15026"/>
                    <a:pt x="11890" y="15197"/>
                    <a:pt x="12133" y="15389"/>
                  </a:cubicBezTo>
                  <a:cubicBezTo>
                    <a:pt x="12133" y="15389"/>
                    <a:pt x="12133" y="15303"/>
                    <a:pt x="12208" y="15303"/>
                  </a:cubicBezTo>
                  <a:cubicBezTo>
                    <a:pt x="12284" y="15197"/>
                    <a:pt x="12359" y="15111"/>
                    <a:pt x="12434" y="15026"/>
                  </a:cubicBezTo>
                  <a:cubicBezTo>
                    <a:pt x="12528" y="14940"/>
                    <a:pt x="12603" y="14940"/>
                    <a:pt x="12603" y="14940"/>
                  </a:cubicBezTo>
                  <a:lnTo>
                    <a:pt x="12679" y="14940"/>
                  </a:lnTo>
                  <a:cubicBezTo>
                    <a:pt x="12679" y="14940"/>
                    <a:pt x="12754" y="14940"/>
                    <a:pt x="12828" y="15026"/>
                  </a:cubicBezTo>
                  <a:cubicBezTo>
                    <a:pt x="12828" y="15026"/>
                    <a:pt x="12903" y="15111"/>
                    <a:pt x="12903" y="15197"/>
                  </a:cubicBezTo>
                  <a:cubicBezTo>
                    <a:pt x="12903" y="15303"/>
                    <a:pt x="12828" y="15389"/>
                    <a:pt x="12828" y="15389"/>
                  </a:cubicBezTo>
                  <a:cubicBezTo>
                    <a:pt x="12679" y="15474"/>
                    <a:pt x="12603" y="15645"/>
                    <a:pt x="12434" y="15730"/>
                  </a:cubicBezTo>
                  <a:cubicBezTo>
                    <a:pt x="12603" y="15922"/>
                    <a:pt x="12754" y="16008"/>
                    <a:pt x="12828" y="16178"/>
                  </a:cubicBezTo>
                  <a:cubicBezTo>
                    <a:pt x="13298" y="16712"/>
                    <a:pt x="13692" y="17160"/>
                    <a:pt x="14087" y="17694"/>
                  </a:cubicBezTo>
                  <a:cubicBezTo>
                    <a:pt x="14313" y="17972"/>
                    <a:pt x="14556" y="18313"/>
                    <a:pt x="14876" y="18676"/>
                  </a:cubicBezTo>
                  <a:cubicBezTo>
                    <a:pt x="15026" y="18505"/>
                    <a:pt x="15177" y="18313"/>
                    <a:pt x="15346" y="18227"/>
                  </a:cubicBezTo>
                  <a:cubicBezTo>
                    <a:pt x="15495" y="18057"/>
                    <a:pt x="15646" y="17972"/>
                    <a:pt x="15721" y="17780"/>
                  </a:cubicBezTo>
                  <a:cubicBezTo>
                    <a:pt x="15815" y="17780"/>
                    <a:pt x="15890" y="17694"/>
                    <a:pt x="15890" y="17694"/>
                  </a:cubicBezTo>
                  <a:cubicBezTo>
                    <a:pt x="15965" y="17694"/>
                    <a:pt x="16041" y="17780"/>
                    <a:pt x="16041" y="17780"/>
                  </a:cubicBezTo>
                  <a:cubicBezTo>
                    <a:pt x="16190" y="17865"/>
                    <a:pt x="16190" y="18057"/>
                    <a:pt x="16116" y="18142"/>
                  </a:cubicBezTo>
                  <a:cubicBezTo>
                    <a:pt x="15815" y="18505"/>
                    <a:pt x="15495" y="18761"/>
                    <a:pt x="15177" y="19039"/>
                  </a:cubicBezTo>
                  <a:cubicBezTo>
                    <a:pt x="15420" y="19380"/>
                    <a:pt x="15721" y="19743"/>
                    <a:pt x="16041" y="19999"/>
                  </a:cubicBezTo>
                  <a:lnTo>
                    <a:pt x="16116" y="19999"/>
                  </a:lnTo>
                  <a:cubicBezTo>
                    <a:pt x="16190" y="19999"/>
                    <a:pt x="16284" y="20106"/>
                    <a:pt x="16359" y="20191"/>
                  </a:cubicBezTo>
                  <a:lnTo>
                    <a:pt x="16359" y="20362"/>
                  </a:lnTo>
                  <a:lnTo>
                    <a:pt x="16435" y="20447"/>
                  </a:lnTo>
                  <a:cubicBezTo>
                    <a:pt x="16510" y="20532"/>
                    <a:pt x="16660" y="20639"/>
                    <a:pt x="16754" y="20725"/>
                  </a:cubicBezTo>
                  <a:cubicBezTo>
                    <a:pt x="16754" y="20725"/>
                    <a:pt x="16829" y="20725"/>
                    <a:pt x="16829" y="20810"/>
                  </a:cubicBezTo>
                  <a:lnTo>
                    <a:pt x="16905" y="20810"/>
                  </a:lnTo>
                  <a:cubicBezTo>
                    <a:pt x="17054" y="21066"/>
                    <a:pt x="17299" y="21259"/>
                    <a:pt x="17600" y="21344"/>
                  </a:cubicBezTo>
                  <a:cubicBezTo>
                    <a:pt x="17693" y="21429"/>
                    <a:pt x="17844" y="21514"/>
                    <a:pt x="17993" y="21514"/>
                  </a:cubicBezTo>
                  <a:cubicBezTo>
                    <a:pt x="18163" y="21344"/>
                    <a:pt x="18388" y="21259"/>
                    <a:pt x="18633" y="21066"/>
                  </a:cubicBezTo>
                  <a:lnTo>
                    <a:pt x="18857" y="21066"/>
                  </a:lnTo>
                  <a:cubicBezTo>
                    <a:pt x="18857" y="21173"/>
                    <a:pt x="18933" y="21173"/>
                    <a:pt x="18933" y="21259"/>
                  </a:cubicBezTo>
                  <a:cubicBezTo>
                    <a:pt x="19008" y="21344"/>
                    <a:pt x="18933" y="21429"/>
                    <a:pt x="18933" y="21514"/>
                  </a:cubicBezTo>
                  <a:cubicBezTo>
                    <a:pt x="18933" y="21514"/>
                    <a:pt x="18857" y="21600"/>
                    <a:pt x="18782" y="21600"/>
                  </a:cubicBezTo>
                  <a:lnTo>
                    <a:pt x="19328" y="21600"/>
                  </a:lnTo>
                  <a:cubicBezTo>
                    <a:pt x="19572" y="21600"/>
                    <a:pt x="19721" y="21600"/>
                    <a:pt x="19872" y="21514"/>
                  </a:cubicBezTo>
                  <a:cubicBezTo>
                    <a:pt x="20116" y="21429"/>
                    <a:pt x="20267" y="21259"/>
                    <a:pt x="20416" y="21173"/>
                  </a:cubicBezTo>
                  <a:cubicBezTo>
                    <a:pt x="20416" y="21173"/>
                    <a:pt x="20416" y="21066"/>
                    <a:pt x="20341" y="21066"/>
                  </a:cubicBezTo>
                  <a:cubicBezTo>
                    <a:pt x="20192" y="21066"/>
                    <a:pt x="20041" y="20895"/>
                    <a:pt x="19947" y="20810"/>
                  </a:cubicBezTo>
                  <a:cubicBezTo>
                    <a:pt x="19872" y="20725"/>
                    <a:pt x="19872" y="20639"/>
                    <a:pt x="19797" y="20532"/>
                  </a:cubicBezTo>
                  <a:cubicBezTo>
                    <a:pt x="19646" y="20277"/>
                    <a:pt x="19646" y="19914"/>
                    <a:pt x="19721" y="19657"/>
                  </a:cubicBezTo>
                  <a:cubicBezTo>
                    <a:pt x="19797" y="19295"/>
                    <a:pt x="20041" y="19124"/>
                    <a:pt x="20192" y="18932"/>
                  </a:cubicBezTo>
                  <a:cubicBezTo>
                    <a:pt x="19947" y="18676"/>
                    <a:pt x="19721" y="18505"/>
                    <a:pt x="19477" y="18227"/>
                  </a:cubicBezTo>
                  <a:cubicBezTo>
                    <a:pt x="19403" y="18142"/>
                    <a:pt x="19403" y="18057"/>
                    <a:pt x="19403" y="17972"/>
                  </a:cubicBezTo>
                  <a:cubicBezTo>
                    <a:pt x="19403" y="17972"/>
                    <a:pt x="19477" y="17865"/>
                    <a:pt x="19477" y="17780"/>
                  </a:cubicBezTo>
                  <a:lnTo>
                    <a:pt x="19572" y="17780"/>
                  </a:lnTo>
                  <a:cubicBezTo>
                    <a:pt x="19572" y="17609"/>
                    <a:pt x="19646" y="17438"/>
                    <a:pt x="19721" y="17331"/>
                  </a:cubicBezTo>
                  <a:cubicBezTo>
                    <a:pt x="19797" y="17245"/>
                    <a:pt x="19872" y="17160"/>
                    <a:pt x="19947" y="16990"/>
                  </a:cubicBezTo>
                  <a:cubicBezTo>
                    <a:pt x="19572" y="16627"/>
                    <a:pt x="19102" y="16093"/>
                    <a:pt x="18857" y="15474"/>
                  </a:cubicBezTo>
                  <a:cubicBezTo>
                    <a:pt x="18782" y="15389"/>
                    <a:pt x="18782" y="15197"/>
                    <a:pt x="18933" y="15111"/>
                  </a:cubicBezTo>
                  <a:lnTo>
                    <a:pt x="19008" y="15111"/>
                  </a:lnTo>
                  <a:cubicBezTo>
                    <a:pt x="19102" y="15111"/>
                    <a:pt x="19177" y="15111"/>
                    <a:pt x="19252" y="15197"/>
                  </a:cubicBezTo>
                  <a:cubicBezTo>
                    <a:pt x="19328" y="15389"/>
                    <a:pt x="19403" y="15560"/>
                    <a:pt x="19572" y="15730"/>
                  </a:cubicBezTo>
                  <a:cubicBezTo>
                    <a:pt x="19721" y="16008"/>
                    <a:pt x="20041" y="16370"/>
                    <a:pt x="20267" y="16627"/>
                  </a:cubicBezTo>
                  <a:cubicBezTo>
                    <a:pt x="20341" y="16541"/>
                    <a:pt x="20416" y="16456"/>
                    <a:pt x="20416" y="16370"/>
                  </a:cubicBezTo>
                  <a:cubicBezTo>
                    <a:pt x="20341" y="16370"/>
                    <a:pt x="20267" y="16264"/>
                    <a:pt x="20267" y="16264"/>
                  </a:cubicBezTo>
                  <a:cubicBezTo>
                    <a:pt x="20116" y="16178"/>
                    <a:pt x="20116" y="16008"/>
                    <a:pt x="20192" y="15922"/>
                  </a:cubicBezTo>
                  <a:cubicBezTo>
                    <a:pt x="20192" y="15837"/>
                    <a:pt x="20267" y="15730"/>
                    <a:pt x="20341" y="15730"/>
                  </a:cubicBezTo>
                  <a:lnTo>
                    <a:pt x="20510" y="15730"/>
                  </a:lnTo>
                  <a:cubicBezTo>
                    <a:pt x="20585" y="15837"/>
                    <a:pt x="20585" y="15922"/>
                    <a:pt x="20661" y="15922"/>
                  </a:cubicBezTo>
                  <a:cubicBezTo>
                    <a:pt x="20736" y="15837"/>
                    <a:pt x="20736" y="15730"/>
                    <a:pt x="20811" y="15730"/>
                  </a:cubicBezTo>
                  <a:cubicBezTo>
                    <a:pt x="20736" y="15645"/>
                    <a:pt x="20661" y="15645"/>
                    <a:pt x="20585" y="15645"/>
                  </a:cubicBezTo>
                  <a:cubicBezTo>
                    <a:pt x="20510" y="15560"/>
                    <a:pt x="20416" y="15474"/>
                    <a:pt x="20416" y="15303"/>
                  </a:cubicBezTo>
                  <a:cubicBezTo>
                    <a:pt x="20416" y="15197"/>
                    <a:pt x="20585" y="15111"/>
                    <a:pt x="20661" y="15111"/>
                  </a:cubicBezTo>
                  <a:lnTo>
                    <a:pt x="20736" y="15111"/>
                  </a:lnTo>
                  <a:cubicBezTo>
                    <a:pt x="20811" y="15111"/>
                    <a:pt x="20886" y="15197"/>
                    <a:pt x="21056" y="15197"/>
                  </a:cubicBezTo>
                  <a:cubicBezTo>
                    <a:pt x="21056" y="15111"/>
                    <a:pt x="21131" y="15026"/>
                    <a:pt x="21131" y="14940"/>
                  </a:cubicBezTo>
                  <a:cubicBezTo>
                    <a:pt x="21056" y="14940"/>
                    <a:pt x="20886" y="14940"/>
                    <a:pt x="20811" y="14855"/>
                  </a:cubicBezTo>
                  <a:cubicBezTo>
                    <a:pt x="20661" y="14855"/>
                    <a:pt x="20585" y="14663"/>
                    <a:pt x="20661" y="14493"/>
                  </a:cubicBezTo>
                  <a:cubicBezTo>
                    <a:pt x="20661" y="14407"/>
                    <a:pt x="20736" y="14322"/>
                    <a:pt x="20886" y="14322"/>
                  </a:cubicBezTo>
                  <a:lnTo>
                    <a:pt x="20980" y="14322"/>
                  </a:lnTo>
                  <a:cubicBezTo>
                    <a:pt x="21056" y="14407"/>
                    <a:pt x="21205" y="14407"/>
                    <a:pt x="21280" y="14493"/>
                  </a:cubicBezTo>
                  <a:lnTo>
                    <a:pt x="21280" y="14407"/>
                  </a:lnTo>
                  <a:cubicBezTo>
                    <a:pt x="21356" y="14236"/>
                    <a:pt x="21356" y="14130"/>
                    <a:pt x="21449" y="13958"/>
                  </a:cubicBezTo>
                  <a:cubicBezTo>
                    <a:pt x="21131" y="13788"/>
                    <a:pt x="20886" y="13703"/>
                    <a:pt x="20661" y="13511"/>
                  </a:cubicBezTo>
                  <a:cubicBezTo>
                    <a:pt x="20341" y="13340"/>
                    <a:pt x="20116" y="13169"/>
                    <a:pt x="19872" y="13063"/>
                  </a:cubicBezTo>
                  <a:cubicBezTo>
                    <a:pt x="19721" y="12977"/>
                    <a:pt x="19721" y="12806"/>
                    <a:pt x="19797" y="12635"/>
                  </a:cubicBezTo>
                  <a:cubicBezTo>
                    <a:pt x="19797" y="12529"/>
                    <a:pt x="19872" y="12529"/>
                    <a:pt x="19947" y="12529"/>
                  </a:cubicBezTo>
                  <a:lnTo>
                    <a:pt x="20116" y="12529"/>
                  </a:lnTo>
                  <a:cubicBezTo>
                    <a:pt x="20585" y="12891"/>
                    <a:pt x="21056" y="13169"/>
                    <a:pt x="21525" y="13425"/>
                  </a:cubicBezTo>
                  <a:cubicBezTo>
                    <a:pt x="21525" y="13169"/>
                    <a:pt x="21525" y="12891"/>
                    <a:pt x="21600" y="12635"/>
                  </a:cubicBezTo>
                  <a:lnTo>
                    <a:pt x="21525" y="12635"/>
                  </a:lnTo>
                  <a:cubicBezTo>
                    <a:pt x="21449" y="12529"/>
                    <a:pt x="21449" y="12529"/>
                    <a:pt x="21356" y="12529"/>
                  </a:cubicBezTo>
                  <a:lnTo>
                    <a:pt x="21280" y="12529"/>
                  </a:lnTo>
                  <a:cubicBezTo>
                    <a:pt x="21131" y="12529"/>
                    <a:pt x="20980" y="12529"/>
                    <a:pt x="20980" y="12358"/>
                  </a:cubicBezTo>
                  <a:cubicBezTo>
                    <a:pt x="20886" y="12188"/>
                    <a:pt x="20980" y="12102"/>
                    <a:pt x="21131" y="11995"/>
                  </a:cubicBezTo>
                  <a:lnTo>
                    <a:pt x="21449" y="11995"/>
                  </a:lnTo>
                  <a:cubicBezTo>
                    <a:pt x="21525" y="11995"/>
                    <a:pt x="21525" y="11995"/>
                    <a:pt x="21600" y="12102"/>
                  </a:cubicBezTo>
                  <a:lnTo>
                    <a:pt x="21600" y="11568"/>
                  </a:lnTo>
                  <a:cubicBezTo>
                    <a:pt x="21525" y="11568"/>
                    <a:pt x="21449" y="11461"/>
                    <a:pt x="21449" y="11461"/>
                  </a:cubicBezTo>
                  <a:lnTo>
                    <a:pt x="21356" y="11461"/>
                  </a:lnTo>
                  <a:cubicBezTo>
                    <a:pt x="21280" y="11461"/>
                    <a:pt x="21205" y="11461"/>
                    <a:pt x="21205" y="11376"/>
                  </a:cubicBezTo>
                  <a:cubicBezTo>
                    <a:pt x="21131" y="11376"/>
                    <a:pt x="21131" y="11291"/>
                    <a:pt x="21131" y="11206"/>
                  </a:cubicBezTo>
                  <a:cubicBezTo>
                    <a:pt x="21131" y="11120"/>
                    <a:pt x="21131" y="11035"/>
                    <a:pt x="21205" y="11035"/>
                  </a:cubicBezTo>
                  <a:cubicBezTo>
                    <a:pt x="21205" y="10928"/>
                    <a:pt x="21280" y="10928"/>
                    <a:pt x="21356" y="10928"/>
                  </a:cubicBezTo>
                  <a:cubicBezTo>
                    <a:pt x="21449" y="10928"/>
                    <a:pt x="21525" y="10928"/>
                    <a:pt x="21600" y="11035"/>
                  </a:cubicBezTo>
                  <a:lnTo>
                    <a:pt x="21600" y="10394"/>
                  </a:lnTo>
                  <a:cubicBezTo>
                    <a:pt x="21525" y="10501"/>
                    <a:pt x="21356" y="10501"/>
                    <a:pt x="21280" y="10501"/>
                  </a:cubicBezTo>
                  <a:cubicBezTo>
                    <a:pt x="21205" y="10501"/>
                    <a:pt x="21056" y="10309"/>
                    <a:pt x="21056" y="10224"/>
                  </a:cubicBezTo>
                  <a:cubicBezTo>
                    <a:pt x="21056" y="10053"/>
                    <a:pt x="21205" y="9968"/>
                    <a:pt x="21280" y="9968"/>
                  </a:cubicBezTo>
                  <a:cubicBezTo>
                    <a:pt x="21356" y="9968"/>
                    <a:pt x="21449" y="9861"/>
                    <a:pt x="21525" y="9861"/>
                  </a:cubicBezTo>
                  <a:lnTo>
                    <a:pt x="21525" y="9519"/>
                  </a:lnTo>
                  <a:lnTo>
                    <a:pt x="21356" y="9519"/>
                  </a:lnTo>
                  <a:cubicBezTo>
                    <a:pt x="21280" y="9519"/>
                    <a:pt x="21205" y="9605"/>
                    <a:pt x="21056" y="9605"/>
                  </a:cubicBezTo>
                  <a:cubicBezTo>
                    <a:pt x="20980" y="9605"/>
                    <a:pt x="20811" y="9519"/>
                    <a:pt x="20811" y="9434"/>
                  </a:cubicBezTo>
                  <a:cubicBezTo>
                    <a:pt x="20736" y="9242"/>
                    <a:pt x="20811" y="9156"/>
                    <a:pt x="20980" y="9071"/>
                  </a:cubicBezTo>
                  <a:cubicBezTo>
                    <a:pt x="21131" y="8986"/>
                    <a:pt x="21280" y="8986"/>
                    <a:pt x="21449" y="8986"/>
                  </a:cubicBezTo>
                  <a:cubicBezTo>
                    <a:pt x="21449" y="8794"/>
                    <a:pt x="21356" y="8623"/>
                    <a:pt x="21356" y="8452"/>
                  </a:cubicBezTo>
                  <a:lnTo>
                    <a:pt x="21280" y="8452"/>
                  </a:lnTo>
                  <a:cubicBezTo>
                    <a:pt x="20980" y="8537"/>
                    <a:pt x="20661" y="8623"/>
                    <a:pt x="20341" y="8708"/>
                  </a:cubicBezTo>
                  <a:cubicBezTo>
                    <a:pt x="20192" y="8708"/>
                    <a:pt x="20041" y="8623"/>
                    <a:pt x="20041" y="8537"/>
                  </a:cubicBezTo>
                  <a:cubicBezTo>
                    <a:pt x="20041" y="8366"/>
                    <a:pt x="20116" y="8174"/>
                    <a:pt x="20192" y="8174"/>
                  </a:cubicBezTo>
                  <a:cubicBezTo>
                    <a:pt x="20510" y="8089"/>
                    <a:pt x="20886" y="8004"/>
                    <a:pt x="21205" y="7919"/>
                  </a:cubicBezTo>
                  <a:cubicBezTo>
                    <a:pt x="21205" y="7833"/>
                    <a:pt x="21205" y="7833"/>
                    <a:pt x="21131" y="7726"/>
                  </a:cubicBezTo>
                  <a:lnTo>
                    <a:pt x="21131" y="7556"/>
                  </a:lnTo>
                  <a:cubicBezTo>
                    <a:pt x="21056" y="7641"/>
                    <a:pt x="20980" y="7641"/>
                    <a:pt x="20980" y="7726"/>
                  </a:cubicBezTo>
                  <a:cubicBezTo>
                    <a:pt x="20929" y="7758"/>
                    <a:pt x="20881" y="7771"/>
                    <a:pt x="20837" y="7771"/>
                  </a:cubicBezTo>
                  <a:cubicBezTo>
                    <a:pt x="20735" y="7771"/>
                    <a:pt x="20661" y="7701"/>
                    <a:pt x="20661" y="7641"/>
                  </a:cubicBezTo>
                  <a:cubicBezTo>
                    <a:pt x="20585" y="7556"/>
                    <a:pt x="20585" y="7470"/>
                    <a:pt x="20585" y="7385"/>
                  </a:cubicBezTo>
                  <a:cubicBezTo>
                    <a:pt x="20621" y="7345"/>
                    <a:pt x="20639" y="7323"/>
                    <a:pt x="20657" y="7302"/>
                  </a:cubicBezTo>
                  <a:cubicBezTo>
                    <a:pt x="20615" y="7325"/>
                    <a:pt x="20572" y="7335"/>
                    <a:pt x="20530" y="7335"/>
                  </a:cubicBezTo>
                  <a:cubicBezTo>
                    <a:pt x="20422" y="7335"/>
                    <a:pt x="20320" y="7269"/>
                    <a:pt x="20267" y="7193"/>
                  </a:cubicBezTo>
                  <a:cubicBezTo>
                    <a:pt x="20192" y="7022"/>
                    <a:pt x="20267" y="6851"/>
                    <a:pt x="20341" y="6766"/>
                  </a:cubicBezTo>
                  <a:cubicBezTo>
                    <a:pt x="20510" y="6659"/>
                    <a:pt x="20585" y="6659"/>
                    <a:pt x="20661" y="6574"/>
                  </a:cubicBezTo>
                  <a:cubicBezTo>
                    <a:pt x="20661" y="6489"/>
                    <a:pt x="20585" y="6403"/>
                    <a:pt x="20585" y="6318"/>
                  </a:cubicBezTo>
                  <a:cubicBezTo>
                    <a:pt x="20510" y="6403"/>
                    <a:pt x="20341" y="6489"/>
                    <a:pt x="20267" y="6574"/>
                  </a:cubicBezTo>
                  <a:cubicBezTo>
                    <a:pt x="20244" y="6599"/>
                    <a:pt x="20216" y="6609"/>
                    <a:pt x="20184" y="6609"/>
                  </a:cubicBezTo>
                  <a:cubicBezTo>
                    <a:pt x="20108" y="6609"/>
                    <a:pt x="20013" y="6549"/>
                    <a:pt x="19947" y="6489"/>
                  </a:cubicBezTo>
                  <a:cubicBezTo>
                    <a:pt x="19872" y="6318"/>
                    <a:pt x="19947" y="6126"/>
                    <a:pt x="20041" y="6040"/>
                  </a:cubicBezTo>
                  <a:cubicBezTo>
                    <a:pt x="20116" y="6040"/>
                    <a:pt x="20267" y="5955"/>
                    <a:pt x="20341" y="5869"/>
                  </a:cubicBezTo>
                  <a:cubicBezTo>
                    <a:pt x="20267" y="5784"/>
                    <a:pt x="20267" y="5784"/>
                    <a:pt x="20192" y="5699"/>
                  </a:cubicBezTo>
                  <a:cubicBezTo>
                    <a:pt x="20116" y="5699"/>
                    <a:pt x="20041" y="5784"/>
                    <a:pt x="19947" y="5784"/>
                  </a:cubicBezTo>
                  <a:cubicBezTo>
                    <a:pt x="19872" y="5784"/>
                    <a:pt x="19872" y="5869"/>
                    <a:pt x="19872" y="5869"/>
                  </a:cubicBezTo>
                  <a:cubicBezTo>
                    <a:pt x="19721" y="5869"/>
                    <a:pt x="19572" y="5869"/>
                    <a:pt x="19572" y="5784"/>
                  </a:cubicBezTo>
                  <a:cubicBezTo>
                    <a:pt x="19477" y="5592"/>
                    <a:pt x="19477" y="5421"/>
                    <a:pt x="19646" y="5336"/>
                  </a:cubicBezTo>
                  <a:cubicBezTo>
                    <a:pt x="19721" y="5336"/>
                    <a:pt x="19797" y="5251"/>
                    <a:pt x="19947" y="5251"/>
                  </a:cubicBezTo>
                  <a:cubicBezTo>
                    <a:pt x="19872" y="5165"/>
                    <a:pt x="19797" y="4973"/>
                    <a:pt x="19721" y="4887"/>
                  </a:cubicBezTo>
                  <a:cubicBezTo>
                    <a:pt x="19328" y="5251"/>
                    <a:pt x="19008" y="5592"/>
                    <a:pt x="18708" y="5869"/>
                  </a:cubicBezTo>
                  <a:cubicBezTo>
                    <a:pt x="18633" y="5955"/>
                    <a:pt x="18539" y="5955"/>
                    <a:pt x="18539" y="5955"/>
                  </a:cubicBezTo>
                  <a:cubicBezTo>
                    <a:pt x="18464" y="5955"/>
                    <a:pt x="18388" y="5955"/>
                    <a:pt x="18313" y="5869"/>
                  </a:cubicBezTo>
                  <a:cubicBezTo>
                    <a:pt x="18238" y="5784"/>
                    <a:pt x="18238" y="5592"/>
                    <a:pt x="18313" y="5507"/>
                  </a:cubicBezTo>
                  <a:cubicBezTo>
                    <a:pt x="18708" y="5165"/>
                    <a:pt x="19008" y="4802"/>
                    <a:pt x="19403" y="4525"/>
                  </a:cubicBezTo>
                  <a:cubicBezTo>
                    <a:pt x="19328" y="4439"/>
                    <a:pt x="19252" y="4269"/>
                    <a:pt x="19177" y="4184"/>
                  </a:cubicBezTo>
                  <a:cubicBezTo>
                    <a:pt x="19102" y="4269"/>
                    <a:pt x="19102" y="4354"/>
                    <a:pt x="19008" y="4439"/>
                  </a:cubicBezTo>
                  <a:cubicBezTo>
                    <a:pt x="18965" y="4550"/>
                    <a:pt x="18897" y="4597"/>
                    <a:pt x="18833" y="4597"/>
                  </a:cubicBezTo>
                  <a:cubicBezTo>
                    <a:pt x="18785" y="4597"/>
                    <a:pt x="18740" y="4570"/>
                    <a:pt x="18708" y="4525"/>
                  </a:cubicBezTo>
                  <a:cubicBezTo>
                    <a:pt x="18539" y="4439"/>
                    <a:pt x="18539" y="4269"/>
                    <a:pt x="18633" y="4184"/>
                  </a:cubicBezTo>
                  <a:cubicBezTo>
                    <a:pt x="18633" y="4098"/>
                    <a:pt x="18708" y="3906"/>
                    <a:pt x="18782" y="3820"/>
                  </a:cubicBezTo>
                  <a:lnTo>
                    <a:pt x="18857" y="3820"/>
                  </a:lnTo>
                  <a:cubicBezTo>
                    <a:pt x="18782" y="3820"/>
                    <a:pt x="18782" y="3735"/>
                    <a:pt x="18782" y="3735"/>
                  </a:cubicBezTo>
                  <a:cubicBezTo>
                    <a:pt x="18708" y="3820"/>
                    <a:pt x="18633" y="3991"/>
                    <a:pt x="18539" y="4098"/>
                  </a:cubicBezTo>
                  <a:cubicBezTo>
                    <a:pt x="18539" y="4098"/>
                    <a:pt x="18464" y="4184"/>
                    <a:pt x="18388" y="4184"/>
                  </a:cubicBezTo>
                  <a:cubicBezTo>
                    <a:pt x="18313" y="4184"/>
                    <a:pt x="18313" y="4098"/>
                    <a:pt x="18238" y="4098"/>
                  </a:cubicBezTo>
                  <a:cubicBezTo>
                    <a:pt x="18163" y="3991"/>
                    <a:pt x="18163" y="3906"/>
                    <a:pt x="18163" y="3820"/>
                  </a:cubicBezTo>
                  <a:cubicBezTo>
                    <a:pt x="18163" y="3820"/>
                    <a:pt x="18238" y="3735"/>
                    <a:pt x="18238" y="3650"/>
                  </a:cubicBezTo>
                  <a:lnTo>
                    <a:pt x="18313" y="3650"/>
                  </a:lnTo>
                  <a:cubicBezTo>
                    <a:pt x="18313" y="3564"/>
                    <a:pt x="18388" y="3457"/>
                    <a:pt x="18388" y="3372"/>
                  </a:cubicBezTo>
                  <a:cubicBezTo>
                    <a:pt x="18388" y="3287"/>
                    <a:pt x="18313" y="3287"/>
                    <a:pt x="18238" y="3202"/>
                  </a:cubicBezTo>
                  <a:cubicBezTo>
                    <a:pt x="18163" y="3372"/>
                    <a:pt x="17993" y="3564"/>
                    <a:pt x="17844" y="3735"/>
                  </a:cubicBezTo>
                  <a:cubicBezTo>
                    <a:pt x="17806" y="3778"/>
                    <a:pt x="17745" y="3799"/>
                    <a:pt x="17684" y="3799"/>
                  </a:cubicBezTo>
                  <a:cubicBezTo>
                    <a:pt x="17623" y="3799"/>
                    <a:pt x="17561" y="3778"/>
                    <a:pt x="17524" y="3735"/>
                  </a:cubicBezTo>
                  <a:cubicBezTo>
                    <a:pt x="17374" y="3650"/>
                    <a:pt x="17449" y="3457"/>
                    <a:pt x="17524" y="3372"/>
                  </a:cubicBezTo>
                  <a:cubicBezTo>
                    <a:pt x="17600" y="3202"/>
                    <a:pt x="17769" y="3031"/>
                    <a:pt x="17918" y="2839"/>
                  </a:cubicBezTo>
                  <a:cubicBezTo>
                    <a:pt x="17844" y="2753"/>
                    <a:pt x="17769" y="2668"/>
                    <a:pt x="17600" y="2582"/>
                  </a:cubicBezTo>
                  <a:lnTo>
                    <a:pt x="17600" y="2668"/>
                  </a:lnTo>
                  <a:cubicBezTo>
                    <a:pt x="17524" y="2753"/>
                    <a:pt x="17449" y="2924"/>
                    <a:pt x="17449" y="3031"/>
                  </a:cubicBezTo>
                  <a:cubicBezTo>
                    <a:pt x="17396" y="3091"/>
                    <a:pt x="17305" y="3152"/>
                    <a:pt x="17223" y="3152"/>
                  </a:cubicBezTo>
                  <a:cubicBezTo>
                    <a:pt x="17190" y="3152"/>
                    <a:pt x="17157" y="3141"/>
                    <a:pt x="17129" y="3116"/>
                  </a:cubicBezTo>
                  <a:cubicBezTo>
                    <a:pt x="16980" y="3031"/>
                    <a:pt x="16980" y="2839"/>
                    <a:pt x="16980" y="2753"/>
                  </a:cubicBezTo>
                  <a:cubicBezTo>
                    <a:pt x="17054" y="2582"/>
                    <a:pt x="17129" y="2497"/>
                    <a:pt x="17223" y="2390"/>
                  </a:cubicBezTo>
                  <a:cubicBezTo>
                    <a:pt x="17223" y="2390"/>
                    <a:pt x="17223" y="2305"/>
                    <a:pt x="17299" y="2305"/>
                  </a:cubicBezTo>
                  <a:cubicBezTo>
                    <a:pt x="17054" y="2134"/>
                    <a:pt x="16905" y="2049"/>
                    <a:pt x="16660" y="1857"/>
                  </a:cubicBezTo>
                  <a:cubicBezTo>
                    <a:pt x="16754" y="1964"/>
                    <a:pt x="16660" y="1964"/>
                    <a:pt x="16660" y="2049"/>
                  </a:cubicBezTo>
                  <a:cubicBezTo>
                    <a:pt x="16435" y="2497"/>
                    <a:pt x="16116" y="2924"/>
                    <a:pt x="15890" y="3372"/>
                  </a:cubicBezTo>
                  <a:cubicBezTo>
                    <a:pt x="15847" y="3482"/>
                    <a:pt x="15773" y="3530"/>
                    <a:pt x="15704" y="3530"/>
                  </a:cubicBezTo>
                  <a:cubicBezTo>
                    <a:pt x="15652" y="3530"/>
                    <a:pt x="15603" y="3503"/>
                    <a:pt x="15571" y="3457"/>
                  </a:cubicBezTo>
                  <a:cubicBezTo>
                    <a:pt x="15420" y="3457"/>
                    <a:pt x="15420" y="3287"/>
                    <a:pt x="15420" y="3116"/>
                  </a:cubicBezTo>
                  <a:cubicBezTo>
                    <a:pt x="15721" y="2668"/>
                    <a:pt x="15965" y="2220"/>
                    <a:pt x="16284" y="1772"/>
                  </a:cubicBezTo>
                  <a:cubicBezTo>
                    <a:pt x="16284" y="1686"/>
                    <a:pt x="16359" y="1686"/>
                    <a:pt x="16359" y="1601"/>
                  </a:cubicBezTo>
                  <a:cubicBezTo>
                    <a:pt x="16190" y="1515"/>
                    <a:pt x="16041" y="1430"/>
                    <a:pt x="15890" y="1323"/>
                  </a:cubicBezTo>
                  <a:cubicBezTo>
                    <a:pt x="15815" y="1515"/>
                    <a:pt x="15815" y="1601"/>
                    <a:pt x="15721" y="1772"/>
                  </a:cubicBezTo>
                  <a:cubicBezTo>
                    <a:pt x="15721" y="1857"/>
                    <a:pt x="15571" y="1964"/>
                    <a:pt x="15420" y="1964"/>
                  </a:cubicBezTo>
                  <a:cubicBezTo>
                    <a:pt x="15346" y="1964"/>
                    <a:pt x="15252" y="1772"/>
                    <a:pt x="15252" y="1601"/>
                  </a:cubicBezTo>
                  <a:cubicBezTo>
                    <a:pt x="15252" y="1601"/>
                    <a:pt x="15252" y="1517"/>
                    <a:pt x="15344" y="1515"/>
                  </a:cubicBezTo>
                  <a:cubicBezTo>
                    <a:pt x="15252" y="1517"/>
                    <a:pt x="15251" y="1601"/>
                    <a:pt x="15177" y="1601"/>
                  </a:cubicBezTo>
                  <a:cubicBezTo>
                    <a:pt x="15177" y="1601"/>
                    <a:pt x="15101" y="1601"/>
                    <a:pt x="15026" y="1515"/>
                  </a:cubicBezTo>
                  <a:cubicBezTo>
                    <a:pt x="14951" y="1515"/>
                    <a:pt x="14951" y="1430"/>
                    <a:pt x="14951" y="1430"/>
                  </a:cubicBezTo>
                  <a:cubicBezTo>
                    <a:pt x="14876" y="1323"/>
                    <a:pt x="14951" y="1238"/>
                    <a:pt x="14951" y="1152"/>
                  </a:cubicBezTo>
                  <a:cubicBezTo>
                    <a:pt x="14951" y="1067"/>
                    <a:pt x="15026" y="982"/>
                    <a:pt x="15026" y="897"/>
                  </a:cubicBezTo>
                  <a:lnTo>
                    <a:pt x="15101" y="897"/>
                  </a:lnTo>
                  <a:cubicBezTo>
                    <a:pt x="15026" y="897"/>
                    <a:pt x="14951" y="790"/>
                    <a:pt x="14951" y="790"/>
                  </a:cubicBezTo>
                  <a:cubicBezTo>
                    <a:pt x="14876" y="982"/>
                    <a:pt x="14782" y="1152"/>
                    <a:pt x="14707" y="1323"/>
                  </a:cubicBezTo>
                  <a:cubicBezTo>
                    <a:pt x="14662" y="1439"/>
                    <a:pt x="14590" y="1484"/>
                    <a:pt x="14523" y="1484"/>
                  </a:cubicBezTo>
                  <a:cubicBezTo>
                    <a:pt x="14478" y="1484"/>
                    <a:pt x="14436" y="1464"/>
                    <a:pt x="14407" y="1430"/>
                  </a:cubicBezTo>
                  <a:cubicBezTo>
                    <a:pt x="14237" y="1323"/>
                    <a:pt x="14237" y="1238"/>
                    <a:pt x="14313" y="1067"/>
                  </a:cubicBezTo>
                  <a:cubicBezTo>
                    <a:pt x="14313" y="897"/>
                    <a:pt x="14407" y="790"/>
                    <a:pt x="14482" y="619"/>
                  </a:cubicBezTo>
                  <a:cubicBezTo>
                    <a:pt x="14407" y="619"/>
                    <a:pt x="14313" y="534"/>
                    <a:pt x="14237" y="534"/>
                  </a:cubicBezTo>
                  <a:cubicBezTo>
                    <a:pt x="14162" y="705"/>
                    <a:pt x="14162" y="790"/>
                    <a:pt x="14087" y="982"/>
                  </a:cubicBezTo>
                  <a:cubicBezTo>
                    <a:pt x="14087" y="1067"/>
                    <a:pt x="13936" y="1152"/>
                    <a:pt x="13843" y="1152"/>
                  </a:cubicBezTo>
                  <a:cubicBezTo>
                    <a:pt x="13692" y="1152"/>
                    <a:pt x="13618" y="982"/>
                    <a:pt x="13692" y="790"/>
                  </a:cubicBezTo>
                  <a:cubicBezTo>
                    <a:pt x="13692" y="705"/>
                    <a:pt x="13767" y="534"/>
                    <a:pt x="13767" y="362"/>
                  </a:cubicBezTo>
                  <a:cubicBezTo>
                    <a:pt x="13618" y="362"/>
                    <a:pt x="13467" y="256"/>
                    <a:pt x="13298" y="256"/>
                  </a:cubicBezTo>
                  <a:cubicBezTo>
                    <a:pt x="13148" y="790"/>
                    <a:pt x="13072" y="1238"/>
                    <a:pt x="12903" y="1772"/>
                  </a:cubicBezTo>
                  <a:cubicBezTo>
                    <a:pt x="12903" y="1913"/>
                    <a:pt x="12822" y="1996"/>
                    <a:pt x="12749" y="1996"/>
                  </a:cubicBezTo>
                  <a:cubicBezTo>
                    <a:pt x="12723" y="1996"/>
                    <a:pt x="12698" y="1986"/>
                    <a:pt x="12679" y="1964"/>
                  </a:cubicBezTo>
                  <a:cubicBezTo>
                    <a:pt x="12528" y="1964"/>
                    <a:pt x="12434" y="1772"/>
                    <a:pt x="12528" y="1686"/>
                  </a:cubicBezTo>
                  <a:cubicBezTo>
                    <a:pt x="12603" y="1152"/>
                    <a:pt x="12679" y="619"/>
                    <a:pt x="12828" y="170"/>
                  </a:cubicBezTo>
                  <a:cubicBezTo>
                    <a:pt x="12603" y="85"/>
                    <a:pt x="12359" y="85"/>
                    <a:pt x="12059" y="85"/>
                  </a:cubicBezTo>
                  <a:lnTo>
                    <a:pt x="12059" y="448"/>
                  </a:lnTo>
                  <a:cubicBezTo>
                    <a:pt x="12059" y="619"/>
                    <a:pt x="11964" y="705"/>
                    <a:pt x="11815" y="705"/>
                  </a:cubicBezTo>
                  <a:cubicBezTo>
                    <a:pt x="11664" y="705"/>
                    <a:pt x="11589" y="619"/>
                    <a:pt x="11589" y="448"/>
                  </a:cubicBezTo>
                  <a:lnTo>
                    <a:pt x="1158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210;p8"/>
            <p:cNvSpPr/>
            <p:nvPr/>
          </p:nvSpPr>
          <p:spPr>
            <a:xfrm>
              <a:off x="603943" y="140862"/>
              <a:ext cx="361451" cy="33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" y="3045"/>
                  </a:moveTo>
                  <a:lnTo>
                    <a:pt x="0" y="3045"/>
                  </a:lnTo>
                  <a:lnTo>
                    <a:pt x="0" y="3207"/>
                  </a:lnTo>
                  <a:cubicBezTo>
                    <a:pt x="0" y="3153"/>
                    <a:pt x="0" y="3098"/>
                    <a:pt x="1" y="3045"/>
                  </a:cubicBezTo>
                  <a:close/>
                  <a:moveTo>
                    <a:pt x="6514" y="0"/>
                  </a:moveTo>
                  <a:cubicBezTo>
                    <a:pt x="4762" y="0"/>
                    <a:pt x="3162" y="324"/>
                    <a:pt x="1600" y="852"/>
                  </a:cubicBezTo>
                  <a:cubicBezTo>
                    <a:pt x="1105" y="1015"/>
                    <a:pt x="648" y="1339"/>
                    <a:pt x="305" y="1868"/>
                  </a:cubicBezTo>
                  <a:cubicBezTo>
                    <a:pt x="32" y="2158"/>
                    <a:pt x="3" y="2580"/>
                    <a:pt x="1" y="3045"/>
                  </a:cubicBezTo>
                  <a:lnTo>
                    <a:pt x="153" y="2883"/>
                  </a:lnTo>
                  <a:lnTo>
                    <a:pt x="305" y="2679"/>
                  </a:lnTo>
                  <a:cubicBezTo>
                    <a:pt x="1752" y="1177"/>
                    <a:pt x="3810" y="650"/>
                    <a:pt x="5714" y="650"/>
                  </a:cubicBezTo>
                  <a:lnTo>
                    <a:pt x="6172" y="650"/>
                  </a:lnTo>
                  <a:cubicBezTo>
                    <a:pt x="7315" y="650"/>
                    <a:pt x="8267" y="1015"/>
                    <a:pt x="9371" y="1177"/>
                  </a:cubicBezTo>
                  <a:cubicBezTo>
                    <a:pt x="10323" y="1502"/>
                    <a:pt x="11277" y="1868"/>
                    <a:pt x="12229" y="2354"/>
                  </a:cubicBezTo>
                  <a:cubicBezTo>
                    <a:pt x="12838" y="2679"/>
                    <a:pt x="13485" y="3207"/>
                    <a:pt x="14133" y="3694"/>
                  </a:cubicBezTo>
                  <a:cubicBezTo>
                    <a:pt x="14933" y="4060"/>
                    <a:pt x="15543" y="4547"/>
                    <a:pt x="16190" y="5238"/>
                  </a:cubicBezTo>
                  <a:cubicBezTo>
                    <a:pt x="17295" y="6415"/>
                    <a:pt x="18400" y="7755"/>
                    <a:pt x="19048" y="9298"/>
                  </a:cubicBezTo>
                  <a:cubicBezTo>
                    <a:pt x="19352" y="10313"/>
                    <a:pt x="19694" y="11165"/>
                    <a:pt x="19848" y="12018"/>
                  </a:cubicBezTo>
                  <a:cubicBezTo>
                    <a:pt x="20000" y="13033"/>
                    <a:pt x="20000" y="13845"/>
                    <a:pt x="20000" y="14860"/>
                  </a:cubicBezTo>
                  <a:cubicBezTo>
                    <a:pt x="20000" y="15713"/>
                    <a:pt x="19848" y="16727"/>
                    <a:pt x="19505" y="17580"/>
                  </a:cubicBezTo>
                  <a:cubicBezTo>
                    <a:pt x="19352" y="18109"/>
                    <a:pt x="19200" y="18433"/>
                    <a:pt x="18895" y="18921"/>
                  </a:cubicBezTo>
                  <a:cubicBezTo>
                    <a:pt x="18742" y="19286"/>
                    <a:pt x="18400" y="19773"/>
                    <a:pt x="18247" y="20139"/>
                  </a:cubicBezTo>
                  <a:cubicBezTo>
                    <a:pt x="18095" y="20301"/>
                    <a:pt x="18095" y="20301"/>
                    <a:pt x="17942" y="20301"/>
                  </a:cubicBezTo>
                  <a:cubicBezTo>
                    <a:pt x="17942" y="20463"/>
                    <a:pt x="17790" y="20463"/>
                    <a:pt x="17599" y="20463"/>
                  </a:cubicBezTo>
                  <a:lnTo>
                    <a:pt x="17295" y="20463"/>
                  </a:lnTo>
                  <a:cubicBezTo>
                    <a:pt x="17295" y="20301"/>
                    <a:pt x="17143" y="20301"/>
                    <a:pt x="17143" y="20139"/>
                  </a:cubicBezTo>
                  <a:lnTo>
                    <a:pt x="17143" y="20463"/>
                  </a:lnTo>
                  <a:cubicBezTo>
                    <a:pt x="17447" y="20950"/>
                    <a:pt x="17790" y="21316"/>
                    <a:pt x="18400" y="21479"/>
                  </a:cubicBezTo>
                  <a:cubicBezTo>
                    <a:pt x="18647" y="21560"/>
                    <a:pt x="18923" y="21600"/>
                    <a:pt x="19200" y="21600"/>
                  </a:cubicBezTo>
                  <a:cubicBezTo>
                    <a:pt x="19476" y="21600"/>
                    <a:pt x="19752" y="21560"/>
                    <a:pt x="20000" y="21479"/>
                  </a:cubicBezTo>
                  <a:cubicBezTo>
                    <a:pt x="20457" y="21154"/>
                    <a:pt x="20952" y="20626"/>
                    <a:pt x="21104" y="20139"/>
                  </a:cubicBezTo>
                  <a:cubicBezTo>
                    <a:pt x="21409" y="18595"/>
                    <a:pt x="21600" y="17094"/>
                    <a:pt x="21600" y="15550"/>
                  </a:cubicBezTo>
                  <a:cubicBezTo>
                    <a:pt x="21600" y="14048"/>
                    <a:pt x="21257" y="12668"/>
                    <a:pt x="20952" y="11327"/>
                  </a:cubicBezTo>
                  <a:cubicBezTo>
                    <a:pt x="20152" y="8607"/>
                    <a:pt x="18742" y="6253"/>
                    <a:pt x="16838" y="4385"/>
                  </a:cubicBezTo>
                  <a:cubicBezTo>
                    <a:pt x="14933" y="2354"/>
                    <a:pt x="12533" y="1177"/>
                    <a:pt x="9981" y="486"/>
                  </a:cubicBezTo>
                  <a:cubicBezTo>
                    <a:pt x="8876" y="162"/>
                    <a:pt x="7619" y="0"/>
                    <a:pt x="6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211;p8"/>
            <p:cNvSpPr/>
            <p:nvPr/>
          </p:nvSpPr>
          <p:spPr>
            <a:xfrm>
              <a:off x="603943" y="202046"/>
              <a:ext cx="2932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5225"/>
                    <a:pt x="5638" y="13081"/>
                    <a:pt x="11737" y="16356"/>
                  </a:cubicBezTo>
                  <a:cubicBezTo>
                    <a:pt x="13626" y="18969"/>
                    <a:pt x="17375" y="21600"/>
                    <a:pt x="21600" y="21600"/>
                  </a:cubicBezTo>
                  <a:cubicBezTo>
                    <a:pt x="13626" y="13081"/>
                    <a:pt x="7988" y="522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212;p8"/>
            <p:cNvSpPr/>
            <p:nvPr/>
          </p:nvSpPr>
          <p:spPr>
            <a:xfrm>
              <a:off x="306253" y="84768"/>
              <a:ext cx="56103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0" y="0"/>
                  </a:moveTo>
                  <a:cubicBezTo>
                    <a:pt x="7122" y="3295"/>
                    <a:pt x="3195" y="6229"/>
                    <a:pt x="0" y="9153"/>
                  </a:cubicBezTo>
                  <a:cubicBezTo>
                    <a:pt x="3195" y="13909"/>
                    <a:pt x="5155" y="18305"/>
                    <a:pt x="8350" y="21600"/>
                  </a:cubicBezTo>
                  <a:cubicBezTo>
                    <a:pt x="13257" y="16844"/>
                    <a:pt x="17425" y="12447"/>
                    <a:pt x="21600" y="7691"/>
                  </a:cubicBezTo>
                  <a:cubicBezTo>
                    <a:pt x="18412" y="3295"/>
                    <a:pt x="14485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213;p8"/>
            <p:cNvSpPr/>
            <p:nvPr/>
          </p:nvSpPr>
          <p:spPr>
            <a:xfrm>
              <a:off x="890808" y="637375"/>
              <a:ext cx="52893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07" y="0"/>
                  </a:moveTo>
                  <a:lnTo>
                    <a:pt x="6507" y="2574"/>
                  </a:lnTo>
                  <a:cubicBezTo>
                    <a:pt x="6507" y="3870"/>
                    <a:pt x="5460" y="5475"/>
                    <a:pt x="4421" y="5475"/>
                  </a:cubicBezTo>
                  <a:cubicBezTo>
                    <a:pt x="3118" y="6771"/>
                    <a:pt x="1039" y="8058"/>
                    <a:pt x="0" y="9345"/>
                  </a:cubicBezTo>
                  <a:cubicBezTo>
                    <a:pt x="1039" y="10632"/>
                    <a:pt x="1039" y="11928"/>
                    <a:pt x="2079" y="11928"/>
                  </a:cubicBezTo>
                  <a:cubicBezTo>
                    <a:pt x="4421" y="10632"/>
                    <a:pt x="6507" y="9345"/>
                    <a:pt x="8586" y="6771"/>
                  </a:cubicBezTo>
                  <a:lnTo>
                    <a:pt x="9625" y="6771"/>
                  </a:lnTo>
                  <a:cubicBezTo>
                    <a:pt x="10928" y="6771"/>
                    <a:pt x="11975" y="6771"/>
                    <a:pt x="13014" y="8058"/>
                  </a:cubicBezTo>
                  <a:cubicBezTo>
                    <a:pt x="13014" y="9345"/>
                    <a:pt x="14054" y="10632"/>
                    <a:pt x="13014" y="10632"/>
                  </a:cubicBezTo>
                  <a:cubicBezTo>
                    <a:pt x="13014" y="11928"/>
                    <a:pt x="13014" y="13542"/>
                    <a:pt x="11975" y="13542"/>
                  </a:cubicBezTo>
                  <a:cubicBezTo>
                    <a:pt x="10928" y="14829"/>
                    <a:pt x="8586" y="17403"/>
                    <a:pt x="6507" y="18699"/>
                  </a:cubicBezTo>
                  <a:cubicBezTo>
                    <a:pt x="7546" y="18699"/>
                    <a:pt x="8586" y="19987"/>
                    <a:pt x="9625" y="21600"/>
                  </a:cubicBezTo>
                  <a:cubicBezTo>
                    <a:pt x="13014" y="17403"/>
                    <a:pt x="16140" y="14829"/>
                    <a:pt x="19521" y="11928"/>
                  </a:cubicBezTo>
                  <a:cubicBezTo>
                    <a:pt x="19521" y="11928"/>
                    <a:pt x="20561" y="10632"/>
                    <a:pt x="21600" y="10632"/>
                  </a:cubicBezTo>
                  <a:cubicBezTo>
                    <a:pt x="19521" y="10632"/>
                    <a:pt x="17435" y="9345"/>
                    <a:pt x="16140" y="8058"/>
                  </a:cubicBezTo>
                  <a:cubicBezTo>
                    <a:pt x="11975" y="6771"/>
                    <a:pt x="8586" y="3870"/>
                    <a:pt x="65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214;p8"/>
            <p:cNvSpPr/>
            <p:nvPr/>
          </p:nvSpPr>
          <p:spPr>
            <a:xfrm>
              <a:off x="510885" y="291922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2975"/>
                    <a:pt x="13756" y="2975"/>
                    <a:pt x="11122" y="2975"/>
                  </a:cubicBezTo>
                  <a:cubicBezTo>
                    <a:pt x="8507" y="6704"/>
                    <a:pt x="5229" y="9679"/>
                    <a:pt x="0" y="12654"/>
                  </a:cubicBezTo>
                  <a:cubicBezTo>
                    <a:pt x="2615" y="15629"/>
                    <a:pt x="5229" y="18625"/>
                    <a:pt x="11122" y="21600"/>
                  </a:cubicBezTo>
                  <a:cubicBezTo>
                    <a:pt x="13756" y="18625"/>
                    <a:pt x="18985" y="15629"/>
                    <a:pt x="21600" y="12654"/>
                  </a:cubicBezTo>
                  <a:cubicBezTo>
                    <a:pt x="21600" y="9679"/>
                    <a:pt x="21600" y="9679"/>
                    <a:pt x="18985" y="6704"/>
                  </a:cubicBezTo>
                  <a:cubicBezTo>
                    <a:pt x="16371" y="6704"/>
                    <a:pt x="16371" y="2975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215;p8"/>
            <p:cNvSpPr/>
            <p:nvPr/>
          </p:nvSpPr>
          <p:spPr>
            <a:xfrm>
              <a:off x="319641" y="138299"/>
              <a:ext cx="124948" cy="12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9" y="4639"/>
                    <a:pt x="8707" y="9387"/>
                    <a:pt x="12893" y="13120"/>
                  </a:cubicBezTo>
                  <a:cubicBezTo>
                    <a:pt x="15208" y="15495"/>
                    <a:pt x="17411" y="17415"/>
                    <a:pt x="19725" y="19791"/>
                  </a:cubicBezTo>
                  <a:cubicBezTo>
                    <a:pt x="19818" y="19833"/>
                    <a:pt x="19907" y="19879"/>
                    <a:pt x="19990" y="19928"/>
                  </a:cubicBezTo>
                  <a:cubicBezTo>
                    <a:pt x="16968" y="16761"/>
                    <a:pt x="14114" y="13630"/>
                    <a:pt x="11022" y="10744"/>
                  </a:cubicBezTo>
                  <a:cubicBezTo>
                    <a:pt x="10578" y="10744"/>
                    <a:pt x="10578" y="10293"/>
                    <a:pt x="10138" y="10293"/>
                  </a:cubicBezTo>
                  <a:cubicBezTo>
                    <a:pt x="10138" y="10293"/>
                    <a:pt x="9698" y="9841"/>
                    <a:pt x="9698" y="9387"/>
                  </a:cubicBezTo>
                  <a:cubicBezTo>
                    <a:pt x="6392" y="6560"/>
                    <a:pt x="3198" y="3282"/>
                    <a:pt x="0" y="0"/>
                  </a:cubicBezTo>
                  <a:close/>
                  <a:moveTo>
                    <a:pt x="19990" y="19928"/>
                  </a:moveTo>
                  <a:cubicBezTo>
                    <a:pt x="20519" y="20484"/>
                    <a:pt x="21055" y="21044"/>
                    <a:pt x="21600" y="21600"/>
                  </a:cubicBezTo>
                  <a:cubicBezTo>
                    <a:pt x="21201" y="21191"/>
                    <a:pt x="20800" y="20409"/>
                    <a:pt x="19990" y="1992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25" name="Google Shape;1216;p8"/>
            <p:cNvGrpSpPr/>
            <p:nvPr/>
          </p:nvGrpSpPr>
          <p:grpSpPr>
            <a:xfrm>
              <a:off x="949465" y="706211"/>
              <a:ext cx="12701" cy="1"/>
              <a:chOff x="0" y="0"/>
              <a:chExt cx="12700" cy="0"/>
            </a:xfrm>
          </p:grpSpPr>
          <p:sp>
            <p:nvSpPr>
              <p:cNvPr id="1423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26" name="Google Shape;1217;p8"/>
            <p:cNvSpPr/>
            <p:nvPr/>
          </p:nvSpPr>
          <p:spPr>
            <a:xfrm>
              <a:off x="492388" y="275972"/>
              <a:ext cx="18498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3471"/>
                    <a:pt x="5965" y="7791"/>
                    <a:pt x="0" y="11237"/>
                  </a:cubicBezTo>
                  <a:cubicBezTo>
                    <a:pt x="2993" y="14683"/>
                    <a:pt x="5965" y="18129"/>
                    <a:pt x="8937" y="21600"/>
                  </a:cubicBezTo>
                  <a:lnTo>
                    <a:pt x="8937" y="18129"/>
                  </a:lnTo>
                  <a:cubicBezTo>
                    <a:pt x="12663" y="18129"/>
                    <a:pt x="18607" y="14683"/>
                    <a:pt x="21600" y="11237"/>
                  </a:cubicBezTo>
                  <a:lnTo>
                    <a:pt x="21600" y="7791"/>
                  </a:lnTo>
                  <a:cubicBezTo>
                    <a:pt x="18607" y="7791"/>
                    <a:pt x="15635" y="3471"/>
                    <a:pt x="15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218;p8"/>
            <p:cNvSpPr/>
            <p:nvPr/>
          </p:nvSpPr>
          <p:spPr>
            <a:xfrm>
              <a:off x="726342" y="485670"/>
              <a:ext cx="111559" cy="1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3" y="0"/>
                  </a:moveTo>
                  <a:cubicBezTo>
                    <a:pt x="4071" y="1222"/>
                    <a:pt x="3085" y="2853"/>
                    <a:pt x="1482" y="4076"/>
                  </a:cubicBezTo>
                  <a:cubicBezTo>
                    <a:pt x="986" y="4076"/>
                    <a:pt x="493" y="4622"/>
                    <a:pt x="0" y="5164"/>
                  </a:cubicBezTo>
                  <a:cubicBezTo>
                    <a:pt x="986" y="6249"/>
                    <a:pt x="1975" y="6795"/>
                    <a:pt x="3085" y="8017"/>
                  </a:cubicBezTo>
                  <a:cubicBezTo>
                    <a:pt x="3578" y="6795"/>
                    <a:pt x="4567" y="6249"/>
                    <a:pt x="5553" y="5707"/>
                  </a:cubicBezTo>
                  <a:cubicBezTo>
                    <a:pt x="6170" y="5164"/>
                    <a:pt x="6170" y="5164"/>
                    <a:pt x="6663" y="5164"/>
                  </a:cubicBezTo>
                  <a:cubicBezTo>
                    <a:pt x="7160" y="5164"/>
                    <a:pt x="7652" y="5707"/>
                    <a:pt x="7652" y="6249"/>
                  </a:cubicBezTo>
                  <a:cubicBezTo>
                    <a:pt x="8145" y="6795"/>
                    <a:pt x="8145" y="8017"/>
                    <a:pt x="7160" y="8560"/>
                  </a:cubicBezTo>
                  <a:cubicBezTo>
                    <a:pt x="6663" y="9102"/>
                    <a:pt x="6170" y="9645"/>
                    <a:pt x="5060" y="10191"/>
                  </a:cubicBezTo>
                  <a:cubicBezTo>
                    <a:pt x="5553" y="10191"/>
                    <a:pt x="5553" y="10871"/>
                    <a:pt x="6170" y="10871"/>
                  </a:cubicBezTo>
                  <a:cubicBezTo>
                    <a:pt x="7160" y="10191"/>
                    <a:pt x="8145" y="9102"/>
                    <a:pt x="9256" y="8560"/>
                  </a:cubicBezTo>
                  <a:lnTo>
                    <a:pt x="9748" y="8560"/>
                  </a:lnTo>
                  <a:cubicBezTo>
                    <a:pt x="10245" y="8560"/>
                    <a:pt x="10738" y="8560"/>
                    <a:pt x="11230" y="9102"/>
                  </a:cubicBezTo>
                  <a:cubicBezTo>
                    <a:pt x="11723" y="10191"/>
                    <a:pt x="11230" y="10871"/>
                    <a:pt x="10738" y="11413"/>
                  </a:cubicBezTo>
                  <a:cubicBezTo>
                    <a:pt x="9748" y="11955"/>
                    <a:pt x="9256" y="12498"/>
                    <a:pt x="8145" y="13586"/>
                  </a:cubicBezTo>
                  <a:lnTo>
                    <a:pt x="8638" y="13586"/>
                  </a:lnTo>
                  <a:cubicBezTo>
                    <a:pt x="9748" y="13044"/>
                    <a:pt x="10738" y="11955"/>
                    <a:pt x="11723" y="11413"/>
                  </a:cubicBezTo>
                  <a:lnTo>
                    <a:pt x="12341" y="11413"/>
                  </a:lnTo>
                  <a:cubicBezTo>
                    <a:pt x="12837" y="11413"/>
                    <a:pt x="13330" y="11413"/>
                    <a:pt x="13823" y="11955"/>
                  </a:cubicBezTo>
                  <a:cubicBezTo>
                    <a:pt x="14315" y="13044"/>
                    <a:pt x="13823" y="13586"/>
                    <a:pt x="13330" y="14266"/>
                  </a:cubicBezTo>
                  <a:cubicBezTo>
                    <a:pt x="12837" y="14809"/>
                    <a:pt x="12341" y="15351"/>
                    <a:pt x="11723" y="15893"/>
                  </a:cubicBezTo>
                  <a:lnTo>
                    <a:pt x="11230" y="15893"/>
                  </a:lnTo>
                  <a:cubicBezTo>
                    <a:pt x="11723" y="16440"/>
                    <a:pt x="11723" y="16982"/>
                    <a:pt x="12341" y="16982"/>
                  </a:cubicBezTo>
                  <a:cubicBezTo>
                    <a:pt x="12341" y="17662"/>
                    <a:pt x="12837" y="17662"/>
                    <a:pt x="12837" y="17662"/>
                  </a:cubicBezTo>
                  <a:lnTo>
                    <a:pt x="13330" y="17662"/>
                  </a:lnTo>
                  <a:cubicBezTo>
                    <a:pt x="13823" y="16982"/>
                    <a:pt x="14315" y="16440"/>
                    <a:pt x="14812" y="15893"/>
                  </a:cubicBezTo>
                  <a:cubicBezTo>
                    <a:pt x="15426" y="15893"/>
                    <a:pt x="15426" y="15893"/>
                    <a:pt x="15922" y="15351"/>
                  </a:cubicBezTo>
                  <a:cubicBezTo>
                    <a:pt x="15922" y="15351"/>
                    <a:pt x="16415" y="14809"/>
                    <a:pt x="16908" y="14809"/>
                  </a:cubicBezTo>
                  <a:cubicBezTo>
                    <a:pt x="17401" y="14809"/>
                    <a:pt x="17401" y="14809"/>
                    <a:pt x="17897" y="15351"/>
                  </a:cubicBezTo>
                  <a:cubicBezTo>
                    <a:pt x="18515" y="15893"/>
                    <a:pt x="18515" y="16982"/>
                    <a:pt x="17897" y="17662"/>
                  </a:cubicBezTo>
                  <a:lnTo>
                    <a:pt x="15426" y="20378"/>
                  </a:lnTo>
                  <a:cubicBezTo>
                    <a:pt x="15922" y="20378"/>
                    <a:pt x="16415" y="21058"/>
                    <a:pt x="16908" y="21600"/>
                  </a:cubicBezTo>
                  <a:cubicBezTo>
                    <a:pt x="18515" y="21058"/>
                    <a:pt x="19993" y="19835"/>
                    <a:pt x="21600" y="18747"/>
                  </a:cubicBezTo>
                  <a:cubicBezTo>
                    <a:pt x="19500" y="16440"/>
                    <a:pt x="17897" y="14266"/>
                    <a:pt x="16415" y="12498"/>
                  </a:cubicBezTo>
                  <a:cubicBezTo>
                    <a:pt x="13823" y="9102"/>
                    <a:pt x="11230" y="6249"/>
                    <a:pt x="8145" y="2853"/>
                  </a:cubicBezTo>
                  <a:cubicBezTo>
                    <a:pt x="7652" y="1769"/>
                    <a:pt x="6663" y="1222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219;p8"/>
            <p:cNvSpPr/>
            <p:nvPr/>
          </p:nvSpPr>
          <p:spPr>
            <a:xfrm>
              <a:off x="824509" y="584471"/>
              <a:ext cx="52912" cy="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29" y="0"/>
                  </a:moveTo>
                  <a:cubicBezTo>
                    <a:pt x="6505" y="2614"/>
                    <a:pt x="3124" y="5237"/>
                    <a:pt x="0" y="8182"/>
                  </a:cubicBezTo>
                  <a:cubicBezTo>
                    <a:pt x="3124" y="10805"/>
                    <a:pt x="5466" y="13418"/>
                    <a:pt x="7544" y="16363"/>
                  </a:cubicBezTo>
                  <a:cubicBezTo>
                    <a:pt x="8583" y="16363"/>
                    <a:pt x="8583" y="14725"/>
                    <a:pt x="8583" y="14725"/>
                  </a:cubicBezTo>
                  <a:cubicBezTo>
                    <a:pt x="10668" y="13418"/>
                    <a:pt x="11971" y="12112"/>
                    <a:pt x="13010" y="10805"/>
                  </a:cubicBezTo>
                  <a:lnTo>
                    <a:pt x="16134" y="10805"/>
                  </a:lnTo>
                  <a:cubicBezTo>
                    <a:pt x="16134" y="10805"/>
                    <a:pt x="17173" y="10805"/>
                    <a:pt x="18476" y="12112"/>
                  </a:cubicBezTo>
                  <a:lnTo>
                    <a:pt x="18476" y="14725"/>
                  </a:lnTo>
                  <a:cubicBezTo>
                    <a:pt x="18476" y="16363"/>
                    <a:pt x="17173" y="17670"/>
                    <a:pt x="17173" y="17670"/>
                  </a:cubicBezTo>
                  <a:cubicBezTo>
                    <a:pt x="15095" y="18986"/>
                    <a:pt x="14049" y="20293"/>
                    <a:pt x="13010" y="21600"/>
                  </a:cubicBezTo>
                  <a:lnTo>
                    <a:pt x="14049" y="21600"/>
                  </a:lnTo>
                  <a:cubicBezTo>
                    <a:pt x="16134" y="20293"/>
                    <a:pt x="18476" y="17670"/>
                    <a:pt x="20554" y="16363"/>
                  </a:cubicBezTo>
                  <a:cubicBezTo>
                    <a:pt x="21600" y="16363"/>
                    <a:pt x="21600" y="16363"/>
                    <a:pt x="21600" y="14725"/>
                  </a:cubicBezTo>
                  <a:cubicBezTo>
                    <a:pt x="17173" y="10805"/>
                    <a:pt x="13010" y="5237"/>
                    <a:pt x="9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220;p8"/>
            <p:cNvSpPr/>
            <p:nvPr/>
          </p:nvSpPr>
          <p:spPr>
            <a:xfrm>
              <a:off x="619877" y="395813"/>
              <a:ext cx="124948" cy="1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69" y="0"/>
                  </a:moveTo>
                  <a:cubicBezTo>
                    <a:pt x="4078" y="1065"/>
                    <a:pt x="3198" y="1597"/>
                    <a:pt x="2758" y="2801"/>
                  </a:cubicBezTo>
                  <a:cubicBezTo>
                    <a:pt x="1875" y="3333"/>
                    <a:pt x="883" y="4398"/>
                    <a:pt x="0" y="5467"/>
                  </a:cubicBezTo>
                  <a:cubicBezTo>
                    <a:pt x="1323" y="6134"/>
                    <a:pt x="2315" y="7199"/>
                    <a:pt x="3198" y="8267"/>
                  </a:cubicBezTo>
                  <a:cubicBezTo>
                    <a:pt x="3638" y="7731"/>
                    <a:pt x="4078" y="7199"/>
                    <a:pt x="4629" y="6666"/>
                  </a:cubicBezTo>
                  <a:cubicBezTo>
                    <a:pt x="5069" y="6134"/>
                    <a:pt x="5069" y="6134"/>
                    <a:pt x="5512" y="6134"/>
                  </a:cubicBezTo>
                  <a:cubicBezTo>
                    <a:pt x="5952" y="6134"/>
                    <a:pt x="6392" y="6134"/>
                    <a:pt x="6392" y="6666"/>
                  </a:cubicBezTo>
                  <a:cubicBezTo>
                    <a:pt x="7384" y="7199"/>
                    <a:pt x="7384" y="8267"/>
                    <a:pt x="6832" y="8800"/>
                  </a:cubicBezTo>
                  <a:cubicBezTo>
                    <a:pt x="6392" y="9467"/>
                    <a:pt x="5952" y="9999"/>
                    <a:pt x="5069" y="10532"/>
                  </a:cubicBezTo>
                  <a:cubicBezTo>
                    <a:pt x="5512" y="11068"/>
                    <a:pt x="5952" y="11600"/>
                    <a:pt x="6392" y="11600"/>
                  </a:cubicBezTo>
                  <a:cubicBezTo>
                    <a:pt x="6832" y="11068"/>
                    <a:pt x="7384" y="10532"/>
                    <a:pt x="7827" y="9999"/>
                  </a:cubicBezTo>
                  <a:cubicBezTo>
                    <a:pt x="8267" y="9999"/>
                    <a:pt x="8707" y="9467"/>
                    <a:pt x="9147" y="9467"/>
                  </a:cubicBezTo>
                  <a:cubicBezTo>
                    <a:pt x="9147" y="9467"/>
                    <a:pt x="9590" y="9999"/>
                    <a:pt x="10138" y="9999"/>
                  </a:cubicBezTo>
                  <a:cubicBezTo>
                    <a:pt x="10582" y="10532"/>
                    <a:pt x="10582" y="11600"/>
                    <a:pt x="10138" y="12133"/>
                  </a:cubicBezTo>
                  <a:cubicBezTo>
                    <a:pt x="9590" y="12800"/>
                    <a:pt x="9147" y="13333"/>
                    <a:pt x="8707" y="13865"/>
                  </a:cubicBezTo>
                  <a:cubicBezTo>
                    <a:pt x="8707" y="14401"/>
                    <a:pt x="9147" y="14401"/>
                    <a:pt x="9147" y="14401"/>
                  </a:cubicBezTo>
                  <a:cubicBezTo>
                    <a:pt x="10138" y="13865"/>
                    <a:pt x="10582" y="13333"/>
                    <a:pt x="11462" y="12800"/>
                  </a:cubicBezTo>
                  <a:lnTo>
                    <a:pt x="11902" y="12133"/>
                  </a:lnTo>
                  <a:cubicBezTo>
                    <a:pt x="12345" y="12133"/>
                    <a:pt x="12893" y="12800"/>
                    <a:pt x="13336" y="13333"/>
                  </a:cubicBezTo>
                  <a:cubicBezTo>
                    <a:pt x="13776" y="13865"/>
                    <a:pt x="13336" y="14934"/>
                    <a:pt x="12893" y="15466"/>
                  </a:cubicBezTo>
                  <a:cubicBezTo>
                    <a:pt x="12345" y="16133"/>
                    <a:pt x="11902" y="16133"/>
                    <a:pt x="11462" y="16666"/>
                  </a:cubicBezTo>
                  <a:cubicBezTo>
                    <a:pt x="11902" y="17202"/>
                    <a:pt x="11902" y="17202"/>
                    <a:pt x="12345" y="17734"/>
                  </a:cubicBezTo>
                  <a:cubicBezTo>
                    <a:pt x="13336" y="16666"/>
                    <a:pt x="13776" y="16133"/>
                    <a:pt x="14659" y="14934"/>
                  </a:cubicBezTo>
                  <a:cubicBezTo>
                    <a:pt x="15099" y="14934"/>
                    <a:pt x="15099" y="14401"/>
                    <a:pt x="15651" y="14401"/>
                  </a:cubicBezTo>
                  <a:cubicBezTo>
                    <a:pt x="16091" y="14401"/>
                    <a:pt x="16531" y="14934"/>
                    <a:pt x="16531" y="14934"/>
                  </a:cubicBezTo>
                  <a:cubicBezTo>
                    <a:pt x="16971" y="15466"/>
                    <a:pt x="17414" y="16666"/>
                    <a:pt x="16531" y="17202"/>
                  </a:cubicBezTo>
                  <a:cubicBezTo>
                    <a:pt x="16091" y="18267"/>
                    <a:pt x="15099" y="18799"/>
                    <a:pt x="14659" y="19999"/>
                  </a:cubicBezTo>
                  <a:cubicBezTo>
                    <a:pt x="15099" y="20535"/>
                    <a:pt x="15651" y="21068"/>
                    <a:pt x="16531" y="21600"/>
                  </a:cubicBezTo>
                  <a:cubicBezTo>
                    <a:pt x="17854" y="19999"/>
                    <a:pt x="19729" y="18267"/>
                    <a:pt x="21600" y="16666"/>
                  </a:cubicBezTo>
                  <a:cubicBezTo>
                    <a:pt x="20169" y="15466"/>
                    <a:pt x="19285" y="14401"/>
                    <a:pt x="17854" y="12800"/>
                  </a:cubicBezTo>
                  <a:cubicBezTo>
                    <a:pt x="13776" y="8267"/>
                    <a:pt x="9590" y="4398"/>
                    <a:pt x="50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221;p8"/>
            <p:cNvSpPr/>
            <p:nvPr/>
          </p:nvSpPr>
          <p:spPr>
            <a:xfrm>
              <a:off x="925220" y="658397"/>
              <a:ext cx="82235" cy="4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8" y="1379"/>
                    <a:pt x="18921" y="1379"/>
                    <a:pt x="16746" y="1379"/>
                  </a:cubicBezTo>
                  <a:lnTo>
                    <a:pt x="11888" y="1379"/>
                  </a:lnTo>
                  <a:cubicBezTo>
                    <a:pt x="7702" y="5831"/>
                    <a:pt x="4185" y="11663"/>
                    <a:pt x="0" y="17147"/>
                  </a:cubicBezTo>
                  <a:cubicBezTo>
                    <a:pt x="668" y="18516"/>
                    <a:pt x="2175" y="20231"/>
                    <a:pt x="2848" y="21600"/>
                  </a:cubicBezTo>
                  <a:cubicBezTo>
                    <a:pt x="7034" y="17147"/>
                    <a:pt x="11219" y="13031"/>
                    <a:pt x="14736" y="8579"/>
                  </a:cubicBezTo>
                  <a:cubicBezTo>
                    <a:pt x="17415" y="5831"/>
                    <a:pt x="19590" y="309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222;p8"/>
            <p:cNvSpPr/>
            <p:nvPr/>
          </p:nvSpPr>
          <p:spPr>
            <a:xfrm>
              <a:off x="457975" y="239018"/>
              <a:ext cx="13390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53" y="0"/>
                  </a:moveTo>
                  <a:lnTo>
                    <a:pt x="12347" y="4106"/>
                  </a:lnTo>
                  <a:lnTo>
                    <a:pt x="8212" y="8212"/>
                  </a:lnTo>
                  <a:cubicBezTo>
                    <a:pt x="4106" y="12317"/>
                    <a:pt x="0" y="12317"/>
                    <a:pt x="0" y="17464"/>
                  </a:cubicBezTo>
                  <a:cubicBezTo>
                    <a:pt x="0" y="17464"/>
                    <a:pt x="4106" y="17464"/>
                    <a:pt x="4106" y="21600"/>
                  </a:cubicBezTo>
                  <a:cubicBezTo>
                    <a:pt x="8212" y="17464"/>
                    <a:pt x="12347" y="12317"/>
                    <a:pt x="21600" y="8212"/>
                  </a:cubicBezTo>
                  <a:cubicBezTo>
                    <a:pt x="16453" y="4106"/>
                    <a:pt x="16453" y="4106"/>
                    <a:pt x="164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223;p8"/>
            <p:cNvSpPr/>
            <p:nvPr/>
          </p:nvSpPr>
          <p:spPr>
            <a:xfrm>
              <a:off x="415263" y="193766"/>
              <a:ext cx="21044" cy="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1" y="0"/>
                  </a:moveTo>
                  <a:cubicBezTo>
                    <a:pt x="11131" y="0"/>
                    <a:pt x="11131" y="2270"/>
                    <a:pt x="8500" y="2270"/>
                  </a:cubicBezTo>
                  <a:cubicBezTo>
                    <a:pt x="5225" y="4540"/>
                    <a:pt x="2612" y="7386"/>
                    <a:pt x="0" y="11927"/>
                  </a:cubicBezTo>
                  <a:cubicBezTo>
                    <a:pt x="2612" y="14214"/>
                    <a:pt x="5225" y="16484"/>
                    <a:pt x="8500" y="21600"/>
                  </a:cubicBezTo>
                  <a:cubicBezTo>
                    <a:pt x="13744" y="16484"/>
                    <a:pt x="16356" y="14214"/>
                    <a:pt x="21600" y="11927"/>
                  </a:cubicBezTo>
                  <a:cubicBezTo>
                    <a:pt x="16356" y="7386"/>
                    <a:pt x="13744" y="4540"/>
                    <a:pt x="111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224;p8"/>
            <p:cNvSpPr/>
            <p:nvPr/>
          </p:nvSpPr>
          <p:spPr>
            <a:xfrm>
              <a:off x="531909" y="310398"/>
              <a:ext cx="103923" cy="9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3" y="0"/>
                  </a:moveTo>
                  <a:lnTo>
                    <a:pt x="0" y="2927"/>
                  </a:lnTo>
                  <a:cubicBezTo>
                    <a:pt x="663" y="4181"/>
                    <a:pt x="1725" y="4737"/>
                    <a:pt x="2783" y="5854"/>
                  </a:cubicBezTo>
                  <a:cubicBezTo>
                    <a:pt x="2783" y="5293"/>
                    <a:pt x="3316" y="4737"/>
                    <a:pt x="3975" y="4737"/>
                  </a:cubicBezTo>
                  <a:cubicBezTo>
                    <a:pt x="4508" y="4181"/>
                    <a:pt x="5037" y="4181"/>
                    <a:pt x="5566" y="4181"/>
                  </a:cubicBezTo>
                  <a:lnTo>
                    <a:pt x="6628" y="4181"/>
                  </a:lnTo>
                  <a:cubicBezTo>
                    <a:pt x="6628" y="4737"/>
                    <a:pt x="7287" y="5293"/>
                    <a:pt x="7287" y="5293"/>
                  </a:cubicBezTo>
                  <a:cubicBezTo>
                    <a:pt x="7287" y="5854"/>
                    <a:pt x="6628" y="6410"/>
                    <a:pt x="6628" y="6966"/>
                  </a:cubicBezTo>
                  <a:cubicBezTo>
                    <a:pt x="6095" y="7664"/>
                    <a:pt x="5566" y="8220"/>
                    <a:pt x="5037" y="8780"/>
                  </a:cubicBezTo>
                  <a:cubicBezTo>
                    <a:pt x="5037" y="9337"/>
                    <a:pt x="5566" y="9337"/>
                    <a:pt x="5566" y="9893"/>
                  </a:cubicBezTo>
                  <a:lnTo>
                    <a:pt x="6095" y="9337"/>
                  </a:lnTo>
                  <a:cubicBezTo>
                    <a:pt x="6628" y="8780"/>
                    <a:pt x="7287" y="8220"/>
                    <a:pt x="7820" y="7664"/>
                  </a:cubicBezTo>
                  <a:cubicBezTo>
                    <a:pt x="8349" y="7664"/>
                    <a:pt x="8349" y="6966"/>
                    <a:pt x="8878" y="6966"/>
                  </a:cubicBezTo>
                  <a:cubicBezTo>
                    <a:pt x="9410" y="6966"/>
                    <a:pt x="9939" y="7664"/>
                    <a:pt x="9939" y="7664"/>
                  </a:cubicBezTo>
                  <a:cubicBezTo>
                    <a:pt x="11132" y="8220"/>
                    <a:pt x="11132" y="9337"/>
                    <a:pt x="10603" y="10449"/>
                  </a:cubicBezTo>
                  <a:cubicBezTo>
                    <a:pt x="9410" y="11147"/>
                    <a:pt x="8878" y="11703"/>
                    <a:pt x="7820" y="12263"/>
                  </a:cubicBezTo>
                  <a:cubicBezTo>
                    <a:pt x="8349" y="12820"/>
                    <a:pt x="8878" y="13376"/>
                    <a:pt x="8878" y="13932"/>
                  </a:cubicBezTo>
                  <a:cubicBezTo>
                    <a:pt x="9939" y="12820"/>
                    <a:pt x="11661" y="11703"/>
                    <a:pt x="12722" y="10449"/>
                  </a:cubicBezTo>
                  <a:lnTo>
                    <a:pt x="13251" y="10449"/>
                  </a:lnTo>
                  <a:cubicBezTo>
                    <a:pt x="13914" y="10449"/>
                    <a:pt x="14443" y="10449"/>
                    <a:pt x="14972" y="11147"/>
                  </a:cubicBezTo>
                  <a:cubicBezTo>
                    <a:pt x="14972" y="11703"/>
                    <a:pt x="15505" y="12263"/>
                    <a:pt x="14972" y="12820"/>
                  </a:cubicBezTo>
                  <a:cubicBezTo>
                    <a:pt x="14972" y="12820"/>
                    <a:pt x="14972" y="13376"/>
                    <a:pt x="14443" y="13376"/>
                  </a:cubicBezTo>
                  <a:cubicBezTo>
                    <a:pt x="13914" y="13932"/>
                    <a:pt x="13914" y="13932"/>
                    <a:pt x="13251" y="14630"/>
                  </a:cubicBezTo>
                  <a:cubicBezTo>
                    <a:pt x="12722" y="15190"/>
                    <a:pt x="12190" y="15746"/>
                    <a:pt x="11661" y="16303"/>
                  </a:cubicBezTo>
                  <a:cubicBezTo>
                    <a:pt x="11661" y="16303"/>
                    <a:pt x="11661" y="16859"/>
                    <a:pt x="12190" y="16859"/>
                  </a:cubicBezTo>
                  <a:cubicBezTo>
                    <a:pt x="13251" y="15746"/>
                    <a:pt x="14443" y="15190"/>
                    <a:pt x="15505" y="13932"/>
                  </a:cubicBezTo>
                  <a:cubicBezTo>
                    <a:pt x="15505" y="13376"/>
                    <a:pt x="16034" y="13376"/>
                    <a:pt x="16563" y="13376"/>
                  </a:cubicBezTo>
                  <a:cubicBezTo>
                    <a:pt x="17226" y="13376"/>
                    <a:pt x="17755" y="13376"/>
                    <a:pt x="17755" y="13932"/>
                  </a:cubicBezTo>
                  <a:cubicBezTo>
                    <a:pt x="18284" y="13932"/>
                    <a:pt x="18284" y="14630"/>
                    <a:pt x="18284" y="15190"/>
                  </a:cubicBezTo>
                  <a:cubicBezTo>
                    <a:pt x="18284" y="15746"/>
                    <a:pt x="18284" y="16303"/>
                    <a:pt x="17755" y="16303"/>
                  </a:cubicBezTo>
                  <a:cubicBezTo>
                    <a:pt x="16563" y="17419"/>
                    <a:pt x="15505" y="18673"/>
                    <a:pt x="14443" y="19786"/>
                  </a:cubicBezTo>
                  <a:cubicBezTo>
                    <a:pt x="14972" y="20342"/>
                    <a:pt x="15505" y="20903"/>
                    <a:pt x="16034" y="21600"/>
                  </a:cubicBezTo>
                  <a:cubicBezTo>
                    <a:pt x="17755" y="19786"/>
                    <a:pt x="19875" y="18113"/>
                    <a:pt x="21600" y="16303"/>
                  </a:cubicBezTo>
                  <a:cubicBezTo>
                    <a:pt x="15505" y="11147"/>
                    <a:pt x="8878" y="5854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225;p8"/>
            <p:cNvSpPr/>
            <p:nvPr/>
          </p:nvSpPr>
          <p:spPr>
            <a:xfrm>
              <a:off x="436306" y="217978"/>
              <a:ext cx="2167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lnTo>
                    <a:pt x="0" y="11921"/>
                  </a:lnTo>
                  <a:cubicBezTo>
                    <a:pt x="3162" y="14896"/>
                    <a:pt x="5717" y="18625"/>
                    <a:pt x="8254" y="21600"/>
                  </a:cubicBezTo>
                  <a:cubicBezTo>
                    <a:pt x="13328" y="18625"/>
                    <a:pt x="15883" y="14896"/>
                    <a:pt x="19063" y="11921"/>
                  </a:cubicBezTo>
                  <a:lnTo>
                    <a:pt x="21600" y="11921"/>
                  </a:lnTo>
                  <a:cubicBezTo>
                    <a:pt x="15883" y="8946"/>
                    <a:pt x="13328" y="5971"/>
                    <a:pt x="10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226;p8"/>
            <p:cNvSpPr/>
            <p:nvPr/>
          </p:nvSpPr>
          <p:spPr>
            <a:xfrm>
              <a:off x="396785" y="175271"/>
              <a:ext cx="18480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29" y="0"/>
                  </a:moveTo>
                  <a:cubicBezTo>
                    <a:pt x="15629" y="0"/>
                    <a:pt x="15629" y="2612"/>
                    <a:pt x="12654" y="5244"/>
                  </a:cubicBezTo>
                  <a:cubicBezTo>
                    <a:pt x="8925" y="7856"/>
                    <a:pt x="2975" y="11131"/>
                    <a:pt x="0" y="13744"/>
                  </a:cubicBezTo>
                  <a:cubicBezTo>
                    <a:pt x="2975" y="16356"/>
                    <a:pt x="2975" y="18988"/>
                    <a:pt x="5950" y="21600"/>
                  </a:cubicBezTo>
                  <a:cubicBezTo>
                    <a:pt x="8925" y="16356"/>
                    <a:pt x="15629" y="13744"/>
                    <a:pt x="18625" y="11131"/>
                  </a:cubicBezTo>
                  <a:cubicBezTo>
                    <a:pt x="18625" y="7856"/>
                    <a:pt x="21600" y="7856"/>
                    <a:pt x="21600" y="7856"/>
                  </a:cubicBezTo>
                  <a:cubicBezTo>
                    <a:pt x="21600" y="5244"/>
                    <a:pt x="18625" y="2612"/>
                    <a:pt x="15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227;p8"/>
            <p:cNvSpPr/>
            <p:nvPr/>
          </p:nvSpPr>
          <p:spPr>
            <a:xfrm>
              <a:off x="471364" y="254950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2975"/>
                    <a:pt x="5229" y="5950"/>
                    <a:pt x="0" y="8946"/>
                  </a:cubicBezTo>
                  <a:cubicBezTo>
                    <a:pt x="2615" y="12654"/>
                    <a:pt x="7844" y="15650"/>
                    <a:pt x="10478" y="21600"/>
                  </a:cubicBezTo>
                  <a:cubicBezTo>
                    <a:pt x="13093" y="18625"/>
                    <a:pt x="18985" y="15650"/>
                    <a:pt x="21600" y="12654"/>
                  </a:cubicBezTo>
                  <a:cubicBezTo>
                    <a:pt x="18985" y="5950"/>
                    <a:pt x="13093" y="2975"/>
                    <a:pt x="104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228;p8"/>
            <p:cNvSpPr/>
            <p:nvPr/>
          </p:nvSpPr>
          <p:spPr>
            <a:xfrm>
              <a:off x="869766" y="623988"/>
              <a:ext cx="31869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5" y="0"/>
                  </a:moveTo>
                  <a:cubicBezTo>
                    <a:pt x="12525" y="2612"/>
                    <a:pt x="10800" y="5225"/>
                    <a:pt x="10800" y="5225"/>
                  </a:cubicBezTo>
                  <a:cubicBezTo>
                    <a:pt x="6912" y="8500"/>
                    <a:pt x="3450" y="11131"/>
                    <a:pt x="0" y="16356"/>
                  </a:cubicBezTo>
                  <a:cubicBezTo>
                    <a:pt x="1725" y="16356"/>
                    <a:pt x="3450" y="18969"/>
                    <a:pt x="5187" y="21600"/>
                  </a:cubicBezTo>
                  <a:cubicBezTo>
                    <a:pt x="8637" y="18969"/>
                    <a:pt x="12525" y="16356"/>
                    <a:pt x="15988" y="11131"/>
                  </a:cubicBezTo>
                  <a:lnTo>
                    <a:pt x="21600" y="11131"/>
                  </a:lnTo>
                  <a:cubicBezTo>
                    <a:pt x="19438" y="8500"/>
                    <a:pt x="15988" y="5225"/>
                    <a:pt x="14262" y="2612"/>
                  </a:cubicBezTo>
                  <a:lnTo>
                    <a:pt x="12525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229;p8"/>
            <p:cNvSpPr/>
            <p:nvPr/>
          </p:nvSpPr>
          <p:spPr>
            <a:xfrm>
              <a:off x="1000675" y="581281"/>
              <a:ext cx="57146" cy="6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6560" y="0"/>
                  </a:moveTo>
                  <a:cubicBezTo>
                    <a:pt x="4659" y="1851"/>
                    <a:pt x="1576" y="3500"/>
                    <a:pt x="621" y="6994"/>
                  </a:cubicBezTo>
                  <a:cubicBezTo>
                    <a:pt x="-326" y="9464"/>
                    <a:pt x="-326" y="12964"/>
                    <a:pt x="1576" y="15428"/>
                  </a:cubicBezTo>
                  <a:cubicBezTo>
                    <a:pt x="2523" y="16457"/>
                    <a:pt x="2523" y="17285"/>
                    <a:pt x="3471" y="18106"/>
                  </a:cubicBezTo>
                  <a:cubicBezTo>
                    <a:pt x="4659" y="18928"/>
                    <a:pt x="6560" y="20576"/>
                    <a:pt x="8455" y="20576"/>
                  </a:cubicBezTo>
                  <a:cubicBezTo>
                    <a:pt x="9403" y="20576"/>
                    <a:pt x="9403" y="21600"/>
                    <a:pt x="9403" y="21600"/>
                  </a:cubicBezTo>
                  <a:cubicBezTo>
                    <a:pt x="9403" y="20576"/>
                    <a:pt x="9403" y="20576"/>
                    <a:pt x="10591" y="20576"/>
                  </a:cubicBezTo>
                  <a:cubicBezTo>
                    <a:pt x="14388" y="18106"/>
                    <a:pt x="18425" y="15428"/>
                    <a:pt x="21274" y="12964"/>
                  </a:cubicBezTo>
                  <a:lnTo>
                    <a:pt x="21274" y="11315"/>
                  </a:lnTo>
                  <a:cubicBezTo>
                    <a:pt x="21274" y="10285"/>
                    <a:pt x="20320" y="10285"/>
                    <a:pt x="20320" y="9464"/>
                  </a:cubicBezTo>
                  <a:cubicBezTo>
                    <a:pt x="16523" y="6994"/>
                    <a:pt x="12493" y="4321"/>
                    <a:pt x="8455" y="1851"/>
                  </a:cubicBezTo>
                  <a:cubicBezTo>
                    <a:pt x="8455" y="1030"/>
                    <a:pt x="7508" y="1030"/>
                    <a:pt x="65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230;p8"/>
            <p:cNvSpPr/>
            <p:nvPr/>
          </p:nvSpPr>
          <p:spPr>
            <a:xfrm>
              <a:off x="340684" y="111543"/>
              <a:ext cx="63738" cy="6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38" y="0"/>
                  </a:moveTo>
                  <a:cubicBezTo>
                    <a:pt x="6481" y="2488"/>
                    <a:pt x="2806" y="5193"/>
                    <a:pt x="0" y="7687"/>
                  </a:cubicBezTo>
                  <a:cubicBezTo>
                    <a:pt x="1081" y="9556"/>
                    <a:pt x="2806" y="10385"/>
                    <a:pt x="4537" y="12044"/>
                  </a:cubicBezTo>
                  <a:cubicBezTo>
                    <a:pt x="6481" y="11215"/>
                    <a:pt x="7344" y="9556"/>
                    <a:pt x="8206" y="8721"/>
                  </a:cubicBezTo>
                  <a:cubicBezTo>
                    <a:pt x="9075" y="8721"/>
                    <a:pt x="9938" y="7687"/>
                    <a:pt x="9938" y="7687"/>
                  </a:cubicBezTo>
                  <a:lnTo>
                    <a:pt x="10800" y="7687"/>
                  </a:lnTo>
                  <a:cubicBezTo>
                    <a:pt x="10800" y="7687"/>
                    <a:pt x="11881" y="7687"/>
                    <a:pt x="12744" y="8721"/>
                  </a:cubicBezTo>
                  <a:cubicBezTo>
                    <a:pt x="13606" y="9556"/>
                    <a:pt x="13606" y="11215"/>
                    <a:pt x="12744" y="12044"/>
                  </a:cubicBezTo>
                  <a:cubicBezTo>
                    <a:pt x="10800" y="13913"/>
                    <a:pt x="9938" y="14749"/>
                    <a:pt x="9075" y="16407"/>
                  </a:cubicBezTo>
                  <a:cubicBezTo>
                    <a:pt x="9075" y="16407"/>
                    <a:pt x="9938" y="17243"/>
                    <a:pt x="10800" y="17243"/>
                  </a:cubicBezTo>
                  <a:lnTo>
                    <a:pt x="13606" y="14749"/>
                  </a:lnTo>
                  <a:cubicBezTo>
                    <a:pt x="14475" y="13913"/>
                    <a:pt x="15338" y="13913"/>
                    <a:pt x="15338" y="13913"/>
                  </a:cubicBezTo>
                  <a:lnTo>
                    <a:pt x="17281" y="13913"/>
                  </a:lnTo>
                  <a:cubicBezTo>
                    <a:pt x="19013" y="15578"/>
                    <a:pt x="19013" y="17243"/>
                    <a:pt x="18144" y="18072"/>
                  </a:cubicBezTo>
                  <a:cubicBezTo>
                    <a:pt x="16200" y="19112"/>
                    <a:pt x="15338" y="19941"/>
                    <a:pt x="14475" y="21600"/>
                  </a:cubicBezTo>
                  <a:lnTo>
                    <a:pt x="15338" y="21600"/>
                  </a:lnTo>
                  <a:cubicBezTo>
                    <a:pt x="16200" y="20771"/>
                    <a:pt x="17281" y="19941"/>
                    <a:pt x="18144" y="19112"/>
                  </a:cubicBezTo>
                  <a:cubicBezTo>
                    <a:pt x="19013" y="18072"/>
                    <a:pt x="19875" y="18072"/>
                    <a:pt x="20738" y="18072"/>
                  </a:cubicBezTo>
                  <a:lnTo>
                    <a:pt x="21600" y="18072"/>
                  </a:lnTo>
                  <a:cubicBezTo>
                    <a:pt x="20738" y="16407"/>
                    <a:pt x="19013" y="15578"/>
                    <a:pt x="18144" y="13913"/>
                  </a:cubicBezTo>
                  <a:cubicBezTo>
                    <a:pt x="15338" y="9556"/>
                    <a:pt x="12744" y="5193"/>
                    <a:pt x="99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231;p8"/>
            <p:cNvSpPr/>
            <p:nvPr/>
          </p:nvSpPr>
          <p:spPr>
            <a:xfrm>
              <a:off x="638374" y="220522"/>
              <a:ext cx="249875" cy="23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7" y="0"/>
                  </a:moveTo>
                  <a:cubicBezTo>
                    <a:pt x="1157" y="0"/>
                    <a:pt x="936" y="237"/>
                    <a:pt x="716" y="237"/>
                  </a:cubicBezTo>
                  <a:lnTo>
                    <a:pt x="0" y="237"/>
                  </a:lnTo>
                  <a:cubicBezTo>
                    <a:pt x="0" y="473"/>
                    <a:pt x="220" y="473"/>
                    <a:pt x="220" y="473"/>
                  </a:cubicBezTo>
                  <a:cubicBezTo>
                    <a:pt x="2315" y="2419"/>
                    <a:pt x="4352" y="4663"/>
                    <a:pt x="6227" y="6374"/>
                  </a:cubicBezTo>
                  <a:lnTo>
                    <a:pt x="6887" y="7142"/>
                  </a:lnTo>
                  <a:lnTo>
                    <a:pt x="9863" y="10092"/>
                  </a:lnTo>
                  <a:lnTo>
                    <a:pt x="11241" y="11272"/>
                  </a:lnTo>
                  <a:lnTo>
                    <a:pt x="13776" y="13751"/>
                  </a:lnTo>
                  <a:cubicBezTo>
                    <a:pt x="16310" y="16230"/>
                    <a:pt x="18845" y="18650"/>
                    <a:pt x="21600" y="21600"/>
                  </a:cubicBezTo>
                  <a:lnTo>
                    <a:pt x="21600" y="19889"/>
                  </a:lnTo>
                  <a:cubicBezTo>
                    <a:pt x="20003" y="18177"/>
                    <a:pt x="18129" y="16702"/>
                    <a:pt x="16530" y="15226"/>
                  </a:cubicBezTo>
                  <a:cubicBezTo>
                    <a:pt x="14491" y="13278"/>
                    <a:pt x="12398" y="11272"/>
                    <a:pt x="10359" y="9088"/>
                  </a:cubicBezTo>
                  <a:cubicBezTo>
                    <a:pt x="7329" y="6138"/>
                    <a:pt x="4352" y="2952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232;p8"/>
            <p:cNvSpPr/>
            <p:nvPr/>
          </p:nvSpPr>
          <p:spPr>
            <a:xfrm>
              <a:off x="606506" y="161883"/>
              <a:ext cx="323829" cy="29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77" y="0"/>
                  </a:moveTo>
                  <a:cubicBezTo>
                    <a:pt x="5144" y="0"/>
                    <a:pt x="3912" y="186"/>
                    <a:pt x="2848" y="602"/>
                  </a:cubicBezTo>
                  <a:cubicBezTo>
                    <a:pt x="2126" y="787"/>
                    <a:pt x="1615" y="971"/>
                    <a:pt x="892" y="1342"/>
                  </a:cubicBezTo>
                  <a:cubicBezTo>
                    <a:pt x="552" y="1527"/>
                    <a:pt x="170" y="1943"/>
                    <a:pt x="0" y="2128"/>
                  </a:cubicBezTo>
                  <a:cubicBezTo>
                    <a:pt x="722" y="2914"/>
                    <a:pt x="1402" y="3654"/>
                    <a:pt x="2126" y="4441"/>
                  </a:cubicBezTo>
                  <a:lnTo>
                    <a:pt x="2678" y="4441"/>
                  </a:lnTo>
                  <a:cubicBezTo>
                    <a:pt x="2848" y="4441"/>
                    <a:pt x="3019" y="4255"/>
                    <a:pt x="3189" y="4255"/>
                  </a:cubicBezTo>
                  <a:cubicBezTo>
                    <a:pt x="2465" y="3654"/>
                    <a:pt x="1785" y="2914"/>
                    <a:pt x="1063" y="2314"/>
                  </a:cubicBezTo>
                  <a:cubicBezTo>
                    <a:pt x="1402" y="1943"/>
                    <a:pt x="1785" y="1758"/>
                    <a:pt x="2126" y="1527"/>
                  </a:cubicBezTo>
                  <a:cubicBezTo>
                    <a:pt x="2678" y="1156"/>
                    <a:pt x="3189" y="971"/>
                    <a:pt x="3741" y="787"/>
                  </a:cubicBezTo>
                  <a:cubicBezTo>
                    <a:pt x="4592" y="602"/>
                    <a:pt x="5314" y="371"/>
                    <a:pt x="6207" y="371"/>
                  </a:cubicBezTo>
                  <a:cubicBezTo>
                    <a:pt x="7440" y="371"/>
                    <a:pt x="8674" y="602"/>
                    <a:pt x="9906" y="971"/>
                  </a:cubicBezTo>
                  <a:cubicBezTo>
                    <a:pt x="11182" y="1342"/>
                    <a:pt x="12416" y="1943"/>
                    <a:pt x="13648" y="2498"/>
                  </a:cubicBezTo>
                  <a:cubicBezTo>
                    <a:pt x="15052" y="3470"/>
                    <a:pt x="16497" y="4626"/>
                    <a:pt x="17730" y="5967"/>
                  </a:cubicBezTo>
                  <a:cubicBezTo>
                    <a:pt x="18410" y="6754"/>
                    <a:pt x="19134" y="7539"/>
                    <a:pt x="19686" y="8465"/>
                  </a:cubicBezTo>
                  <a:cubicBezTo>
                    <a:pt x="20027" y="9436"/>
                    <a:pt x="20366" y="10407"/>
                    <a:pt x="20536" y="11378"/>
                  </a:cubicBezTo>
                  <a:cubicBezTo>
                    <a:pt x="20920" y="12534"/>
                    <a:pt x="21089" y="13692"/>
                    <a:pt x="21089" y="14848"/>
                  </a:cubicBezTo>
                  <a:cubicBezTo>
                    <a:pt x="21089" y="15819"/>
                    <a:pt x="20920" y="16559"/>
                    <a:pt x="20749" y="17529"/>
                  </a:cubicBezTo>
                  <a:cubicBezTo>
                    <a:pt x="20536" y="18132"/>
                    <a:pt x="20366" y="18687"/>
                    <a:pt x="20027" y="19472"/>
                  </a:cubicBezTo>
                  <a:cubicBezTo>
                    <a:pt x="19856" y="19657"/>
                    <a:pt x="19686" y="20028"/>
                    <a:pt x="19473" y="20444"/>
                  </a:cubicBezTo>
                  <a:cubicBezTo>
                    <a:pt x="19303" y="20259"/>
                    <a:pt x="19134" y="20028"/>
                    <a:pt x="18793" y="19843"/>
                  </a:cubicBezTo>
                  <a:lnTo>
                    <a:pt x="18793" y="21184"/>
                  </a:lnTo>
                  <a:cubicBezTo>
                    <a:pt x="18964" y="21184"/>
                    <a:pt x="18964" y="21415"/>
                    <a:pt x="19134" y="21600"/>
                  </a:cubicBezTo>
                  <a:cubicBezTo>
                    <a:pt x="19303" y="21415"/>
                    <a:pt x="19473" y="21184"/>
                    <a:pt x="19686" y="20999"/>
                  </a:cubicBezTo>
                  <a:cubicBezTo>
                    <a:pt x="20027" y="20629"/>
                    <a:pt x="20366" y="20028"/>
                    <a:pt x="20536" y="19657"/>
                  </a:cubicBezTo>
                  <a:cubicBezTo>
                    <a:pt x="20920" y="19103"/>
                    <a:pt x="21089" y="18316"/>
                    <a:pt x="21259" y="17715"/>
                  </a:cubicBezTo>
                  <a:cubicBezTo>
                    <a:pt x="21429" y="16975"/>
                    <a:pt x="21600" y="16004"/>
                    <a:pt x="21600" y="15032"/>
                  </a:cubicBezTo>
                  <a:cubicBezTo>
                    <a:pt x="21600" y="13876"/>
                    <a:pt x="21429" y="12720"/>
                    <a:pt x="21259" y="11749"/>
                  </a:cubicBezTo>
                  <a:cubicBezTo>
                    <a:pt x="20920" y="10593"/>
                    <a:pt x="20536" y="9621"/>
                    <a:pt x="20027" y="8696"/>
                  </a:cubicBezTo>
                  <a:cubicBezTo>
                    <a:pt x="19303" y="7539"/>
                    <a:pt x="18410" y="6383"/>
                    <a:pt x="17347" y="5227"/>
                  </a:cubicBezTo>
                  <a:cubicBezTo>
                    <a:pt x="16285" y="4071"/>
                    <a:pt x="15052" y="2914"/>
                    <a:pt x="13648" y="2128"/>
                  </a:cubicBezTo>
                  <a:cubicBezTo>
                    <a:pt x="12416" y="1342"/>
                    <a:pt x="11352" y="971"/>
                    <a:pt x="10289" y="602"/>
                  </a:cubicBezTo>
                  <a:cubicBezTo>
                    <a:pt x="9056" y="186"/>
                    <a:pt x="7611" y="0"/>
                    <a:pt x="6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233;p8"/>
            <p:cNvSpPr/>
            <p:nvPr/>
          </p:nvSpPr>
          <p:spPr>
            <a:xfrm>
              <a:off x="596639" y="1902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5245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234;p8"/>
            <p:cNvSpPr/>
            <p:nvPr/>
          </p:nvSpPr>
          <p:spPr>
            <a:xfrm>
              <a:off x="633265" y="223086"/>
              <a:ext cx="257548" cy="23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15" y="3177"/>
                    <a:pt x="6470" y="6592"/>
                    <a:pt x="9570" y="10064"/>
                  </a:cubicBezTo>
                  <a:cubicBezTo>
                    <a:pt x="11548" y="12006"/>
                    <a:pt x="13580" y="13948"/>
                    <a:pt x="15558" y="15950"/>
                  </a:cubicBezTo>
                  <a:cubicBezTo>
                    <a:pt x="17523" y="17827"/>
                    <a:pt x="19436" y="19485"/>
                    <a:pt x="21397" y="21402"/>
                  </a:cubicBezTo>
                  <a:cubicBezTo>
                    <a:pt x="21385" y="21348"/>
                    <a:pt x="21385" y="21305"/>
                    <a:pt x="21385" y="21305"/>
                  </a:cubicBezTo>
                  <a:cubicBezTo>
                    <a:pt x="18712" y="18363"/>
                    <a:pt x="16253" y="15950"/>
                    <a:pt x="13794" y="13478"/>
                  </a:cubicBezTo>
                  <a:lnTo>
                    <a:pt x="11334" y="11005"/>
                  </a:lnTo>
                  <a:lnTo>
                    <a:pt x="9998" y="9829"/>
                  </a:lnTo>
                  <a:lnTo>
                    <a:pt x="7110" y="6886"/>
                  </a:lnTo>
                  <a:lnTo>
                    <a:pt x="6470" y="6120"/>
                  </a:lnTo>
                  <a:cubicBezTo>
                    <a:pt x="4651" y="4414"/>
                    <a:pt x="2674" y="2176"/>
                    <a:pt x="642" y="235"/>
                  </a:cubicBezTo>
                  <a:cubicBezTo>
                    <a:pt x="642" y="235"/>
                    <a:pt x="428" y="235"/>
                    <a:pt x="428" y="0"/>
                  </a:cubicBezTo>
                  <a:close/>
                  <a:moveTo>
                    <a:pt x="21397" y="21402"/>
                  </a:moveTo>
                  <a:cubicBezTo>
                    <a:pt x="21417" y="21488"/>
                    <a:pt x="21467" y="21600"/>
                    <a:pt x="21600" y="21600"/>
                  </a:cubicBezTo>
                  <a:cubicBezTo>
                    <a:pt x="21532" y="21534"/>
                    <a:pt x="21465" y="21467"/>
                    <a:pt x="21397" y="214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235;p8"/>
            <p:cNvSpPr/>
            <p:nvPr/>
          </p:nvSpPr>
          <p:spPr>
            <a:xfrm>
              <a:off x="603943" y="151060"/>
              <a:ext cx="334673" cy="31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cubicBezTo>
                    <a:pt x="4115" y="0"/>
                    <a:pt x="1893" y="575"/>
                    <a:pt x="330" y="2213"/>
                  </a:cubicBezTo>
                  <a:lnTo>
                    <a:pt x="165" y="2434"/>
                  </a:lnTo>
                  <a:lnTo>
                    <a:pt x="0" y="2611"/>
                  </a:lnTo>
                  <a:lnTo>
                    <a:pt x="0" y="3541"/>
                  </a:lnTo>
                  <a:cubicBezTo>
                    <a:pt x="700" y="3894"/>
                    <a:pt x="1194" y="4426"/>
                    <a:pt x="1893" y="5002"/>
                  </a:cubicBezTo>
                  <a:lnTo>
                    <a:pt x="2222" y="5002"/>
                  </a:lnTo>
                  <a:cubicBezTo>
                    <a:pt x="1522" y="4249"/>
                    <a:pt x="864" y="3541"/>
                    <a:pt x="165" y="2788"/>
                  </a:cubicBezTo>
                  <a:cubicBezTo>
                    <a:pt x="330" y="2611"/>
                    <a:pt x="700" y="2213"/>
                    <a:pt x="1028" y="2036"/>
                  </a:cubicBezTo>
                  <a:cubicBezTo>
                    <a:pt x="1728" y="1681"/>
                    <a:pt x="2222" y="1505"/>
                    <a:pt x="2921" y="1328"/>
                  </a:cubicBezTo>
                  <a:cubicBezTo>
                    <a:pt x="3951" y="930"/>
                    <a:pt x="5143" y="752"/>
                    <a:pt x="6336" y="752"/>
                  </a:cubicBezTo>
                  <a:cubicBezTo>
                    <a:pt x="7530" y="752"/>
                    <a:pt x="8928" y="930"/>
                    <a:pt x="10121" y="1328"/>
                  </a:cubicBezTo>
                  <a:cubicBezTo>
                    <a:pt x="11149" y="1681"/>
                    <a:pt x="12179" y="2036"/>
                    <a:pt x="13372" y="2788"/>
                  </a:cubicBezTo>
                  <a:cubicBezTo>
                    <a:pt x="14730" y="3541"/>
                    <a:pt x="15922" y="4647"/>
                    <a:pt x="16951" y="5754"/>
                  </a:cubicBezTo>
                  <a:cubicBezTo>
                    <a:pt x="17979" y="6860"/>
                    <a:pt x="18843" y="7967"/>
                    <a:pt x="19543" y="9074"/>
                  </a:cubicBezTo>
                  <a:cubicBezTo>
                    <a:pt x="20036" y="9959"/>
                    <a:pt x="20407" y="10889"/>
                    <a:pt x="20736" y="11995"/>
                  </a:cubicBezTo>
                  <a:cubicBezTo>
                    <a:pt x="20900" y="12925"/>
                    <a:pt x="21066" y="14032"/>
                    <a:pt x="21066" y="15138"/>
                  </a:cubicBezTo>
                  <a:cubicBezTo>
                    <a:pt x="21066" y="16068"/>
                    <a:pt x="20900" y="16997"/>
                    <a:pt x="20736" y="17706"/>
                  </a:cubicBezTo>
                  <a:cubicBezTo>
                    <a:pt x="20572" y="18281"/>
                    <a:pt x="20407" y="19034"/>
                    <a:pt x="20036" y="19564"/>
                  </a:cubicBezTo>
                  <a:cubicBezTo>
                    <a:pt x="19872" y="19919"/>
                    <a:pt x="19543" y="20494"/>
                    <a:pt x="19213" y="20848"/>
                  </a:cubicBezTo>
                  <a:cubicBezTo>
                    <a:pt x="19008" y="21025"/>
                    <a:pt x="18843" y="21247"/>
                    <a:pt x="18679" y="21423"/>
                  </a:cubicBezTo>
                  <a:cubicBezTo>
                    <a:pt x="18515" y="21247"/>
                    <a:pt x="18515" y="21025"/>
                    <a:pt x="18349" y="21025"/>
                  </a:cubicBezTo>
                  <a:cubicBezTo>
                    <a:pt x="18349" y="21025"/>
                    <a:pt x="18349" y="21247"/>
                    <a:pt x="18515" y="21247"/>
                  </a:cubicBezTo>
                  <a:cubicBezTo>
                    <a:pt x="18515" y="21423"/>
                    <a:pt x="18679" y="21423"/>
                    <a:pt x="18679" y="21600"/>
                  </a:cubicBezTo>
                  <a:lnTo>
                    <a:pt x="19008" y="21600"/>
                  </a:lnTo>
                  <a:cubicBezTo>
                    <a:pt x="19213" y="21600"/>
                    <a:pt x="19378" y="21600"/>
                    <a:pt x="19378" y="21423"/>
                  </a:cubicBezTo>
                  <a:cubicBezTo>
                    <a:pt x="19543" y="21423"/>
                    <a:pt x="19543" y="21423"/>
                    <a:pt x="19707" y="21247"/>
                  </a:cubicBezTo>
                  <a:cubicBezTo>
                    <a:pt x="19872" y="20848"/>
                    <a:pt x="20242" y="20317"/>
                    <a:pt x="20407" y="19919"/>
                  </a:cubicBezTo>
                  <a:cubicBezTo>
                    <a:pt x="20736" y="19387"/>
                    <a:pt x="20900" y="19034"/>
                    <a:pt x="21066" y="18457"/>
                  </a:cubicBezTo>
                  <a:cubicBezTo>
                    <a:pt x="21436" y="17528"/>
                    <a:pt x="21600" y="16421"/>
                    <a:pt x="21600" y="15492"/>
                  </a:cubicBezTo>
                  <a:cubicBezTo>
                    <a:pt x="21600" y="14385"/>
                    <a:pt x="21600" y="13500"/>
                    <a:pt x="21436" y="12394"/>
                  </a:cubicBezTo>
                  <a:cubicBezTo>
                    <a:pt x="21270" y="11464"/>
                    <a:pt x="20900" y="10534"/>
                    <a:pt x="20572" y="9428"/>
                  </a:cubicBezTo>
                  <a:cubicBezTo>
                    <a:pt x="19872" y="7746"/>
                    <a:pt x="18679" y="6285"/>
                    <a:pt x="17485" y="5002"/>
                  </a:cubicBezTo>
                  <a:cubicBezTo>
                    <a:pt x="16787" y="4249"/>
                    <a:pt x="16128" y="3718"/>
                    <a:pt x="15264" y="3319"/>
                  </a:cubicBezTo>
                  <a:cubicBezTo>
                    <a:pt x="14564" y="2788"/>
                    <a:pt x="13866" y="2213"/>
                    <a:pt x="13207" y="1858"/>
                  </a:cubicBezTo>
                  <a:cubicBezTo>
                    <a:pt x="12179" y="1328"/>
                    <a:pt x="11149" y="930"/>
                    <a:pt x="10121" y="575"/>
                  </a:cubicBezTo>
                  <a:cubicBezTo>
                    <a:pt x="8928" y="398"/>
                    <a:pt x="7900" y="0"/>
                    <a:pt x="66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238;p8"/>
            <p:cNvSpPr/>
            <p:nvPr/>
          </p:nvSpPr>
          <p:spPr>
            <a:xfrm>
              <a:off x="285229" y="0"/>
              <a:ext cx="676980" cy="1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75" y="0"/>
                  </a:moveTo>
                  <a:cubicBezTo>
                    <a:pt x="13383" y="0"/>
                    <a:pt x="12712" y="471"/>
                    <a:pt x="12122" y="943"/>
                  </a:cubicBezTo>
                  <a:cubicBezTo>
                    <a:pt x="11430" y="2005"/>
                    <a:pt x="10841" y="2951"/>
                    <a:pt x="10251" y="3893"/>
                  </a:cubicBezTo>
                  <a:cubicBezTo>
                    <a:pt x="9661" y="5430"/>
                    <a:pt x="9071" y="6847"/>
                    <a:pt x="8481" y="8852"/>
                  </a:cubicBezTo>
                  <a:cubicBezTo>
                    <a:pt x="8217" y="9798"/>
                    <a:pt x="7973" y="10860"/>
                    <a:pt x="7708" y="11802"/>
                  </a:cubicBezTo>
                  <a:cubicBezTo>
                    <a:pt x="7464" y="12748"/>
                    <a:pt x="7362" y="13810"/>
                    <a:pt x="7200" y="14753"/>
                  </a:cubicBezTo>
                  <a:cubicBezTo>
                    <a:pt x="6854" y="12748"/>
                    <a:pt x="6529" y="11331"/>
                    <a:pt x="6183" y="9798"/>
                  </a:cubicBezTo>
                  <a:cubicBezTo>
                    <a:pt x="5756" y="7318"/>
                    <a:pt x="5329" y="5901"/>
                    <a:pt x="4922" y="3422"/>
                  </a:cubicBezTo>
                  <a:lnTo>
                    <a:pt x="4739" y="3422"/>
                  </a:lnTo>
                  <a:cubicBezTo>
                    <a:pt x="4657" y="3422"/>
                    <a:pt x="4576" y="3422"/>
                    <a:pt x="4576" y="3893"/>
                  </a:cubicBezTo>
                  <a:cubicBezTo>
                    <a:pt x="3722" y="4368"/>
                    <a:pt x="3050" y="6847"/>
                    <a:pt x="2380" y="9323"/>
                  </a:cubicBezTo>
                  <a:cubicBezTo>
                    <a:pt x="1606" y="11802"/>
                    <a:pt x="854" y="14753"/>
                    <a:pt x="81" y="17232"/>
                  </a:cubicBezTo>
                  <a:cubicBezTo>
                    <a:pt x="81" y="17232"/>
                    <a:pt x="0" y="17707"/>
                    <a:pt x="0" y="18178"/>
                  </a:cubicBezTo>
                  <a:cubicBezTo>
                    <a:pt x="0" y="18649"/>
                    <a:pt x="0" y="19121"/>
                    <a:pt x="81" y="19121"/>
                  </a:cubicBezTo>
                  <a:cubicBezTo>
                    <a:pt x="81" y="19711"/>
                    <a:pt x="81" y="19711"/>
                    <a:pt x="162" y="19711"/>
                  </a:cubicBezTo>
                  <a:lnTo>
                    <a:pt x="162" y="20183"/>
                  </a:lnTo>
                  <a:lnTo>
                    <a:pt x="427" y="21600"/>
                  </a:lnTo>
                  <a:lnTo>
                    <a:pt x="427" y="20657"/>
                  </a:lnTo>
                  <a:cubicBezTo>
                    <a:pt x="345" y="19711"/>
                    <a:pt x="345" y="18649"/>
                    <a:pt x="427" y="17707"/>
                  </a:cubicBezTo>
                  <a:cubicBezTo>
                    <a:pt x="427" y="17232"/>
                    <a:pt x="508" y="16761"/>
                    <a:pt x="590" y="16170"/>
                  </a:cubicBezTo>
                  <a:cubicBezTo>
                    <a:pt x="1363" y="13220"/>
                    <a:pt x="2197" y="10860"/>
                    <a:pt x="2969" y="8852"/>
                  </a:cubicBezTo>
                  <a:lnTo>
                    <a:pt x="3050" y="8380"/>
                  </a:lnTo>
                  <a:cubicBezTo>
                    <a:pt x="3396" y="7318"/>
                    <a:pt x="3803" y="6372"/>
                    <a:pt x="4149" y="5430"/>
                  </a:cubicBezTo>
                  <a:cubicBezTo>
                    <a:pt x="4230" y="4955"/>
                    <a:pt x="4311" y="4955"/>
                    <a:pt x="4311" y="4955"/>
                  </a:cubicBezTo>
                  <a:lnTo>
                    <a:pt x="4657" y="4955"/>
                  </a:lnTo>
                  <a:cubicBezTo>
                    <a:pt x="4820" y="4955"/>
                    <a:pt x="4922" y="4955"/>
                    <a:pt x="5003" y="5430"/>
                  </a:cubicBezTo>
                  <a:cubicBezTo>
                    <a:pt x="5674" y="8852"/>
                    <a:pt x="6346" y="12277"/>
                    <a:pt x="7118" y="17232"/>
                  </a:cubicBezTo>
                  <a:cubicBezTo>
                    <a:pt x="7973" y="12748"/>
                    <a:pt x="8888" y="9323"/>
                    <a:pt x="9824" y="6847"/>
                  </a:cubicBezTo>
                  <a:cubicBezTo>
                    <a:pt x="11024" y="3893"/>
                    <a:pt x="12285" y="2005"/>
                    <a:pt x="13566" y="1417"/>
                  </a:cubicBezTo>
                  <a:lnTo>
                    <a:pt x="14237" y="1417"/>
                  </a:lnTo>
                  <a:cubicBezTo>
                    <a:pt x="15336" y="1417"/>
                    <a:pt x="16352" y="2479"/>
                    <a:pt x="17369" y="3893"/>
                  </a:cubicBezTo>
                  <a:cubicBezTo>
                    <a:pt x="17451" y="3893"/>
                    <a:pt x="17634" y="4368"/>
                    <a:pt x="17796" y="4955"/>
                  </a:cubicBezTo>
                  <a:lnTo>
                    <a:pt x="17878" y="4955"/>
                  </a:lnTo>
                  <a:cubicBezTo>
                    <a:pt x="17878" y="5430"/>
                    <a:pt x="17878" y="5430"/>
                    <a:pt x="17959" y="5901"/>
                  </a:cubicBezTo>
                  <a:cubicBezTo>
                    <a:pt x="18387" y="7318"/>
                    <a:pt x="18895" y="8852"/>
                    <a:pt x="19403" y="10269"/>
                  </a:cubicBezTo>
                  <a:cubicBezTo>
                    <a:pt x="20074" y="12748"/>
                    <a:pt x="20847" y="15699"/>
                    <a:pt x="21600" y="18178"/>
                  </a:cubicBezTo>
                  <a:cubicBezTo>
                    <a:pt x="21092" y="15699"/>
                    <a:pt x="20583" y="13220"/>
                    <a:pt x="19993" y="11331"/>
                  </a:cubicBezTo>
                  <a:cubicBezTo>
                    <a:pt x="19240" y="8380"/>
                    <a:pt x="18387" y="5901"/>
                    <a:pt x="17451" y="3893"/>
                  </a:cubicBezTo>
                  <a:cubicBezTo>
                    <a:pt x="16515" y="1417"/>
                    <a:pt x="15498" y="471"/>
                    <a:pt x="144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239;p8"/>
            <p:cNvSpPr/>
            <p:nvPr/>
          </p:nvSpPr>
          <p:spPr>
            <a:xfrm>
              <a:off x="997255" y="148497"/>
              <a:ext cx="85779" cy="4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3941" y="0"/>
                  </a:moveTo>
                  <a:cubicBezTo>
                    <a:pt x="4571" y="288"/>
                    <a:pt x="5205" y="417"/>
                    <a:pt x="5835" y="672"/>
                  </a:cubicBezTo>
                  <a:cubicBezTo>
                    <a:pt x="11035" y="2273"/>
                    <a:pt x="14981" y="4128"/>
                    <a:pt x="17659" y="6144"/>
                  </a:cubicBezTo>
                  <a:cubicBezTo>
                    <a:pt x="20341" y="8000"/>
                    <a:pt x="20970" y="10016"/>
                    <a:pt x="19711" y="11872"/>
                  </a:cubicBezTo>
                  <a:cubicBezTo>
                    <a:pt x="18922" y="13888"/>
                    <a:pt x="15765" y="15872"/>
                    <a:pt x="10405" y="17600"/>
                  </a:cubicBezTo>
                  <a:cubicBezTo>
                    <a:pt x="8512" y="18272"/>
                    <a:pt x="5835" y="19072"/>
                    <a:pt x="2523" y="19744"/>
                  </a:cubicBezTo>
                  <a:cubicBezTo>
                    <a:pt x="1893" y="19872"/>
                    <a:pt x="1259" y="20128"/>
                    <a:pt x="0" y="20288"/>
                  </a:cubicBezTo>
                  <a:cubicBezTo>
                    <a:pt x="2523" y="20671"/>
                    <a:pt x="5205" y="21216"/>
                    <a:pt x="7094" y="21600"/>
                  </a:cubicBezTo>
                  <a:cubicBezTo>
                    <a:pt x="8042" y="21600"/>
                    <a:pt x="8918" y="21543"/>
                    <a:pt x="9584" y="21543"/>
                  </a:cubicBezTo>
                  <a:cubicBezTo>
                    <a:pt x="9917" y="21543"/>
                    <a:pt x="10196" y="21557"/>
                    <a:pt x="10405" y="21600"/>
                  </a:cubicBezTo>
                  <a:cubicBezTo>
                    <a:pt x="8512" y="21216"/>
                    <a:pt x="5835" y="20800"/>
                    <a:pt x="3152" y="20288"/>
                  </a:cubicBezTo>
                  <a:cubicBezTo>
                    <a:pt x="3152" y="20288"/>
                    <a:pt x="3941" y="20288"/>
                    <a:pt x="3941" y="20128"/>
                  </a:cubicBezTo>
                  <a:cubicBezTo>
                    <a:pt x="4571" y="19872"/>
                    <a:pt x="5205" y="19744"/>
                    <a:pt x="5835" y="19616"/>
                  </a:cubicBezTo>
                  <a:cubicBezTo>
                    <a:pt x="6464" y="19328"/>
                    <a:pt x="7883" y="19072"/>
                    <a:pt x="8512" y="18816"/>
                  </a:cubicBezTo>
                  <a:cubicBezTo>
                    <a:pt x="9776" y="18528"/>
                    <a:pt x="11035" y="18272"/>
                    <a:pt x="11824" y="17888"/>
                  </a:cubicBezTo>
                  <a:cubicBezTo>
                    <a:pt x="14347" y="17216"/>
                    <a:pt x="15765" y="16544"/>
                    <a:pt x="17659" y="15744"/>
                  </a:cubicBezTo>
                  <a:cubicBezTo>
                    <a:pt x="18288" y="15488"/>
                    <a:pt x="18288" y="15072"/>
                    <a:pt x="18922" y="14688"/>
                  </a:cubicBezTo>
                  <a:cubicBezTo>
                    <a:pt x="19711" y="14272"/>
                    <a:pt x="19711" y="13888"/>
                    <a:pt x="20341" y="13472"/>
                  </a:cubicBezTo>
                  <a:cubicBezTo>
                    <a:pt x="20970" y="12672"/>
                    <a:pt x="20970" y="11872"/>
                    <a:pt x="20970" y="11072"/>
                  </a:cubicBezTo>
                  <a:cubicBezTo>
                    <a:pt x="21600" y="9472"/>
                    <a:pt x="20970" y="7872"/>
                    <a:pt x="19711" y="6272"/>
                  </a:cubicBezTo>
                  <a:cubicBezTo>
                    <a:pt x="18922" y="6144"/>
                    <a:pt x="18922" y="5888"/>
                    <a:pt x="18288" y="5600"/>
                  </a:cubicBezTo>
                  <a:lnTo>
                    <a:pt x="18922" y="5600"/>
                  </a:lnTo>
                  <a:cubicBezTo>
                    <a:pt x="18922" y="5472"/>
                    <a:pt x="18288" y="5344"/>
                    <a:pt x="18288" y="5217"/>
                  </a:cubicBezTo>
                  <a:cubicBezTo>
                    <a:pt x="16400" y="4128"/>
                    <a:pt x="13717" y="3073"/>
                    <a:pt x="10405" y="2016"/>
                  </a:cubicBezTo>
                  <a:cubicBezTo>
                    <a:pt x="8512" y="1344"/>
                    <a:pt x="6464" y="672"/>
                    <a:pt x="39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240;p8"/>
            <p:cNvSpPr/>
            <p:nvPr/>
          </p:nvSpPr>
          <p:spPr>
            <a:xfrm>
              <a:off x="444586" y="260039"/>
              <a:ext cx="509967" cy="4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" y="30"/>
                    <a:pt x="72" y="59"/>
                    <a:pt x="108" y="89"/>
                  </a:cubicBezTo>
                  <a:cubicBezTo>
                    <a:pt x="107" y="0"/>
                    <a:pt x="98" y="0"/>
                    <a:pt x="0" y="0"/>
                  </a:cubicBezTo>
                  <a:close/>
                  <a:moveTo>
                    <a:pt x="21600" y="21117"/>
                  </a:moveTo>
                  <a:cubicBezTo>
                    <a:pt x="21533" y="21155"/>
                    <a:pt x="21463" y="21195"/>
                    <a:pt x="21395" y="21237"/>
                  </a:cubicBezTo>
                  <a:cubicBezTo>
                    <a:pt x="21425" y="21233"/>
                    <a:pt x="21513" y="21215"/>
                    <a:pt x="21600" y="21117"/>
                  </a:cubicBezTo>
                  <a:close/>
                  <a:moveTo>
                    <a:pt x="108" y="89"/>
                  </a:moveTo>
                  <a:cubicBezTo>
                    <a:pt x="108" y="99"/>
                    <a:pt x="108" y="109"/>
                    <a:pt x="108" y="121"/>
                  </a:cubicBezTo>
                  <a:cubicBezTo>
                    <a:pt x="1134" y="1267"/>
                    <a:pt x="2241" y="2384"/>
                    <a:pt x="3159" y="3529"/>
                  </a:cubicBezTo>
                  <a:cubicBezTo>
                    <a:pt x="4050" y="4646"/>
                    <a:pt x="4941" y="5793"/>
                    <a:pt x="5859" y="6787"/>
                  </a:cubicBezTo>
                  <a:cubicBezTo>
                    <a:pt x="6291" y="7421"/>
                    <a:pt x="6750" y="7934"/>
                    <a:pt x="7209" y="8417"/>
                  </a:cubicBezTo>
                  <a:cubicBezTo>
                    <a:pt x="7749" y="8930"/>
                    <a:pt x="8208" y="9442"/>
                    <a:pt x="8775" y="9805"/>
                  </a:cubicBezTo>
                  <a:cubicBezTo>
                    <a:pt x="9909" y="10830"/>
                    <a:pt x="11016" y="11826"/>
                    <a:pt x="12042" y="12942"/>
                  </a:cubicBezTo>
                  <a:cubicBezTo>
                    <a:pt x="13500" y="14330"/>
                    <a:pt x="14850" y="15838"/>
                    <a:pt x="16308" y="17226"/>
                  </a:cubicBezTo>
                  <a:cubicBezTo>
                    <a:pt x="16983" y="17980"/>
                    <a:pt x="17766" y="18613"/>
                    <a:pt x="18441" y="19367"/>
                  </a:cubicBezTo>
                  <a:cubicBezTo>
                    <a:pt x="19116" y="20122"/>
                    <a:pt x="19791" y="20876"/>
                    <a:pt x="20574" y="21509"/>
                  </a:cubicBezTo>
                  <a:cubicBezTo>
                    <a:pt x="20642" y="21569"/>
                    <a:pt x="20729" y="21600"/>
                    <a:pt x="20813" y="21600"/>
                  </a:cubicBezTo>
                  <a:cubicBezTo>
                    <a:pt x="20898" y="21600"/>
                    <a:pt x="20979" y="21569"/>
                    <a:pt x="21033" y="21509"/>
                  </a:cubicBezTo>
                  <a:cubicBezTo>
                    <a:pt x="21107" y="21426"/>
                    <a:pt x="21245" y="21329"/>
                    <a:pt x="21395" y="21237"/>
                  </a:cubicBezTo>
                  <a:cubicBezTo>
                    <a:pt x="21388" y="21238"/>
                    <a:pt x="21384" y="21238"/>
                    <a:pt x="21384" y="21238"/>
                  </a:cubicBezTo>
                  <a:cubicBezTo>
                    <a:pt x="21249" y="21238"/>
                    <a:pt x="21249" y="21238"/>
                    <a:pt x="21141" y="21389"/>
                  </a:cubicBezTo>
                  <a:lnTo>
                    <a:pt x="21033" y="21389"/>
                  </a:lnTo>
                  <a:cubicBezTo>
                    <a:pt x="20925" y="21389"/>
                    <a:pt x="20709" y="21238"/>
                    <a:pt x="20574" y="21117"/>
                  </a:cubicBezTo>
                  <a:cubicBezTo>
                    <a:pt x="19224" y="19730"/>
                    <a:pt x="17874" y="18372"/>
                    <a:pt x="16416" y="16984"/>
                  </a:cubicBezTo>
                  <a:lnTo>
                    <a:pt x="16416" y="16864"/>
                  </a:lnTo>
                  <a:lnTo>
                    <a:pt x="15984" y="16472"/>
                  </a:lnTo>
                  <a:cubicBezTo>
                    <a:pt x="15174" y="15718"/>
                    <a:pt x="14391" y="14964"/>
                    <a:pt x="13608" y="14209"/>
                  </a:cubicBezTo>
                  <a:cubicBezTo>
                    <a:pt x="12933" y="13455"/>
                    <a:pt x="12150" y="12700"/>
                    <a:pt x="11475" y="11946"/>
                  </a:cubicBezTo>
                  <a:lnTo>
                    <a:pt x="11367" y="11946"/>
                  </a:lnTo>
                  <a:cubicBezTo>
                    <a:pt x="10125" y="10438"/>
                    <a:pt x="8775" y="9051"/>
                    <a:pt x="7425" y="7663"/>
                  </a:cubicBezTo>
                  <a:cubicBezTo>
                    <a:pt x="5859" y="6033"/>
                    <a:pt x="4158" y="4405"/>
                    <a:pt x="2592" y="2655"/>
                  </a:cubicBezTo>
                  <a:lnTo>
                    <a:pt x="2592" y="2535"/>
                  </a:lnTo>
                  <a:lnTo>
                    <a:pt x="2133" y="2142"/>
                  </a:lnTo>
                  <a:lnTo>
                    <a:pt x="2025" y="2021"/>
                  </a:lnTo>
                  <a:cubicBezTo>
                    <a:pt x="1484" y="1417"/>
                    <a:pt x="845" y="703"/>
                    <a:pt x="108" y="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241;p8"/>
            <p:cNvSpPr/>
            <p:nvPr/>
          </p:nvSpPr>
          <p:spPr>
            <a:xfrm>
              <a:off x="298618" y="111543"/>
              <a:ext cx="21025" cy="2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09"/>
                  </a:lnTo>
                  <a:cubicBezTo>
                    <a:pt x="7844" y="10807"/>
                    <a:pt x="16371" y="14916"/>
                    <a:pt x="21600" y="21600"/>
                  </a:cubicBezTo>
                  <a:cubicBezTo>
                    <a:pt x="16371" y="14916"/>
                    <a:pt x="7844" y="8738"/>
                    <a:pt x="2615" y="2054"/>
                  </a:cubicBezTo>
                  <a:cubicBezTo>
                    <a:pt x="26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242;p8"/>
            <p:cNvSpPr/>
            <p:nvPr/>
          </p:nvSpPr>
          <p:spPr>
            <a:xfrm>
              <a:off x="957088" y="577593"/>
              <a:ext cx="122403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6" y="0"/>
                  </a:moveTo>
                  <a:cubicBezTo>
                    <a:pt x="13451" y="0"/>
                    <a:pt x="12826" y="192"/>
                    <a:pt x="12149" y="192"/>
                  </a:cubicBezTo>
                  <a:cubicBezTo>
                    <a:pt x="14063" y="1582"/>
                    <a:pt x="15976" y="3295"/>
                    <a:pt x="17324" y="4689"/>
                  </a:cubicBezTo>
                  <a:cubicBezTo>
                    <a:pt x="17776" y="5116"/>
                    <a:pt x="17776" y="5971"/>
                    <a:pt x="17776" y="6506"/>
                  </a:cubicBezTo>
                  <a:cubicBezTo>
                    <a:pt x="18336" y="6506"/>
                    <a:pt x="18336" y="6934"/>
                    <a:pt x="18336" y="6934"/>
                  </a:cubicBezTo>
                  <a:lnTo>
                    <a:pt x="17776" y="7364"/>
                  </a:lnTo>
                  <a:cubicBezTo>
                    <a:pt x="18336" y="8219"/>
                    <a:pt x="18336" y="9612"/>
                    <a:pt x="17324" y="10467"/>
                  </a:cubicBezTo>
                  <a:cubicBezTo>
                    <a:pt x="11251" y="14964"/>
                    <a:pt x="5627" y="18494"/>
                    <a:pt x="0" y="21600"/>
                  </a:cubicBezTo>
                  <a:cubicBezTo>
                    <a:pt x="3264" y="19887"/>
                    <a:pt x="6525" y="18494"/>
                    <a:pt x="9337" y="16676"/>
                  </a:cubicBezTo>
                  <a:cubicBezTo>
                    <a:pt x="13613" y="14001"/>
                    <a:pt x="17324" y="11858"/>
                    <a:pt x="20588" y="8646"/>
                  </a:cubicBezTo>
                  <a:cubicBezTo>
                    <a:pt x="21151" y="8219"/>
                    <a:pt x="21151" y="7791"/>
                    <a:pt x="21600" y="7791"/>
                  </a:cubicBezTo>
                  <a:lnTo>
                    <a:pt x="21600" y="7364"/>
                  </a:lnTo>
                  <a:cubicBezTo>
                    <a:pt x="21600" y="6934"/>
                    <a:pt x="21600" y="6506"/>
                    <a:pt x="21151" y="5971"/>
                  </a:cubicBezTo>
                  <a:cubicBezTo>
                    <a:pt x="19686" y="3831"/>
                    <a:pt x="17324" y="2010"/>
                    <a:pt x="14961" y="619"/>
                  </a:cubicBezTo>
                  <a:cubicBezTo>
                    <a:pt x="14961" y="192"/>
                    <a:pt x="14961" y="192"/>
                    <a:pt x="14512" y="192"/>
                  </a:cubicBezTo>
                  <a:cubicBezTo>
                    <a:pt x="14362" y="50"/>
                    <a:pt x="14164" y="0"/>
                    <a:pt x="139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243;p8"/>
            <p:cNvSpPr/>
            <p:nvPr/>
          </p:nvSpPr>
          <p:spPr>
            <a:xfrm>
              <a:off x="414335" y="1819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39" y="6355"/>
                    <a:pt x="16494" y="16494"/>
                    <a:pt x="21600" y="21600"/>
                  </a:cubicBezTo>
                  <a:cubicBezTo>
                    <a:pt x="21600" y="16494"/>
                    <a:pt x="21600" y="6355"/>
                    <a:pt x="16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244;p8"/>
            <p:cNvSpPr/>
            <p:nvPr/>
          </p:nvSpPr>
          <p:spPr>
            <a:xfrm>
              <a:off x="897838" y="629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445" y="8765"/>
                    <a:pt x="10449" y="15183"/>
                  </a:cubicBezTo>
                  <a:cubicBezTo>
                    <a:pt x="8578" y="0"/>
                    <a:pt x="0" y="0"/>
                    <a:pt x="0" y="0"/>
                  </a:cubicBezTo>
                  <a:close/>
                  <a:moveTo>
                    <a:pt x="10449" y="15183"/>
                  </a:moveTo>
                  <a:cubicBezTo>
                    <a:pt x="10683" y="17061"/>
                    <a:pt x="10761" y="19252"/>
                    <a:pt x="10761" y="21600"/>
                  </a:cubicBezTo>
                  <a:lnTo>
                    <a:pt x="21600" y="21600"/>
                  </a:lnTo>
                  <a:cubicBezTo>
                    <a:pt x="17701" y="21600"/>
                    <a:pt x="13802" y="18783"/>
                    <a:pt x="10449" y="15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245;p8"/>
            <p:cNvSpPr/>
            <p:nvPr/>
          </p:nvSpPr>
          <p:spPr>
            <a:xfrm>
              <a:off x="876482" y="6122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8" y="11424"/>
                    <a:pt x="16522" y="16531"/>
                    <a:pt x="21600" y="21600"/>
                  </a:cubicBezTo>
                  <a:lnTo>
                    <a:pt x="21600" y="11424"/>
                  </a:lnTo>
                  <a:cubicBezTo>
                    <a:pt x="16522" y="6355"/>
                    <a:pt x="10156" y="0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246;p8"/>
            <p:cNvSpPr/>
            <p:nvPr/>
          </p:nvSpPr>
          <p:spPr>
            <a:xfrm>
              <a:off x="436306" y="180379"/>
              <a:ext cx="41822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6123" y="0"/>
                  </a:moveTo>
                  <a:cubicBezTo>
                    <a:pt x="16123" y="0"/>
                    <a:pt x="14835" y="0"/>
                    <a:pt x="13538" y="1462"/>
                  </a:cubicBezTo>
                  <a:cubicBezTo>
                    <a:pt x="9676" y="6218"/>
                    <a:pt x="4189" y="10615"/>
                    <a:pt x="0" y="15371"/>
                  </a:cubicBezTo>
                  <a:lnTo>
                    <a:pt x="5477" y="21600"/>
                  </a:lnTo>
                  <a:cubicBezTo>
                    <a:pt x="10963" y="16844"/>
                    <a:pt x="14835" y="12447"/>
                    <a:pt x="20312" y="7691"/>
                  </a:cubicBezTo>
                  <a:cubicBezTo>
                    <a:pt x="21600" y="6218"/>
                    <a:pt x="21600" y="1462"/>
                    <a:pt x="190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247;p8"/>
            <p:cNvSpPr/>
            <p:nvPr/>
          </p:nvSpPr>
          <p:spPr>
            <a:xfrm>
              <a:off x="400938" y="1647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322"/>
                    <a:pt x="12015" y="14961"/>
                    <a:pt x="21600" y="21600"/>
                  </a:cubicBezTo>
                  <a:lnTo>
                    <a:pt x="21600" y="14961"/>
                  </a:lnTo>
                  <a:cubicBezTo>
                    <a:pt x="21600" y="14961"/>
                    <a:pt x="12015" y="8322"/>
                    <a:pt x="1201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248;p8"/>
            <p:cNvSpPr/>
            <p:nvPr/>
          </p:nvSpPr>
          <p:spPr>
            <a:xfrm>
              <a:off x="1007454" y="646949"/>
              <a:ext cx="18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67" y="3945"/>
                    <a:pt x="12934" y="10702"/>
                    <a:pt x="7178" y="16210"/>
                  </a:cubicBezTo>
                  <a:cubicBezTo>
                    <a:pt x="12826" y="15936"/>
                    <a:pt x="15737" y="10820"/>
                    <a:pt x="18625" y="10820"/>
                  </a:cubicBezTo>
                  <a:cubicBezTo>
                    <a:pt x="18625" y="10820"/>
                    <a:pt x="18625" y="5429"/>
                    <a:pt x="21600" y="5429"/>
                  </a:cubicBezTo>
                  <a:lnTo>
                    <a:pt x="21600" y="0"/>
                  </a:lnTo>
                  <a:close/>
                  <a:moveTo>
                    <a:pt x="7178" y="16210"/>
                  </a:moveTo>
                  <a:cubicBezTo>
                    <a:pt x="7028" y="16210"/>
                    <a:pt x="6855" y="16210"/>
                    <a:pt x="6704" y="16210"/>
                  </a:cubicBezTo>
                  <a:cubicBezTo>
                    <a:pt x="6704" y="16366"/>
                    <a:pt x="6704" y="16522"/>
                    <a:pt x="6704" y="16639"/>
                  </a:cubicBezTo>
                  <a:cubicBezTo>
                    <a:pt x="6855" y="16522"/>
                    <a:pt x="7028" y="16366"/>
                    <a:pt x="7178" y="16210"/>
                  </a:cubicBezTo>
                  <a:close/>
                  <a:moveTo>
                    <a:pt x="6704" y="16639"/>
                  </a:moveTo>
                  <a:cubicBezTo>
                    <a:pt x="4656" y="18553"/>
                    <a:pt x="2457" y="20233"/>
                    <a:pt x="0" y="21600"/>
                  </a:cubicBezTo>
                  <a:cubicBezTo>
                    <a:pt x="2889" y="21600"/>
                    <a:pt x="6489" y="21600"/>
                    <a:pt x="6704" y="166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249;p8"/>
            <p:cNvSpPr/>
            <p:nvPr/>
          </p:nvSpPr>
          <p:spPr>
            <a:xfrm>
              <a:off x="362353" y="90503"/>
              <a:ext cx="20166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0469" y="0"/>
                    <a:pt x="7856" y="0"/>
                    <a:pt x="7856" y="2612"/>
                  </a:cubicBezTo>
                  <a:cubicBezTo>
                    <a:pt x="5244" y="2612"/>
                    <a:pt x="2612" y="5244"/>
                    <a:pt x="0" y="7856"/>
                  </a:cubicBezTo>
                  <a:cubicBezTo>
                    <a:pt x="0" y="10469"/>
                    <a:pt x="2612" y="10469"/>
                    <a:pt x="2612" y="13081"/>
                  </a:cubicBezTo>
                  <a:cubicBezTo>
                    <a:pt x="5244" y="16356"/>
                    <a:pt x="5244" y="18969"/>
                    <a:pt x="7856" y="21600"/>
                  </a:cubicBezTo>
                  <a:cubicBezTo>
                    <a:pt x="10469" y="18969"/>
                    <a:pt x="13744" y="18969"/>
                    <a:pt x="16356" y="16356"/>
                  </a:cubicBezTo>
                  <a:cubicBezTo>
                    <a:pt x="21600" y="13081"/>
                    <a:pt x="21600" y="7856"/>
                    <a:pt x="18969" y="5244"/>
                  </a:cubicBezTo>
                  <a:cubicBezTo>
                    <a:pt x="18969" y="2612"/>
                    <a:pt x="16356" y="0"/>
                    <a:pt x="137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250;p8"/>
            <p:cNvSpPr/>
            <p:nvPr/>
          </p:nvSpPr>
          <p:spPr>
            <a:xfrm>
              <a:off x="456724" y="2272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0" y="11424"/>
                    <a:pt x="10780" y="16494"/>
                    <a:pt x="21600" y="21600"/>
                  </a:cubicBezTo>
                  <a:lnTo>
                    <a:pt x="21600" y="5069"/>
                  </a:lnTo>
                  <a:cubicBezTo>
                    <a:pt x="16210" y="0"/>
                    <a:pt x="16210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251;p8"/>
            <p:cNvSpPr/>
            <p:nvPr/>
          </p:nvSpPr>
          <p:spPr>
            <a:xfrm>
              <a:off x="744821" y="462086"/>
              <a:ext cx="26134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0" y="0"/>
                  </a:moveTo>
                  <a:cubicBezTo>
                    <a:pt x="13170" y="0"/>
                    <a:pt x="11067" y="0"/>
                    <a:pt x="8430" y="2347"/>
                  </a:cubicBezTo>
                  <a:cubicBezTo>
                    <a:pt x="6326" y="4678"/>
                    <a:pt x="4222" y="7009"/>
                    <a:pt x="2104" y="9930"/>
                  </a:cubicBezTo>
                  <a:cubicBezTo>
                    <a:pt x="0" y="9930"/>
                    <a:pt x="0" y="12261"/>
                    <a:pt x="0" y="12261"/>
                  </a:cubicBezTo>
                  <a:lnTo>
                    <a:pt x="8430" y="21600"/>
                  </a:lnTo>
                  <a:cubicBezTo>
                    <a:pt x="13170" y="19269"/>
                    <a:pt x="15289" y="14608"/>
                    <a:pt x="19496" y="12261"/>
                  </a:cubicBezTo>
                  <a:cubicBezTo>
                    <a:pt x="19496" y="12261"/>
                    <a:pt x="21600" y="9930"/>
                    <a:pt x="21600" y="7009"/>
                  </a:cubicBezTo>
                  <a:cubicBezTo>
                    <a:pt x="21600" y="4678"/>
                    <a:pt x="19496" y="2347"/>
                    <a:pt x="19496" y="2347"/>
                  </a:cubicBezTo>
                  <a:cubicBezTo>
                    <a:pt x="17393" y="0"/>
                    <a:pt x="15289" y="0"/>
                    <a:pt x="152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252;p8"/>
            <p:cNvSpPr/>
            <p:nvPr/>
          </p:nvSpPr>
          <p:spPr>
            <a:xfrm>
              <a:off x="471364" y="239018"/>
              <a:ext cx="15935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3450"/>
                    <a:pt x="0" y="3450"/>
                    <a:pt x="0" y="6900"/>
                  </a:cubicBezTo>
                  <a:cubicBezTo>
                    <a:pt x="3450" y="10350"/>
                    <a:pt x="10350" y="14675"/>
                    <a:pt x="13825" y="21600"/>
                  </a:cubicBezTo>
                  <a:lnTo>
                    <a:pt x="17275" y="18150"/>
                  </a:lnTo>
                  <a:cubicBezTo>
                    <a:pt x="21600" y="18150"/>
                    <a:pt x="21600" y="14675"/>
                    <a:pt x="21600" y="10350"/>
                  </a:cubicBezTo>
                  <a:lnTo>
                    <a:pt x="21600" y="3450"/>
                  </a:lnTo>
                  <a:cubicBezTo>
                    <a:pt x="17275" y="0"/>
                    <a:pt x="17275" y="0"/>
                    <a:pt x="138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253;p8"/>
            <p:cNvSpPr/>
            <p:nvPr/>
          </p:nvSpPr>
          <p:spPr>
            <a:xfrm>
              <a:off x="837898" y="544309"/>
              <a:ext cx="43740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16662" y="0"/>
                  </a:moveTo>
                  <a:cubicBezTo>
                    <a:pt x="16662" y="0"/>
                    <a:pt x="15430" y="1379"/>
                    <a:pt x="13885" y="1379"/>
                  </a:cubicBezTo>
                  <a:cubicBezTo>
                    <a:pt x="12653" y="4463"/>
                    <a:pt x="10179" y="5831"/>
                    <a:pt x="7715" y="8569"/>
                  </a:cubicBezTo>
                  <a:cubicBezTo>
                    <a:pt x="4938" y="9947"/>
                    <a:pt x="2464" y="13031"/>
                    <a:pt x="0" y="15769"/>
                  </a:cubicBezTo>
                  <a:cubicBezTo>
                    <a:pt x="1232" y="17147"/>
                    <a:pt x="2464" y="19884"/>
                    <a:pt x="4938" y="21600"/>
                  </a:cubicBezTo>
                  <a:cubicBezTo>
                    <a:pt x="10179" y="17147"/>
                    <a:pt x="15430" y="13031"/>
                    <a:pt x="20368" y="7200"/>
                  </a:cubicBezTo>
                  <a:cubicBezTo>
                    <a:pt x="21600" y="5831"/>
                    <a:pt x="21600" y="2747"/>
                    <a:pt x="19136" y="1379"/>
                  </a:cubicBezTo>
                  <a:cubicBezTo>
                    <a:pt x="19136" y="1379"/>
                    <a:pt x="17894" y="0"/>
                    <a:pt x="16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254;p8"/>
            <p:cNvSpPr/>
            <p:nvPr/>
          </p:nvSpPr>
          <p:spPr>
            <a:xfrm>
              <a:off x="635829" y="369037"/>
              <a:ext cx="34414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96" y="0"/>
                  </a:moveTo>
                  <a:cubicBezTo>
                    <a:pt x="10001" y="4106"/>
                    <a:pt x="4792" y="8747"/>
                    <a:pt x="0" y="12853"/>
                  </a:cubicBezTo>
                  <a:cubicBezTo>
                    <a:pt x="3195" y="16974"/>
                    <a:pt x="6795" y="19532"/>
                    <a:pt x="8392" y="21600"/>
                  </a:cubicBezTo>
                  <a:cubicBezTo>
                    <a:pt x="11599" y="19532"/>
                    <a:pt x="16796" y="14906"/>
                    <a:pt x="20003" y="12853"/>
                  </a:cubicBezTo>
                  <a:cubicBezTo>
                    <a:pt x="20003" y="10800"/>
                    <a:pt x="21600" y="8747"/>
                    <a:pt x="21600" y="8747"/>
                  </a:cubicBezTo>
                  <a:lnTo>
                    <a:pt x="21600" y="2053"/>
                  </a:lnTo>
                  <a:cubicBezTo>
                    <a:pt x="20003" y="2053"/>
                    <a:pt x="20003" y="0"/>
                    <a:pt x="184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255;p8"/>
            <p:cNvSpPr/>
            <p:nvPr/>
          </p:nvSpPr>
          <p:spPr>
            <a:xfrm>
              <a:off x="492388" y="260039"/>
              <a:ext cx="15935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3475"/>
                    <a:pt x="3475" y="3475"/>
                    <a:pt x="0" y="7775"/>
                  </a:cubicBezTo>
                  <a:cubicBezTo>
                    <a:pt x="3475" y="11250"/>
                    <a:pt x="10375" y="14700"/>
                    <a:pt x="18150" y="21600"/>
                  </a:cubicBezTo>
                  <a:cubicBezTo>
                    <a:pt x="21600" y="18150"/>
                    <a:pt x="21600" y="14700"/>
                    <a:pt x="21600" y="14700"/>
                  </a:cubicBezTo>
                  <a:lnTo>
                    <a:pt x="21600" y="3475"/>
                  </a:lnTo>
                  <a:cubicBezTo>
                    <a:pt x="18150" y="0"/>
                    <a:pt x="14700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256;p8"/>
            <p:cNvSpPr/>
            <p:nvPr/>
          </p:nvSpPr>
          <p:spPr>
            <a:xfrm>
              <a:off x="510885" y="280473"/>
              <a:ext cx="133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12" y="10780"/>
                    <a:pt x="13359" y="16171"/>
                    <a:pt x="21600" y="21600"/>
                  </a:cubicBezTo>
                  <a:lnTo>
                    <a:pt x="21600" y="16171"/>
                  </a:lnTo>
                  <a:cubicBezTo>
                    <a:pt x="21600" y="10780"/>
                    <a:pt x="21600" y="5390"/>
                    <a:pt x="17464" y="5390"/>
                  </a:cubicBezTo>
                  <a:cubicBezTo>
                    <a:pt x="17464" y="0"/>
                    <a:pt x="13359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257;p8"/>
            <p:cNvSpPr/>
            <p:nvPr/>
          </p:nvSpPr>
          <p:spPr>
            <a:xfrm>
              <a:off x="531909" y="278535"/>
              <a:ext cx="40169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7" y="0"/>
                  </a:moveTo>
                  <a:cubicBezTo>
                    <a:pt x="15769" y="0"/>
                    <a:pt x="15769" y="0"/>
                    <a:pt x="14400" y="2162"/>
                  </a:cubicBezTo>
                  <a:cubicBezTo>
                    <a:pt x="10284" y="5612"/>
                    <a:pt x="5831" y="10800"/>
                    <a:pt x="0" y="16413"/>
                  </a:cubicBezTo>
                  <a:cubicBezTo>
                    <a:pt x="3084" y="18138"/>
                    <a:pt x="5831" y="19875"/>
                    <a:pt x="7200" y="21600"/>
                  </a:cubicBezTo>
                  <a:cubicBezTo>
                    <a:pt x="11663" y="18138"/>
                    <a:pt x="15769" y="14688"/>
                    <a:pt x="18853" y="10800"/>
                  </a:cubicBezTo>
                  <a:cubicBezTo>
                    <a:pt x="20231" y="9075"/>
                    <a:pt x="21600" y="9075"/>
                    <a:pt x="21600" y="7337"/>
                  </a:cubicBezTo>
                  <a:cubicBezTo>
                    <a:pt x="21600" y="5612"/>
                    <a:pt x="21600" y="3888"/>
                    <a:pt x="20231" y="3888"/>
                  </a:cubicBezTo>
                  <a:cubicBezTo>
                    <a:pt x="20231" y="2162"/>
                    <a:pt x="18853" y="0"/>
                    <a:pt x="18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258;p8"/>
            <p:cNvSpPr/>
            <p:nvPr/>
          </p:nvSpPr>
          <p:spPr>
            <a:xfrm>
              <a:off x="943700" y="645028"/>
              <a:ext cx="33019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3606" y="0"/>
                  </a:moveTo>
                  <a:cubicBezTo>
                    <a:pt x="8399" y="7775"/>
                    <a:pt x="3610" y="11225"/>
                    <a:pt x="0" y="18125"/>
                  </a:cubicBezTo>
                  <a:lnTo>
                    <a:pt x="1608" y="18125"/>
                  </a:lnTo>
                  <a:cubicBezTo>
                    <a:pt x="6803" y="21600"/>
                    <a:pt x="11604" y="21600"/>
                    <a:pt x="16799" y="21600"/>
                  </a:cubicBezTo>
                  <a:cubicBezTo>
                    <a:pt x="18395" y="21600"/>
                    <a:pt x="20003" y="18125"/>
                    <a:pt x="20003" y="18125"/>
                  </a:cubicBezTo>
                  <a:cubicBezTo>
                    <a:pt x="20003" y="14675"/>
                    <a:pt x="21600" y="11225"/>
                    <a:pt x="20003" y="7775"/>
                  </a:cubicBezTo>
                  <a:cubicBezTo>
                    <a:pt x="20003" y="4300"/>
                    <a:pt x="18395" y="4300"/>
                    <a:pt x="18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259;p8"/>
            <p:cNvSpPr/>
            <p:nvPr/>
          </p:nvSpPr>
          <p:spPr>
            <a:xfrm>
              <a:off x="296695" y="7652"/>
              <a:ext cx="782783" cy="5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478" y="8208"/>
                  </a:moveTo>
                  <a:lnTo>
                    <a:pt x="20478" y="8304"/>
                  </a:lnTo>
                  <a:cubicBezTo>
                    <a:pt x="20410" y="8304"/>
                    <a:pt x="20408" y="8395"/>
                    <a:pt x="20343" y="8400"/>
                  </a:cubicBezTo>
                  <a:cubicBezTo>
                    <a:pt x="20388" y="8332"/>
                    <a:pt x="20433" y="8270"/>
                    <a:pt x="20478" y="8208"/>
                  </a:cubicBezTo>
                  <a:close/>
                  <a:moveTo>
                    <a:pt x="11369" y="0"/>
                  </a:moveTo>
                  <a:cubicBezTo>
                    <a:pt x="10265" y="119"/>
                    <a:pt x="9179" y="503"/>
                    <a:pt x="8146" y="1104"/>
                  </a:cubicBezTo>
                  <a:cubicBezTo>
                    <a:pt x="7340" y="1607"/>
                    <a:pt x="6551" y="2304"/>
                    <a:pt x="5815" y="3216"/>
                  </a:cubicBezTo>
                  <a:cubicBezTo>
                    <a:pt x="5150" y="2208"/>
                    <a:pt x="4572" y="1512"/>
                    <a:pt x="3994" y="816"/>
                  </a:cubicBezTo>
                  <a:cubicBezTo>
                    <a:pt x="3924" y="719"/>
                    <a:pt x="3836" y="719"/>
                    <a:pt x="3696" y="719"/>
                  </a:cubicBezTo>
                  <a:lnTo>
                    <a:pt x="3398" y="719"/>
                  </a:lnTo>
                  <a:cubicBezTo>
                    <a:pt x="3398" y="719"/>
                    <a:pt x="3328" y="719"/>
                    <a:pt x="3258" y="816"/>
                  </a:cubicBezTo>
                  <a:cubicBezTo>
                    <a:pt x="2960" y="1008"/>
                    <a:pt x="2610" y="1200"/>
                    <a:pt x="2312" y="1416"/>
                  </a:cubicBezTo>
                  <a:lnTo>
                    <a:pt x="2242" y="1512"/>
                  </a:lnTo>
                  <a:cubicBezTo>
                    <a:pt x="1576" y="1920"/>
                    <a:pt x="858" y="2400"/>
                    <a:pt x="192" y="3000"/>
                  </a:cubicBezTo>
                  <a:cubicBezTo>
                    <a:pt x="122" y="3120"/>
                    <a:pt x="52" y="3216"/>
                    <a:pt x="52" y="3312"/>
                  </a:cubicBezTo>
                  <a:cubicBezTo>
                    <a:pt x="-18" y="3504"/>
                    <a:pt x="-18" y="3720"/>
                    <a:pt x="52" y="3912"/>
                  </a:cubicBezTo>
                  <a:cubicBezTo>
                    <a:pt x="122" y="3504"/>
                    <a:pt x="333" y="3216"/>
                    <a:pt x="560" y="3000"/>
                  </a:cubicBezTo>
                  <a:cubicBezTo>
                    <a:pt x="700" y="2904"/>
                    <a:pt x="858" y="2904"/>
                    <a:pt x="998" y="2904"/>
                  </a:cubicBezTo>
                  <a:cubicBezTo>
                    <a:pt x="1366" y="2616"/>
                    <a:pt x="1734" y="2304"/>
                    <a:pt x="2084" y="2016"/>
                  </a:cubicBezTo>
                  <a:cubicBezTo>
                    <a:pt x="2522" y="1607"/>
                    <a:pt x="2960" y="1320"/>
                    <a:pt x="3486" y="1104"/>
                  </a:cubicBezTo>
                  <a:lnTo>
                    <a:pt x="3766" y="1104"/>
                  </a:lnTo>
                  <a:cubicBezTo>
                    <a:pt x="4274" y="1704"/>
                    <a:pt x="4870" y="2208"/>
                    <a:pt x="5378" y="2904"/>
                  </a:cubicBezTo>
                  <a:cubicBezTo>
                    <a:pt x="5448" y="3000"/>
                    <a:pt x="5588" y="3216"/>
                    <a:pt x="5676" y="3312"/>
                  </a:cubicBezTo>
                  <a:cubicBezTo>
                    <a:pt x="5717" y="3425"/>
                    <a:pt x="5781" y="3471"/>
                    <a:pt x="5843" y="3471"/>
                  </a:cubicBezTo>
                  <a:cubicBezTo>
                    <a:pt x="5886" y="3471"/>
                    <a:pt x="5927" y="3447"/>
                    <a:pt x="5956" y="3408"/>
                  </a:cubicBezTo>
                  <a:lnTo>
                    <a:pt x="6026" y="3408"/>
                  </a:lnTo>
                  <a:cubicBezTo>
                    <a:pt x="6026" y="3312"/>
                    <a:pt x="6113" y="3312"/>
                    <a:pt x="6113" y="3312"/>
                  </a:cubicBezTo>
                  <a:cubicBezTo>
                    <a:pt x="6183" y="3120"/>
                    <a:pt x="6324" y="3000"/>
                    <a:pt x="6394" y="2808"/>
                  </a:cubicBezTo>
                  <a:cubicBezTo>
                    <a:pt x="6551" y="3216"/>
                    <a:pt x="6692" y="3504"/>
                    <a:pt x="6832" y="3912"/>
                  </a:cubicBezTo>
                  <a:cubicBezTo>
                    <a:pt x="6832" y="3979"/>
                    <a:pt x="6911" y="4047"/>
                    <a:pt x="7006" y="4047"/>
                  </a:cubicBezTo>
                  <a:cubicBezTo>
                    <a:pt x="7046" y="4047"/>
                    <a:pt x="7089" y="4036"/>
                    <a:pt x="7130" y="4008"/>
                  </a:cubicBezTo>
                  <a:cubicBezTo>
                    <a:pt x="7200" y="3912"/>
                    <a:pt x="7270" y="3720"/>
                    <a:pt x="7200" y="3600"/>
                  </a:cubicBezTo>
                  <a:cubicBezTo>
                    <a:pt x="7060" y="3216"/>
                    <a:pt x="6902" y="2808"/>
                    <a:pt x="6762" y="2400"/>
                  </a:cubicBezTo>
                  <a:cubicBezTo>
                    <a:pt x="6832" y="2400"/>
                    <a:pt x="6832" y="2304"/>
                    <a:pt x="6902" y="2304"/>
                  </a:cubicBezTo>
                  <a:lnTo>
                    <a:pt x="6989" y="2208"/>
                  </a:lnTo>
                  <a:lnTo>
                    <a:pt x="6989" y="2304"/>
                  </a:lnTo>
                  <a:cubicBezTo>
                    <a:pt x="7060" y="2400"/>
                    <a:pt x="7130" y="2616"/>
                    <a:pt x="7200" y="2711"/>
                  </a:cubicBezTo>
                  <a:cubicBezTo>
                    <a:pt x="7200" y="2808"/>
                    <a:pt x="7270" y="2808"/>
                    <a:pt x="7340" y="2904"/>
                  </a:cubicBezTo>
                  <a:cubicBezTo>
                    <a:pt x="7427" y="2904"/>
                    <a:pt x="7498" y="2904"/>
                    <a:pt x="7498" y="2808"/>
                  </a:cubicBezTo>
                  <a:cubicBezTo>
                    <a:pt x="7568" y="2808"/>
                    <a:pt x="7568" y="2711"/>
                    <a:pt x="7637" y="2616"/>
                  </a:cubicBezTo>
                  <a:cubicBezTo>
                    <a:pt x="7637" y="2616"/>
                    <a:pt x="7637" y="2520"/>
                    <a:pt x="7568" y="2400"/>
                  </a:cubicBezTo>
                  <a:cubicBezTo>
                    <a:pt x="7568" y="2208"/>
                    <a:pt x="7427" y="2112"/>
                    <a:pt x="7340" y="1920"/>
                  </a:cubicBezTo>
                  <a:cubicBezTo>
                    <a:pt x="7427" y="1800"/>
                    <a:pt x="7498" y="1800"/>
                    <a:pt x="7568" y="1704"/>
                  </a:cubicBezTo>
                  <a:lnTo>
                    <a:pt x="7568" y="1800"/>
                  </a:lnTo>
                  <a:cubicBezTo>
                    <a:pt x="7708" y="2016"/>
                    <a:pt x="7866" y="2208"/>
                    <a:pt x="7935" y="2520"/>
                  </a:cubicBezTo>
                  <a:cubicBezTo>
                    <a:pt x="8005" y="2520"/>
                    <a:pt x="8005" y="2616"/>
                    <a:pt x="8075" y="2616"/>
                  </a:cubicBezTo>
                  <a:lnTo>
                    <a:pt x="8216" y="2616"/>
                  </a:lnTo>
                  <a:cubicBezTo>
                    <a:pt x="8373" y="2520"/>
                    <a:pt x="8373" y="2304"/>
                    <a:pt x="8303" y="2208"/>
                  </a:cubicBezTo>
                  <a:cubicBezTo>
                    <a:pt x="8216" y="1920"/>
                    <a:pt x="8075" y="1704"/>
                    <a:pt x="8005" y="1512"/>
                  </a:cubicBezTo>
                  <a:cubicBezTo>
                    <a:pt x="8075" y="1416"/>
                    <a:pt x="8146" y="1416"/>
                    <a:pt x="8216" y="1320"/>
                  </a:cubicBezTo>
                  <a:cubicBezTo>
                    <a:pt x="8216" y="1320"/>
                    <a:pt x="8216" y="1416"/>
                    <a:pt x="8303" y="1416"/>
                  </a:cubicBezTo>
                  <a:cubicBezTo>
                    <a:pt x="8303" y="1512"/>
                    <a:pt x="8373" y="1704"/>
                    <a:pt x="8443" y="1800"/>
                  </a:cubicBezTo>
                  <a:cubicBezTo>
                    <a:pt x="8443" y="1920"/>
                    <a:pt x="8514" y="1920"/>
                    <a:pt x="8514" y="1920"/>
                  </a:cubicBezTo>
                  <a:cubicBezTo>
                    <a:pt x="8549" y="1968"/>
                    <a:pt x="8584" y="1991"/>
                    <a:pt x="8621" y="1991"/>
                  </a:cubicBezTo>
                  <a:cubicBezTo>
                    <a:pt x="8658" y="1991"/>
                    <a:pt x="8697" y="1968"/>
                    <a:pt x="8741" y="1920"/>
                  </a:cubicBezTo>
                  <a:cubicBezTo>
                    <a:pt x="8741" y="1920"/>
                    <a:pt x="8811" y="1800"/>
                    <a:pt x="8811" y="1704"/>
                  </a:cubicBezTo>
                  <a:lnTo>
                    <a:pt x="8811" y="1512"/>
                  </a:lnTo>
                  <a:cubicBezTo>
                    <a:pt x="8741" y="1416"/>
                    <a:pt x="8741" y="1200"/>
                    <a:pt x="8654" y="1104"/>
                  </a:cubicBezTo>
                  <a:cubicBezTo>
                    <a:pt x="8811" y="1008"/>
                    <a:pt x="8881" y="1008"/>
                    <a:pt x="9022" y="912"/>
                  </a:cubicBezTo>
                  <a:cubicBezTo>
                    <a:pt x="9092" y="1512"/>
                    <a:pt x="9092" y="2112"/>
                    <a:pt x="9249" y="2616"/>
                  </a:cubicBezTo>
                  <a:cubicBezTo>
                    <a:pt x="9249" y="2808"/>
                    <a:pt x="9390" y="2904"/>
                    <a:pt x="9459" y="2904"/>
                  </a:cubicBezTo>
                  <a:cubicBezTo>
                    <a:pt x="9617" y="2808"/>
                    <a:pt x="9687" y="2616"/>
                    <a:pt x="9617" y="2520"/>
                  </a:cubicBezTo>
                  <a:cubicBezTo>
                    <a:pt x="9617" y="2112"/>
                    <a:pt x="9529" y="1800"/>
                    <a:pt x="9529" y="1512"/>
                  </a:cubicBezTo>
                  <a:cubicBezTo>
                    <a:pt x="9459" y="1200"/>
                    <a:pt x="9459" y="1008"/>
                    <a:pt x="9459" y="816"/>
                  </a:cubicBezTo>
                  <a:cubicBezTo>
                    <a:pt x="9529" y="719"/>
                    <a:pt x="9617" y="719"/>
                    <a:pt x="9757" y="719"/>
                  </a:cubicBezTo>
                  <a:cubicBezTo>
                    <a:pt x="9757" y="719"/>
                    <a:pt x="9827" y="600"/>
                    <a:pt x="9897" y="600"/>
                  </a:cubicBezTo>
                  <a:lnTo>
                    <a:pt x="9897" y="719"/>
                  </a:lnTo>
                  <a:cubicBezTo>
                    <a:pt x="9897" y="912"/>
                    <a:pt x="9967" y="1104"/>
                    <a:pt x="9967" y="1320"/>
                  </a:cubicBezTo>
                  <a:cubicBezTo>
                    <a:pt x="9967" y="1416"/>
                    <a:pt x="10055" y="1512"/>
                    <a:pt x="10055" y="1512"/>
                  </a:cubicBezTo>
                  <a:cubicBezTo>
                    <a:pt x="10125" y="1607"/>
                    <a:pt x="10195" y="1607"/>
                    <a:pt x="10265" y="1607"/>
                  </a:cubicBezTo>
                  <a:cubicBezTo>
                    <a:pt x="10265" y="1512"/>
                    <a:pt x="10335" y="1512"/>
                    <a:pt x="10406" y="1416"/>
                  </a:cubicBezTo>
                  <a:lnTo>
                    <a:pt x="10406" y="1200"/>
                  </a:lnTo>
                  <a:cubicBezTo>
                    <a:pt x="10406" y="1104"/>
                    <a:pt x="10406" y="1008"/>
                    <a:pt x="10335" y="1008"/>
                  </a:cubicBezTo>
                  <a:lnTo>
                    <a:pt x="10335" y="503"/>
                  </a:lnTo>
                  <a:lnTo>
                    <a:pt x="10493" y="503"/>
                  </a:lnTo>
                  <a:lnTo>
                    <a:pt x="10493" y="912"/>
                  </a:lnTo>
                  <a:cubicBezTo>
                    <a:pt x="10493" y="1104"/>
                    <a:pt x="10563" y="1200"/>
                    <a:pt x="10703" y="1200"/>
                  </a:cubicBezTo>
                  <a:cubicBezTo>
                    <a:pt x="10844" y="1200"/>
                    <a:pt x="10931" y="1104"/>
                    <a:pt x="10931" y="912"/>
                  </a:cubicBezTo>
                  <a:lnTo>
                    <a:pt x="10931" y="408"/>
                  </a:lnTo>
                  <a:lnTo>
                    <a:pt x="11212" y="408"/>
                  </a:lnTo>
                  <a:lnTo>
                    <a:pt x="11212" y="719"/>
                  </a:lnTo>
                  <a:cubicBezTo>
                    <a:pt x="11212" y="816"/>
                    <a:pt x="11281" y="1008"/>
                    <a:pt x="11439" y="1008"/>
                  </a:cubicBezTo>
                  <a:cubicBezTo>
                    <a:pt x="11579" y="1008"/>
                    <a:pt x="11649" y="816"/>
                    <a:pt x="11649" y="719"/>
                  </a:cubicBezTo>
                  <a:lnTo>
                    <a:pt x="11649" y="312"/>
                  </a:lnTo>
                  <a:lnTo>
                    <a:pt x="11807" y="312"/>
                  </a:lnTo>
                  <a:lnTo>
                    <a:pt x="11807" y="816"/>
                  </a:lnTo>
                  <a:cubicBezTo>
                    <a:pt x="11807" y="1008"/>
                    <a:pt x="11877" y="1104"/>
                    <a:pt x="12017" y="1104"/>
                  </a:cubicBezTo>
                  <a:cubicBezTo>
                    <a:pt x="12157" y="1104"/>
                    <a:pt x="12245" y="1008"/>
                    <a:pt x="12245" y="816"/>
                  </a:cubicBezTo>
                  <a:lnTo>
                    <a:pt x="12245" y="408"/>
                  </a:lnTo>
                  <a:cubicBezTo>
                    <a:pt x="12525" y="408"/>
                    <a:pt x="12753" y="408"/>
                    <a:pt x="12963" y="503"/>
                  </a:cubicBezTo>
                  <a:cubicBezTo>
                    <a:pt x="12823" y="1008"/>
                    <a:pt x="12753" y="1607"/>
                    <a:pt x="12683" y="2208"/>
                  </a:cubicBezTo>
                  <a:cubicBezTo>
                    <a:pt x="12595" y="2304"/>
                    <a:pt x="12683" y="2520"/>
                    <a:pt x="12823" y="2520"/>
                  </a:cubicBezTo>
                  <a:cubicBezTo>
                    <a:pt x="12841" y="2545"/>
                    <a:pt x="12865" y="2557"/>
                    <a:pt x="12889" y="2557"/>
                  </a:cubicBezTo>
                  <a:cubicBezTo>
                    <a:pt x="12957" y="2557"/>
                    <a:pt x="13033" y="2463"/>
                    <a:pt x="13033" y="2304"/>
                  </a:cubicBezTo>
                  <a:cubicBezTo>
                    <a:pt x="13191" y="1704"/>
                    <a:pt x="13261" y="1200"/>
                    <a:pt x="13401" y="600"/>
                  </a:cubicBezTo>
                  <a:cubicBezTo>
                    <a:pt x="13559" y="600"/>
                    <a:pt x="13699" y="719"/>
                    <a:pt x="13839" y="719"/>
                  </a:cubicBezTo>
                  <a:cubicBezTo>
                    <a:pt x="13839" y="912"/>
                    <a:pt x="13769" y="1104"/>
                    <a:pt x="13769" y="1200"/>
                  </a:cubicBezTo>
                  <a:cubicBezTo>
                    <a:pt x="13699" y="1416"/>
                    <a:pt x="13769" y="1607"/>
                    <a:pt x="13909" y="1607"/>
                  </a:cubicBezTo>
                  <a:cubicBezTo>
                    <a:pt x="13996" y="1607"/>
                    <a:pt x="14137" y="1512"/>
                    <a:pt x="14137" y="1416"/>
                  </a:cubicBezTo>
                  <a:cubicBezTo>
                    <a:pt x="14207" y="1200"/>
                    <a:pt x="14207" y="1104"/>
                    <a:pt x="14277" y="912"/>
                  </a:cubicBezTo>
                  <a:cubicBezTo>
                    <a:pt x="14347" y="912"/>
                    <a:pt x="14435" y="1008"/>
                    <a:pt x="14505" y="1008"/>
                  </a:cubicBezTo>
                  <a:cubicBezTo>
                    <a:pt x="14435" y="1200"/>
                    <a:pt x="14347" y="1320"/>
                    <a:pt x="14347" y="1512"/>
                  </a:cubicBezTo>
                  <a:cubicBezTo>
                    <a:pt x="14277" y="1704"/>
                    <a:pt x="14277" y="1800"/>
                    <a:pt x="14435" y="1920"/>
                  </a:cubicBezTo>
                  <a:cubicBezTo>
                    <a:pt x="14463" y="1958"/>
                    <a:pt x="14502" y="1981"/>
                    <a:pt x="14543" y="1981"/>
                  </a:cubicBezTo>
                  <a:cubicBezTo>
                    <a:pt x="14606" y="1981"/>
                    <a:pt x="14673" y="1930"/>
                    <a:pt x="14715" y="1800"/>
                  </a:cubicBezTo>
                  <a:cubicBezTo>
                    <a:pt x="14785" y="1607"/>
                    <a:pt x="14873" y="1416"/>
                    <a:pt x="14943" y="1200"/>
                  </a:cubicBezTo>
                  <a:cubicBezTo>
                    <a:pt x="14943" y="1200"/>
                    <a:pt x="15013" y="1320"/>
                    <a:pt x="15083" y="1320"/>
                  </a:cubicBezTo>
                  <a:lnTo>
                    <a:pt x="15013" y="1320"/>
                  </a:lnTo>
                  <a:cubicBezTo>
                    <a:pt x="15013" y="1416"/>
                    <a:pt x="14943" y="1512"/>
                    <a:pt x="14943" y="1607"/>
                  </a:cubicBezTo>
                  <a:cubicBezTo>
                    <a:pt x="14943" y="1704"/>
                    <a:pt x="14873" y="1800"/>
                    <a:pt x="14943" y="1920"/>
                  </a:cubicBezTo>
                  <a:cubicBezTo>
                    <a:pt x="14943" y="1920"/>
                    <a:pt x="14943" y="2016"/>
                    <a:pt x="15013" y="2016"/>
                  </a:cubicBezTo>
                  <a:cubicBezTo>
                    <a:pt x="15083" y="2112"/>
                    <a:pt x="15153" y="2112"/>
                    <a:pt x="15153" y="2112"/>
                  </a:cubicBezTo>
                  <a:cubicBezTo>
                    <a:pt x="15222" y="2112"/>
                    <a:pt x="15223" y="2017"/>
                    <a:pt x="15309" y="2016"/>
                  </a:cubicBezTo>
                  <a:cubicBezTo>
                    <a:pt x="15223" y="2017"/>
                    <a:pt x="15223" y="2112"/>
                    <a:pt x="15223" y="2112"/>
                  </a:cubicBezTo>
                  <a:cubicBezTo>
                    <a:pt x="15223" y="2304"/>
                    <a:pt x="15311" y="2520"/>
                    <a:pt x="15381" y="2520"/>
                  </a:cubicBezTo>
                  <a:cubicBezTo>
                    <a:pt x="15521" y="2520"/>
                    <a:pt x="15661" y="2400"/>
                    <a:pt x="15661" y="2304"/>
                  </a:cubicBezTo>
                  <a:cubicBezTo>
                    <a:pt x="15749" y="2112"/>
                    <a:pt x="15749" y="2016"/>
                    <a:pt x="15818" y="1800"/>
                  </a:cubicBezTo>
                  <a:cubicBezTo>
                    <a:pt x="15959" y="1920"/>
                    <a:pt x="16099" y="2016"/>
                    <a:pt x="16256" y="2112"/>
                  </a:cubicBezTo>
                  <a:cubicBezTo>
                    <a:pt x="16256" y="2208"/>
                    <a:pt x="16186" y="2208"/>
                    <a:pt x="16186" y="2304"/>
                  </a:cubicBezTo>
                  <a:cubicBezTo>
                    <a:pt x="15888" y="2808"/>
                    <a:pt x="15661" y="3312"/>
                    <a:pt x="15381" y="3815"/>
                  </a:cubicBezTo>
                  <a:cubicBezTo>
                    <a:pt x="15381" y="4008"/>
                    <a:pt x="15381" y="4199"/>
                    <a:pt x="15521" y="4199"/>
                  </a:cubicBezTo>
                  <a:cubicBezTo>
                    <a:pt x="15551" y="4251"/>
                    <a:pt x="15597" y="4281"/>
                    <a:pt x="15645" y="4281"/>
                  </a:cubicBezTo>
                  <a:cubicBezTo>
                    <a:pt x="15710" y="4281"/>
                    <a:pt x="15778" y="4227"/>
                    <a:pt x="15818" y="4104"/>
                  </a:cubicBezTo>
                  <a:cubicBezTo>
                    <a:pt x="16029" y="3600"/>
                    <a:pt x="16327" y="3120"/>
                    <a:pt x="16537" y="2616"/>
                  </a:cubicBezTo>
                  <a:cubicBezTo>
                    <a:pt x="16537" y="2520"/>
                    <a:pt x="16624" y="2520"/>
                    <a:pt x="16537" y="2400"/>
                  </a:cubicBezTo>
                  <a:cubicBezTo>
                    <a:pt x="16765" y="2616"/>
                    <a:pt x="16905" y="2711"/>
                    <a:pt x="17133" y="2904"/>
                  </a:cubicBezTo>
                  <a:cubicBezTo>
                    <a:pt x="17062" y="2904"/>
                    <a:pt x="17062" y="3000"/>
                    <a:pt x="17062" y="3000"/>
                  </a:cubicBezTo>
                  <a:cubicBezTo>
                    <a:pt x="16975" y="3120"/>
                    <a:pt x="16905" y="3216"/>
                    <a:pt x="16835" y="3408"/>
                  </a:cubicBezTo>
                  <a:cubicBezTo>
                    <a:pt x="16835" y="3504"/>
                    <a:pt x="16835" y="3720"/>
                    <a:pt x="16975" y="3815"/>
                  </a:cubicBezTo>
                  <a:cubicBezTo>
                    <a:pt x="17000" y="3844"/>
                    <a:pt x="17031" y="3856"/>
                    <a:pt x="17062" y="3856"/>
                  </a:cubicBezTo>
                  <a:cubicBezTo>
                    <a:pt x="17138" y="3856"/>
                    <a:pt x="17223" y="3788"/>
                    <a:pt x="17273" y="3720"/>
                  </a:cubicBezTo>
                  <a:cubicBezTo>
                    <a:pt x="17273" y="3600"/>
                    <a:pt x="17342" y="3408"/>
                    <a:pt x="17413" y="3312"/>
                  </a:cubicBezTo>
                  <a:lnTo>
                    <a:pt x="17413" y="3216"/>
                  </a:lnTo>
                  <a:cubicBezTo>
                    <a:pt x="17571" y="3312"/>
                    <a:pt x="17640" y="3408"/>
                    <a:pt x="17710" y="3504"/>
                  </a:cubicBezTo>
                  <a:cubicBezTo>
                    <a:pt x="17571" y="3720"/>
                    <a:pt x="17413" y="3912"/>
                    <a:pt x="17342" y="4104"/>
                  </a:cubicBezTo>
                  <a:cubicBezTo>
                    <a:pt x="17273" y="4199"/>
                    <a:pt x="17203" y="4416"/>
                    <a:pt x="17342" y="4512"/>
                  </a:cubicBezTo>
                  <a:cubicBezTo>
                    <a:pt x="17377" y="4560"/>
                    <a:pt x="17435" y="4583"/>
                    <a:pt x="17491" y="4583"/>
                  </a:cubicBezTo>
                  <a:cubicBezTo>
                    <a:pt x="17548" y="4583"/>
                    <a:pt x="17606" y="4560"/>
                    <a:pt x="17640" y="4512"/>
                  </a:cubicBezTo>
                  <a:cubicBezTo>
                    <a:pt x="17780" y="4320"/>
                    <a:pt x="17938" y="4104"/>
                    <a:pt x="18008" y="3912"/>
                  </a:cubicBezTo>
                  <a:cubicBezTo>
                    <a:pt x="18078" y="4008"/>
                    <a:pt x="18148" y="4008"/>
                    <a:pt x="18148" y="4104"/>
                  </a:cubicBezTo>
                  <a:cubicBezTo>
                    <a:pt x="18148" y="4199"/>
                    <a:pt x="18078" y="4320"/>
                    <a:pt x="18078" y="4416"/>
                  </a:cubicBezTo>
                  <a:lnTo>
                    <a:pt x="18008" y="4416"/>
                  </a:lnTo>
                  <a:cubicBezTo>
                    <a:pt x="18008" y="4512"/>
                    <a:pt x="17938" y="4608"/>
                    <a:pt x="17938" y="4608"/>
                  </a:cubicBezTo>
                  <a:cubicBezTo>
                    <a:pt x="17938" y="4704"/>
                    <a:pt x="17938" y="4800"/>
                    <a:pt x="18008" y="4920"/>
                  </a:cubicBezTo>
                  <a:cubicBezTo>
                    <a:pt x="18078" y="4920"/>
                    <a:pt x="18078" y="5016"/>
                    <a:pt x="18148" y="5016"/>
                  </a:cubicBezTo>
                  <a:cubicBezTo>
                    <a:pt x="18219" y="5016"/>
                    <a:pt x="18289" y="4920"/>
                    <a:pt x="18289" y="4920"/>
                  </a:cubicBezTo>
                  <a:cubicBezTo>
                    <a:pt x="18376" y="4800"/>
                    <a:pt x="18446" y="4608"/>
                    <a:pt x="18516" y="4512"/>
                  </a:cubicBezTo>
                  <a:cubicBezTo>
                    <a:pt x="18516" y="4512"/>
                    <a:pt x="18516" y="4608"/>
                    <a:pt x="18586" y="4608"/>
                  </a:cubicBezTo>
                  <a:lnTo>
                    <a:pt x="18516" y="4608"/>
                  </a:lnTo>
                  <a:cubicBezTo>
                    <a:pt x="18446" y="4704"/>
                    <a:pt x="18376" y="4920"/>
                    <a:pt x="18376" y="5016"/>
                  </a:cubicBezTo>
                  <a:cubicBezTo>
                    <a:pt x="18289" y="5112"/>
                    <a:pt x="18289" y="5303"/>
                    <a:pt x="18446" y="5400"/>
                  </a:cubicBezTo>
                  <a:cubicBezTo>
                    <a:pt x="18476" y="5451"/>
                    <a:pt x="18519" y="5481"/>
                    <a:pt x="18563" y="5481"/>
                  </a:cubicBezTo>
                  <a:cubicBezTo>
                    <a:pt x="18623" y="5481"/>
                    <a:pt x="18687" y="5428"/>
                    <a:pt x="18727" y="5303"/>
                  </a:cubicBezTo>
                  <a:cubicBezTo>
                    <a:pt x="18814" y="5208"/>
                    <a:pt x="18814" y="5112"/>
                    <a:pt x="18884" y="5016"/>
                  </a:cubicBezTo>
                  <a:cubicBezTo>
                    <a:pt x="18954" y="5112"/>
                    <a:pt x="19025" y="5303"/>
                    <a:pt x="19095" y="5400"/>
                  </a:cubicBezTo>
                  <a:cubicBezTo>
                    <a:pt x="18727" y="5712"/>
                    <a:pt x="18446" y="6120"/>
                    <a:pt x="18078" y="6504"/>
                  </a:cubicBezTo>
                  <a:cubicBezTo>
                    <a:pt x="18008" y="6600"/>
                    <a:pt x="18008" y="6816"/>
                    <a:pt x="18078" y="6912"/>
                  </a:cubicBezTo>
                  <a:cubicBezTo>
                    <a:pt x="18148" y="7008"/>
                    <a:pt x="18219" y="7008"/>
                    <a:pt x="18289" y="7008"/>
                  </a:cubicBezTo>
                  <a:cubicBezTo>
                    <a:pt x="18289" y="7008"/>
                    <a:pt x="18376" y="7008"/>
                    <a:pt x="18446" y="6912"/>
                  </a:cubicBezTo>
                  <a:cubicBezTo>
                    <a:pt x="18727" y="6600"/>
                    <a:pt x="19025" y="6216"/>
                    <a:pt x="19392" y="5808"/>
                  </a:cubicBezTo>
                  <a:cubicBezTo>
                    <a:pt x="19462" y="5904"/>
                    <a:pt x="19532" y="6120"/>
                    <a:pt x="19602" y="6216"/>
                  </a:cubicBezTo>
                  <a:cubicBezTo>
                    <a:pt x="19462" y="6216"/>
                    <a:pt x="19392" y="6312"/>
                    <a:pt x="19322" y="6312"/>
                  </a:cubicBezTo>
                  <a:cubicBezTo>
                    <a:pt x="19164" y="6408"/>
                    <a:pt x="19164" y="6600"/>
                    <a:pt x="19252" y="6816"/>
                  </a:cubicBezTo>
                  <a:cubicBezTo>
                    <a:pt x="19252" y="6912"/>
                    <a:pt x="19392" y="6912"/>
                    <a:pt x="19532" y="6912"/>
                  </a:cubicBezTo>
                  <a:cubicBezTo>
                    <a:pt x="19532" y="6912"/>
                    <a:pt x="19532" y="6816"/>
                    <a:pt x="19602" y="6816"/>
                  </a:cubicBezTo>
                  <a:cubicBezTo>
                    <a:pt x="19690" y="6816"/>
                    <a:pt x="19760" y="6720"/>
                    <a:pt x="19830" y="6720"/>
                  </a:cubicBezTo>
                  <a:cubicBezTo>
                    <a:pt x="19900" y="6816"/>
                    <a:pt x="19900" y="6816"/>
                    <a:pt x="19970" y="6912"/>
                  </a:cubicBezTo>
                  <a:cubicBezTo>
                    <a:pt x="19900" y="7008"/>
                    <a:pt x="19760" y="7104"/>
                    <a:pt x="19690" y="7104"/>
                  </a:cubicBezTo>
                  <a:cubicBezTo>
                    <a:pt x="19602" y="7200"/>
                    <a:pt x="19532" y="7416"/>
                    <a:pt x="19602" y="7608"/>
                  </a:cubicBezTo>
                  <a:cubicBezTo>
                    <a:pt x="19664" y="7675"/>
                    <a:pt x="19753" y="7743"/>
                    <a:pt x="19824" y="7743"/>
                  </a:cubicBezTo>
                  <a:cubicBezTo>
                    <a:pt x="19853" y="7743"/>
                    <a:pt x="19880" y="7732"/>
                    <a:pt x="19900" y="7704"/>
                  </a:cubicBezTo>
                  <a:cubicBezTo>
                    <a:pt x="19970" y="7608"/>
                    <a:pt x="20128" y="7512"/>
                    <a:pt x="20198" y="7416"/>
                  </a:cubicBezTo>
                  <a:cubicBezTo>
                    <a:pt x="20198" y="7512"/>
                    <a:pt x="20268" y="7608"/>
                    <a:pt x="20268" y="7704"/>
                  </a:cubicBezTo>
                  <a:cubicBezTo>
                    <a:pt x="20198" y="7800"/>
                    <a:pt x="20128" y="7800"/>
                    <a:pt x="19970" y="7920"/>
                  </a:cubicBezTo>
                  <a:cubicBezTo>
                    <a:pt x="19900" y="8016"/>
                    <a:pt x="19830" y="8208"/>
                    <a:pt x="19900" y="8400"/>
                  </a:cubicBezTo>
                  <a:cubicBezTo>
                    <a:pt x="19951" y="8486"/>
                    <a:pt x="20045" y="8559"/>
                    <a:pt x="20146" y="8559"/>
                  </a:cubicBezTo>
                  <a:cubicBezTo>
                    <a:pt x="20186" y="8559"/>
                    <a:pt x="20226" y="8548"/>
                    <a:pt x="20265" y="8523"/>
                  </a:cubicBezTo>
                  <a:cubicBezTo>
                    <a:pt x="20248" y="8547"/>
                    <a:pt x="20231" y="8571"/>
                    <a:pt x="20198" y="8616"/>
                  </a:cubicBezTo>
                  <a:cubicBezTo>
                    <a:pt x="20198" y="8712"/>
                    <a:pt x="20198" y="8808"/>
                    <a:pt x="20268" y="8904"/>
                  </a:cubicBezTo>
                  <a:cubicBezTo>
                    <a:pt x="20268" y="8971"/>
                    <a:pt x="20337" y="9050"/>
                    <a:pt x="20433" y="9050"/>
                  </a:cubicBezTo>
                  <a:cubicBezTo>
                    <a:pt x="20473" y="9050"/>
                    <a:pt x="20519" y="9036"/>
                    <a:pt x="20566" y="9000"/>
                  </a:cubicBezTo>
                  <a:cubicBezTo>
                    <a:pt x="20566" y="8904"/>
                    <a:pt x="20636" y="8904"/>
                    <a:pt x="20706" y="8808"/>
                  </a:cubicBezTo>
                  <a:lnTo>
                    <a:pt x="20706" y="9000"/>
                  </a:lnTo>
                  <a:cubicBezTo>
                    <a:pt x="20776" y="9120"/>
                    <a:pt x="20776" y="9120"/>
                    <a:pt x="20776" y="9216"/>
                  </a:cubicBezTo>
                  <a:cubicBezTo>
                    <a:pt x="20478" y="9312"/>
                    <a:pt x="20128" y="9408"/>
                    <a:pt x="19830" y="9504"/>
                  </a:cubicBezTo>
                  <a:cubicBezTo>
                    <a:pt x="19760" y="9504"/>
                    <a:pt x="19690" y="9720"/>
                    <a:pt x="19690" y="9912"/>
                  </a:cubicBezTo>
                  <a:cubicBezTo>
                    <a:pt x="19690" y="10008"/>
                    <a:pt x="19830" y="10104"/>
                    <a:pt x="19970" y="10104"/>
                  </a:cubicBezTo>
                  <a:cubicBezTo>
                    <a:pt x="20268" y="10008"/>
                    <a:pt x="20566" y="9912"/>
                    <a:pt x="20846" y="9816"/>
                  </a:cubicBezTo>
                  <a:lnTo>
                    <a:pt x="20917" y="9816"/>
                  </a:lnTo>
                  <a:cubicBezTo>
                    <a:pt x="20917" y="10008"/>
                    <a:pt x="21004" y="10200"/>
                    <a:pt x="21004" y="10416"/>
                  </a:cubicBezTo>
                  <a:cubicBezTo>
                    <a:pt x="20846" y="10416"/>
                    <a:pt x="20706" y="10416"/>
                    <a:pt x="20566" y="10512"/>
                  </a:cubicBezTo>
                  <a:cubicBezTo>
                    <a:pt x="20408" y="10608"/>
                    <a:pt x="20338" y="10704"/>
                    <a:pt x="20408" y="10920"/>
                  </a:cubicBezTo>
                  <a:cubicBezTo>
                    <a:pt x="20408" y="11016"/>
                    <a:pt x="20566" y="11112"/>
                    <a:pt x="20636" y="11112"/>
                  </a:cubicBezTo>
                  <a:cubicBezTo>
                    <a:pt x="20776" y="11112"/>
                    <a:pt x="20846" y="11016"/>
                    <a:pt x="20917" y="11016"/>
                  </a:cubicBezTo>
                  <a:lnTo>
                    <a:pt x="21074" y="11016"/>
                  </a:lnTo>
                  <a:lnTo>
                    <a:pt x="21074" y="11400"/>
                  </a:lnTo>
                  <a:cubicBezTo>
                    <a:pt x="21004" y="11400"/>
                    <a:pt x="20917" y="11520"/>
                    <a:pt x="20846" y="11520"/>
                  </a:cubicBezTo>
                  <a:cubicBezTo>
                    <a:pt x="20776" y="11520"/>
                    <a:pt x="20636" y="11616"/>
                    <a:pt x="20636" y="11808"/>
                  </a:cubicBezTo>
                  <a:cubicBezTo>
                    <a:pt x="20636" y="11904"/>
                    <a:pt x="20776" y="12120"/>
                    <a:pt x="20846" y="12120"/>
                  </a:cubicBezTo>
                  <a:cubicBezTo>
                    <a:pt x="20917" y="12120"/>
                    <a:pt x="21074" y="12120"/>
                    <a:pt x="21144" y="12000"/>
                  </a:cubicBezTo>
                  <a:lnTo>
                    <a:pt x="21144" y="12720"/>
                  </a:lnTo>
                  <a:cubicBezTo>
                    <a:pt x="21074" y="12600"/>
                    <a:pt x="21004" y="12600"/>
                    <a:pt x="20917" y="12600"/>
                  </a:cubicBezTo>
                  <a:cubicBezTo>
                    <a:pt x="20846" y="12600"/>
                    <a:pt x="20776" y="12600"/>
                    <a:pt x="20776" y="12720"/>
                  </a:cubicBezTo>
                  <a:cubicBezTo>
                    <a:pt x="20706" y="12720"/>
                    <a:pt x="20706" y="12816"/>
                    <a:pt x="20706" y="12912"/>
                  </a:cubicBezTo>
                  <a:cubicBezTo>
                    <a:pt x="20706" y="13008"/>
                    <a:pt x="20706" y="13104"/>
                    <a:pt x="20776" y="13104"/>
                  </a:cubicBezTo>
                  <a:cubicBezTo>
                    <a:pt x="20776" y="13200"/>
                    <a:pt x="20846" y="13200"/>
                    <a:pt x="20917" y="13200"/>
                  </a:cubicBezTo>
                  <a:lnTo>
                    <a:pt x="21004" y="13200"/>
                  </a:lnTo>
                  <a:cubicBezTo>
                    <a:pt x="21004" y="13200"/>
                    <a:pt x="21074" y="13320"/>
                    <a:pt x="21144" y="13320"/>
                  </a:cubicBezTo>
                  <a:lnTo>
                    <a:pt x="21144" y="13920"/>
                  </a:lnTo>
                  <a:cubicBezTo>
                    <a:pt x="21074" y="13800"/>
                    <a:pt x="21074" y="13800"/>
                    <a:pt x="21004" y="13800"/>
                  </a:cubicBezTo>
                  <a:lnTo>
                    <a:pt x="20706" y="13800"/>
                  </a:lnTo>
                  <a:cubicBezTo>
                    <a:pt x="20566" y="13920"/>
                    <a:pt x="20478" y="14016"/>
                    <a:pt x="20566" y="14208"/>
                  </a:cubicBezTo>
                  <a:cubicBezTo>
                    <a:pt x="20566" y="14400"/>
                    <a:pt x="20706" y="14400"/>
                    <a:pt x="20846" y="14400"/>
                  </a:cubicBezTo>
                  <a:lnTo>
                    <a:pt x="20917" y="14400"/>
                  </a:lnTo>
                  <a:cubicBezTo>
                    <a:pt x="21004" y="14400"/>
                    <a:pt x="21004" y="14400"/>
                    <a:pt x="21074" y="14520"/>
                  </a:cubicBezTo>
                  <a:lnTo>
                    <a:pt x="21144" y="14520"/>
                  </a:lnTo>
                  <a:cubicBezTo>
                    <a:pt x="21074" y="14808"/>
                    <a:pt x="21074" y="15120"/>
                    <a:pt x="21074" y="15408"/>
                  </a:cubicBezTo>
                  <a:cubicBezTo>
                    <a:pt x="20636" y="15120"/>
                    <a:pt x="20198" y="14808"/>
                    <a:pt x="19760" y="14400"/>
                  </a:cubicBezTo>
                  <a:lnTo>
                    <a:pt x="19602" y="14400"/>
                  </a:lnTo>
                  <a:cubicBezTo>
                    <a:pt x="19532" y="14400"/>
                    <a:pt x="19462" y="14400"/>
                    <a:pt x="19462" y="14520"/>
                  </a:cubicBezTo>
                  <a:cubicBezTo>
                    <a:pt x="19392" y="14712"/>
                    <a:pt x="19392" y="14904"/>
                    <a:pt x="19532" y="15000"/>
                  </a:cubicBezTo>
                  <a:cubicBezTo>
                    <a:pt x="19760" y="15120"/>
                    <a:pt x="19970" y="15312"/>
                    <a:pt x="20268" y="15504"/>
                  </a:cubicBezTo>
                  <a:cubicBezTo>
                    <a:pt x="20478" y="15720"/>
                    <a:pt x="20706" y="15816"/>
                    <a:pt x="21004" y="16008"/>
                  </a:cubicBezTo>
                  <a:cubicBezTo>
                    <a:pt x="20917" y="16200"/>
                    <a:pt x="20917" y="16320"/>
                    <a:pt x="20846" y="16512"/>
                  </a:cubicBezTo>
                  <a:lnTo>
                    <a:pt x="20846" y="16608"/>
                  </a:lnTo>
                  <a:cubicBezTo>
                    <a:pt x="20776" y="16512"/>
                    <a:pt x="20636" y="16512"/>
                    <a:pt x="20566" y="16416"/>
                  </a:cubicBezTo>
                  <a:lnTo>
                    <a:pt x="20478" y="16416"/>
                  </a:lnTo>
                  <a:cubicBezTo>
                    <a:pt x="20338" y="16416"/>
                    <a:pt x="20268" y="16512"/>
                    <a:pt x="20268" y="16608"/>
                  </a:cubicBezTo>
                  <a:cubicBezTo>
                    <a:pt x="20198" y="16800"/>
                    <a:pt x="20268" y="17016"/>
                    <a:pt x="20408" y="17016"/>
                  </a:cubicBezTo>
                  <a:cubicBezTo>
                    <a:pt x="20478" y="17112"/>
                    <a:pt x="20636" y="17112"/>
                    <a:pt x="20706" y="17112"/>
                  </a:cubicBezTo>
                  <a:cubicBezTo>
                    <a:pt x="20706" y="17208"/>
                    <a:pt x="20636" y="17304"/>
                    <a:pt x="20636" y="17400"/>
                  </a:cubicBezTo>
                  <a:cubicBezTo>
                    <a:pt x="20478" y="17400"/>
                    <a:pt x="20408" y="17304"/>
                    <a:pt x="20338" y="17304"/>
                  </a:cubicBezTo>
                  <a:lnTo>
                    <a:pt x="20268" y="17304"/>
                  </a:lnTo>
                  <a:cubicBezTo>
                    <a:pt x="20198" y="17304"/>
                    <a:pt x="20040" y="17400"/>
                    <a:pt x="20040" y="17520"/>
                  </a:cubicBezTo>
                  <a:cubicBezTo>
                    <a:pt x="20040" y="17712"/>
                    <a:pt x="20128" y="17808"/>
                    <a:pt x="20198" y="17904"/>
                  </a:cubicBezTo>
                  <a:cubicBezTo>
                    <a:pt x="20268" y="17904"/>
                    <a:pt x="20338" y="17904"/>
                    <a:pt x="20408" y="18000"/>
                  </a:cubicBezTo>
                  <a:cubicBezTo>
                    <a:pt x="20338" y="18000"/>
                    <a:pt x="20338" y="18120"/>
                    <a:pt x="20268" y="18216"/>
                  </a:cubicBezTo>
                  <a:cubicBezTo>
                    <a:pt x="20198" y="18216"/>
                    <a:pt x="20198" y="18120"/>
                    <a:pt x="20128" y="18000"/>
                  </a:cubicBezTo>
                  <a:lnTo>
                    <a:pt x="19970" y="18000"/>
                  </a:lnTo>
                  <a:cubicBezTo>
                    <a:pt x="19900" y="18000"/>
                    <a:pt x="19830" y="18120"/>
                    <a:pt x="19830" y="18216"/>
                  </a:cubicBezTo>
                  <a:cubicBezTo>
                    <a:pt x="19760" y="18312"/>
                    <a:pt x="19760" y="18504"/>
                    <a:pt x="19900" y="18600"/>
                  </a:cubicBezTo>
                  <a:cubicBezTo>
                    <a:pt x="19900" y="18600"/>
                    <a:pt x="19970" y="18720"/>
                    <a:pt x="20040" y="18720"/>
                  </a:cubicBezTo>
                  <a:cubicBezTo>
                    <a:pt x="20040" y="18816"/>
                    <a:pt x="19970" y="18912"/>
                    <a:pt x="19900" y="19008"/>
                  </a:cubicBezTo>
                  <a:cubicBezTo>
                    <a:pt x="19690" y="18720"/>
                    <a:pt x="19392" y="18312"/>
                    <a:pt x="19252" y="18000"/>
                  </a:cubicBezTo>
                  <a:cubicBezTo>
                    <a:pt x="19095" y="17808"/>
                    <a:pt x="19025" y="17616"/>
                    <a:pt x="18954" y="17400"/>
                  </a:cubicBezTo>
                  <a:cubicBezTo>
                    <a:pt x="18884" y="17304"/>
                    <a:pt x="18814" y="17304"/>
                    <a:pt x="18727" y="17304"/>
                  </a:cubicBezTo>
                  <a:lnTo>
                    <a:pt x="18657" y="17304"/>
                  </a:lnTo>
                  <a:cubicBezTo>
                    <a:pt x="18516" y="17400"/>
                    <a:pt x="18516" y="17616"/>
                    <a:pt x="18586" y="17712"/>
                  </a:cubicBezTo>
                  <a:cubicBezTo>
                    <a:pt x="18814" y="18408"/>
                    <a:pt x="19252" y="19008"/>
                    <a:pt x="19602" y="19416"/>
                  </a:cubicBezTo>
                  <a:cubicBezTo>
                    <a:pt x="19532" y="19608"/>
                    <a:pt x="19462" y="19704"/>
                    <a:pt x="19392" y="19800"/>
                  </a:cubicBezTo>
                  <a:cubicBezTo>
                    <a:pt x="19322" y="19920"/>
                    <a:pt x="19252" y="20112"/>
                    <a:pt x="19252" y="20304"/>
                  </a:cubicBezTo>
                  <a:lnTo>
                    <a:pt x="19164" y="20304"/>
                  </a:lnTo>
                  <a:cubicBezTo>
                    <a:pt x="19164" y="20400"/>
                    <a:pt x="19095" y="20520"/>
                    <a:pt x="19095" y="20520"/>
                  </a:cubicBezTo>
                  <a:cubicBezTo>
                    <a:pt x="19095" y="20616"/>
                    <a:pt x="19095" y="20712"/>
                    <a:pt x="19164" y="20808"/>
                  </a:cubicBezTo>
                  <a:cubicBezTo>
                    <a:pt x="19392" y="21120"/>
                    <a:pt x="19602" y="21312"/>
                    <a:pt x="19830" y="21600"/>
                  </a:cubicBezTo>
                  <a:lnTo>
                    <a:pt x="19900" y="21600"/>
                  </a:lnTo>
                  <a:cubicBezTo>
                    <a:pt x="19900" y="21600"/>
                    <a:pt x="19970" y="21504"/>
                    <a:pt x="20040" y="21504"/>
                  </a:cubicBezTo>
                  <a:cubicBezTo>
                    <a:pt x="19830" y="21216"/>
                    <a:pt x="19532" y="20808"/>
                    <a:pt x="19252" y="20520"/>
                  </a:cubicBezTo>
                  <a:cubicBezTo>
                    <a:pt x="19392" y="20400"/>
                    <a:pt x="19462" y="20208"/>
                    <a:pt x="19532" y="20112"/>
                  </a:cubicBezTo>
                  <a:cubicBezTo>
                    <a:pt x="19900" y="19608"/>
                    <a:pt x="20198" y="19008"/>
                    <a:pt x="20408" y="18504"/>
                  </a:cubicBezTo>
                  <a:cubicBezTo>
                    <a:pt x="21004" y="17208"/>
                    <a:pt x="21354" y="15720"/>
                    <a:pt x="21442" y="14208"/>
                  </a:cubicBezTo>
                  <a:cubicBezTo>
                    <a:pt x="21582" y="12816"/>
                    <a:pt x="21512" y="11304"/>
                    <a:pt x="21214" y="9912"/>
                  </a:cubicBezTo>
                  <a:cubicBezTo>
                    <a:pt x="20917" y="8400"/>
                    <a:pt x="20478" y="7008"/>
                    <a:pt x="19900" y="5808"/>
                  </a:cubicBezTo>
                  <a:cubicBezTo>
                    <a:pt x="19830" y="5616"/>
                    <a:pt x="19760" y="5519"/>
                    <a:pt x="19690" y="5303"/>
                  </a:cubicBezTo>
                  <a:cubicBezTo>
                    <a:pt x="19392" y="4920"/>
                    <a:pt x="19095" y="4512"/>
                    <a:pt x="18814" y="4104"/>
                  </a:cubicBezTo>
                  <a:cubicBezTo>
                    <a:pt x="18657" y="3815"/>
                    <a:pt x="18446" y="3600"/>
                    <a:pt x="18289" y="3408"/>
                  </a:cubicBezTo>
                  <a:cubicBezTo>
                    <a:pt x="17640" y="2904"/>
                    <a:pt x="16975" y="2304"/>
                    <a:pt x="16397" y="1800"/>
                  </a:cubicBezTo>
                  <a:cubicBezTo>
                    <a:pt x="15959" y="1512"/>
                    <a:pt x="15521" y="1200"/>
                    <a:pt x="15153" y="912"/>
                  </a:cubicBezTo>
                  <a:cubicBezTo>
                    <a:pt x="15083" y="816"/>
                    <a:pt x="15083" y="816"/>
                    <a:pt x="15083" y="719"/>
                  </a:cubicBezTo>
                  <a:lnTo>
                    <a:pt x="15013" y="719"/>
                  </a:lnTo>
                  <a:cubicBezTo>
                    <a:pt x="14873" y="600"/>
                    <a:pt x="14715" y="503"/>
                    <a:pt x="14645" y="503"/>
                  </a:cubicBezTo>
                  <a:cubicBezTo>
                    <a:pt x="13769" y="216"/>
                    <a:pt x="12893" y="0"/>
                    <a:pt x="119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260;p8"/>
            <p:cNvSpPr/>
            <p:nvPr/>
          </p:nvSpPr>
          <p:spPr>
            <a:xfrm>
              <a:off x="1018297" y="578737"/>
              <a:ext cx="39523" cy="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73" y="0"/>
                  </a:moveTo>
                  <a:cubicBezTo>
                    <a:pt x="2782" y="0"/>
                    <a:pt x="1391" y="1462"/>
                    <a:pt x="1391" y="1462"/>
                  </a:cubicBezTo>
                  <a:lnTo>
                    <a:pt x="0" y="1462"/>
                  </a:lnTo>
                  <a:cubicBezTo>
                    <a:pt x="1391" y="3295"/>
                    <a:pt x="2782" y="3295"/>
                    <a:pt x="2782" y="4756"/>
                  </a:cubicBezTo>
                  <a:cubicBezTo>
                    <a:pt x="8709" y="9153"/>
                    <a:pt x="14625" y="13909"/>
                    <a:pt x="20199" y="18305"/>
                  </a:cubicBezTo>
                  <a:cubicBezTo>
                    <a:pt x="20199" y="19767"/>
                    <a:pt x="21600" y="19767"/>
                    <a:pt x="21600" y="21600"/>
                  </a:cubicBezTo>
                  <a:cubicBezTo>
                    <a:pt x="21600" y="19767"/>
                    <a:pt x="21600" y="16844"/>
                    <a:pt x="20199" y="15382"/>
                  </a:cubicBezTo>
                  <a:cubicBezTo>
                    <a:pt x="16026" y="10615"/>
                    <a:pt x="10099" y="4756"/>
                    <a:pt x="41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261;p8"/>
            <p:cNvSpPr/>
            <p:nvPr/>
          </p:nvSpPr>
          <p:spPr>
            <a:xfrm>
              <a:off x="298618" y="84768"/>
              <a:ext cx="761343" cy="62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75" y="0"/>
                  </a:moveTo>
                  <a:cubicBezTo>
                    <a:pt x="831" y="0"/>
                    <a:pt x="668" y="0"/>
                    <a:pt x="524" y="88"/>
                  </a:cubicBezTo>
                  <a:cubicBezTo>
                    <a:pt x="289" y="285"/>
                    <a:pt x="72" y="549"/>
                    <a:pt x="0" y="922"/>
                  </a:cubicBezTo>
                  <a:cubicBezTo>
                    <a:pt x="0" y="922"/>
                    <a:pt x="72" y="922"/>
                    <a:pt x="72" y="1010"/>
                  </a:cubicBezTo>
                  <a:cubicBezTo>
                    <a:pt x="216" y="1295"/>
                    <a:pt x="451" y="1558"/>
                    <a:pt x="596" y="1844"/>
                  </a:cubicBezTo>
                  <a:cubicBezTo>
                    <a:pt x="1120" y="2481"/>
                    <a:pt x="1643" y="3117"/>
                    <a:pt x="2185" y="3666"/>
                  </a:cubicBezTo>
                  <a:cubicBezTo>
                    <a:pt x="2185" y="3754"/>
                    <a:pt x="2257" y="3842"/>
                    <a:pt x="2257" y="3842"/>
                  </a:cubicBezTo>
                  <a:cubicBezTo>
                    <a:pt x="2329" y="3842"/>
                    <a:pt x="2329" y="3929"/>
                    <a:pt x="2402" y="3929"/>
                  </a:cubicBezTo>
                  <a:cubicBezTo>
                    <a:pt x="2998" y="4588"/>
                    <a:pt x="3539" y="5312"/>
                    <a:pt x="4136" y="6036"/>
                  </a:cubicBezTo>
                  <a:cubicBezTo>
                    <a:pt x="4659" y="6497"/>
                    <a:pt x="5111" y="7046"/>
                    <a:pt x="5490" y="7507"/>
                  </a:cubicBezTo>
                  <a:lnTo>
                    <a:pt x="5563" y="7595"/>
                  </a:lnTo>
                  <a:lnTo>
                    <a:pt x="5869" y="7881"/>
                  </a:lnTo>
                  <a:lnTo>
                    <a:pt x="5869" y="7968"/>
                  </a:lnTo>
                  <a:cubicBezTo>
                    <a:pt x="6917" y="9242"/>
                    <a:pt x="8055" y="10427"/>
                    <a:pt x="9102" y="11612"/>
                  </a:cubicBezTo>
                  <a:cubicBezTo>
                    <a:pt x="9247" y="11436"/>
                    <a:pt x="9409" y="11261"/>
                    <a:pt x="9554" y="11173"/>
                  </a:cubicBezTo>
                  <a:cubicBezTo>
                    <a:pt x="9626" y="10975"/>
                    <a:pt x="9770" y="10888"/>
                    <a:pt x="9933" y="10712"/>
                  </a:cubicBezTo>
                  <a:cubicBezTo>
                    <a:pt x="9861" y="10624"/>
                    <a:pt x="9698" y="10515"/>
                    <a:pt x="9554" y="10339"/>
                  </a:cubicBezTo>
                  <a:cubicBezTo>
                    <a:pt x="9319" y="10624"/>
                    <a:pt x="9030" y="10888"/>
                    <a:pt x="8795" y="11173"/>
                  </a:cubicBezTo>
                  <a:cubicBezTo>
                    <a:pt x="8723" y="11064"/>
                    <a:pt x="8651" y="10975"/>
                    <a:pt x="8579" y="10888"/>
                  </a:cubicBezTo>
                  <a:cubicBezTo>
                    <a:pt x="8723" y="10712"/>
                    <a:pt x="8868" y="10515"/>
                    <a:pt x="9030" y="10339"/>
                  </a:cubicBezTo>
                  <a:cubicBezTo>
                    <a:pt x="9102" y="10339"/>
                    <a:pt x="9102" y="10251"/>
                    <a:pt x="9102" y="10164"/>
                  </a:cubicBezTo>
                  <a:cubicBezTo>
                    <a:pt x="9102" y="10075"/>
                    <a:pt x="9102" y="9966"/>
                    <a:pt x="9030" y="9966"/>
                  </a:cubicBezTo>
                  <a:cubicBezTo>
                    <a:pt x="9030" y="9878"/>
                    <a:pt x="8958" y="9878"/>
                    <a:pt x="8868" y="9878"/>
                  </a:cubicBezTo>
                  <a:cubicBezTo>
                    <a:pt x="8795" y="9878"/>
                    <a:pt x="8723" y="9878"/>
                    <a:pt x="8723" y="9966"/>
                  </a:cubicBezTo>
                  <a:cubicBezTo>
                    <a:pt x="8579" y="10164"/>
                    <a:pt x="8416" y="10251"/>
                    <a:pt x="8271" y="10427"/>
                  </a:cubicBezTo>
                  <a:cubicBezTo>
                    <a:pt x="8199" y="10427"/>
                    <a:pt x="8199" y="10339"/>
                    <a:pt x="8199" y="10339"/>
                  </a:cubicBezTo>
                  <a:cubicBezTo>
                    <a:pt x="8271" y="10251"/>
                    <a:pt x="8344" y="10164"/>
                    <a:pt x="8416" y="10075"/>
                  </a:cubicBezTo>
                  <a:cubicBezTo>
                    <a:pt x="8506" y="9966"/>
                    <a:pt x="8506" y="9966"/>
                    <a:pt x="8579" y="9878"/>
                  </a:cubicBezTo>
                  <a:cubicBezTo>
                    <a:pt x="8651" y="9878"/>
                    <a:pt x="8651" y="9790"/>
                    <a:pt x="8651" y="9790"/>
                  </a:cubicBezTo>
                  <a:cubicBezTo>
                    <a:pt x="8723" y="9703"/>
                    <a:pt x="8651" y="9614"/>
                    <a:pt x="8651" y="9527"/>
                  </a:cubicBezTo>
                  <a:cubicBezTo>
                    <a:pt x="8579" y="9417"/>
                    <a:pt x="8506" y="9417"/>
                    <a:pt x="8416" y="9417"/>
                  </a:cubicBezTo>
                  <a:lnTo>
                    <a:pt x="8344" y="9417"/>
                  </a:lnTo>
                  <a:cubicBezTo>
                    <a:pt x="8199" y="9614"/>
                    <a:pt x="7965" y="9790"/>
                    <a:pt x="7820" y="9966"/>
                  </a:cubicBezTo>
                  <a:cubicBezTo>
                    <a:pt x="7820" y="9878"/>
                    <a:pt x="7748" y="9790"/>
                    <a:pt x="7676" y="9703"/>
                  </a:cubicBezTo>
                  <a:cubicBezTo>
                    <a:pt x="7820" y="9614"/>
                    <a:pt x="7892" y="9527"/>
                    <a:pt x="8055" y="9417"/>
                  </a:cubicBezTo>
                  <a:cubicBezTo>
                    <a:pt x="8127" y="9242"/>
                    <a:pt x="8127" y="9066"/>
                    <a:pt x="7965" y="8978"/>
                  </a:cubicBezTo>
                  <a:cubicBezTo>
                    <a:pt x="7965" y="8978"/>
                    <a:pt x="7892" y="8868"/>
                    <a:pt x="7820" y="8868"/>
                  </a:cubicBezTo>
                  <a:cubicBezTo>
                    <a:pt x="7748" y="8868"/>
                    <a:pt x="7748" y="8978"/>
                    <a:pt x="7676" y="8978"/>
                  </a:cubicBezTo>
                  <a:cubicBezTo>
                    <a:pt x="7603" y="9066"/>
                    <a:pt x="7513" y="9154"/>
                    <a:pt x="7441" y="9242"/>
                  </a:cubicBezTo>
                  <a:lnTo>
                    <a:pt x="7368" y="9329"/>
                  </a:lnTo>
                  <a:cubicBezTo>
                    <a:pt x="7368" y="9242"/>
                    <a:pt x="7296" y="9242"/>
                    <a:pt x="7296" y="9154"/>
                  </a:cubicBezTo>
                  <a:cubicBezTo>
                    <a:pt x="7368" y="9066"/>
                    <a:pt x="7441" y="8978"/>
                    <a:pt x="7513" y="8868"/>
                  </a:cubicBezTo>
                  <a:cubicBezTo>
                    <a:pt x="7513" y="8780"/>
                    <a:pt x="7603" y="8693"/>
                    <a:pt x="7603" y="8605"/>
                  </a:cubicBezTo>
                  <a:cubicBezTo>
                    <a:pt x="7603" y="8605"/>
                    <a:pt x="7513" y="8517"/>
                    <a:pt x="7513" y="8429"/>
                  </a:cubicBezTo>
                  <a:lnTo>
                    <a:pt x="7368" y="8429"/>
                  </a:lnTo>
                  <a:cubicBezTo>
                    <a:pt x="7296" y="8429"/>
                    <a:pt x="7224" y="8429"/>
                    <a:pt x="7152" y="8517"/>
                  </a:cubicBezTo>
                  <a:cubicBezTo>
                    <a:pt x="7062" y="8517"/>
                    <a:pt x="6989" y="8605"/>
                    <a:pt x="6989" y="8693"/>
                  </a:cubicBezTo>
                  <a:cubicBezTo>
                    <a:pt x="6845" y="8517"/>
                    <a:pt x="6700" y="8429"/>
                    <a:pt x="6610" y="8232"/>
                  </a:cubicBezTo>
                  <a:lnTo>
                    <a:pt x="6989" y="7771"/>
                  </a:lnTo>
                  <a:cubicBezTo>
                    <a:pt x="6917" y="7683"/>
                    <a:pt x="6772" y="7595"/>
                    <a:pt x="6610" y="7507"/>
                  </a:cubicBezTo>
                  <a:cubicBezTo>
                    <a:pt x="6538" y="7595"/>
                    <a:pt x="6393" y="7683"/>
                    <a:pt x="6321" y="7771"/>
                  </a:cubicBezTo>
                  <a:cubicBezTo>
                    <a:pt x="6158" y="7683"/>
                    <a:pt x="6086" y="7595"/>
                    <a:pt x="6014" y="7507"/>
                  </a:cubicBezTo>
                  <a:cubicBezTo>
                    <a:pt x="6158" y="7420"/>
                    <a:pt x="6249" y="7332"/>
                    <a:pt x="6321" y="7222"/>
                  </a:cubicBezTo>
                  <a:cubicBezTo>
                    <a:pt x="6393" y="7222"/>
                    <a:pt x="6393" y="7222"/>
                    <a:pt x="6393" y="7134"/>
                  </a:cubicBezTo>
                  <a:cubicBezTo>
                    <a:pt x="6249" y="7046"/>
                    <a:pt x="6158" y="6958"/>
                    <a:pt x="6014" y="6783"/>
                  </a:cubicBezTo>
                  <a:lnTo>
                    <a:pt x="6014" y="6871"/>
                  </a:lnTo>
                  <a:cubicBezTo>
                    <a:pt x="5941" y="6958"/>
                    <a:pt x="5797" y="7046"/>
                    <a:pt x="5707" y="7046"/>
                  </a:cubicBezTo>
                  <a:lnTo>
                    <a:pt x="5707" y="7134"/>
                  </a:lnTo>
                  <a:cubicBezTo>
                    <a:pt x="5635" y="7046"/>
                    <a:pt x="5563" y="6958"/>
                    <a:pt x="5490" y="6871"/>
                  </a:cubicBezTo>
                  <a:cubicBezTo>
                    <a:pt x="5635" y="6783"/>
                    <a:pt x="5707" y="6673"/>
                    <a:pt x="5869" y="6585"/>
                  </a:cubicBezTo>
                  <a:cubicBezTo>
                    <a:pt x="5707" y="6410"/>
                    <a:pt x="5563" y="6322"/>
                    <a:pt x="5490" y="6234"/>
                  </a:cubicBezTo>
                  <a:cubicBezTo>
                    <a:pt x="5418" y="6322"/>
                    <a:pt x="5255" y="6410"/>
                    <a:pt x="5183" y="6497"/>
                  </a:cubicBezTo>
                  <a:cubicBezTo>
                    <a:pt x="5111" y="6322"/>
                    <a:pt x="4966" y="6234"/>
                    <a:pt x="4894" y="6125"/>
                  </a:cubicBezTo>
                  <a:cubicBezTo>
                    <a:pt x="5039" y="6036"/>
                    <a:pt x="5111" y="5949"/>
                    <a:pt x="5183" y="5861"/>
                  </a:cubicBezTo>
                  <a:cubicBezTo>
                    <a:pt x="5111" y="5685"/>
                    <a:pt x="4966" y="5575"/>
                    <a:pt x="4894" y="5488"/>
                  </a:cubicBezTo>
                  <a:cubicBezTo>
                    <a:pt x="4732" y="5575"/>
                    <a:pt x="4659" y="5685"/>
                    <a:pt x="4587" y="5773"/>
                  </a:cubicBezTo>
                  <a:cubicBezTo>
                    <a:pt x="4587" y="5685"/>
                    <a:pt x="4515" y="5685"/>
                    <a:pt x="4515" y="5685"/>
                  </a:cubicBezTo>
                  <a:cubicBezTo>
                    <a:pt x="4515" y="5575"/>
                    <a:pt x="4587" y="5575"/>
                    <a:pt x="4659" y="5488"/>
                  </a:cubicBezTo>
                  <a:lnTo>
                    <a:pt x="4732" y="5400"/>
                  </a:lnTo>
                  <a:lnTo>
                    <a:pt x="4804" y="5312"/>
                  </a:lnTo>
                  <a:cubicBezTo>
                    <a:pt x="4659" y="5224"/>
                    <a:pt x="4587" y="5136"/>
                    <a:pt x="4515" y="4939"/>
                  </a:cubicBezTo>
                  <a:lnTo>
                    <a:pt x="4443" y="4939"/>
                  </a:lnTo>
                  <a:cubicBezTo>
                    <a:pt x="4352" y="5027"/>
                    <a:pt x="4280" y="5136"/>
                    <a:pt x="4136" y="5224"/>
                  </a:cubicBezTo>
                  <a:cubicBezTo>
                    <a:pt x="4064" y="5136"/>
                    <a:pt x="3991" y="5027"/>
                    <a:pt x="3901" y="4939"/>
                  </a:cubicBezTo>
                  <a:lnTo>
                    <a:pt x="4208" y="4588"/>
                  </a:lnTo>
                  <a:lnTo>
                    <a:pt x="3901" y="4214"/>
                  </a:lnTo>
                  <a:cubicBezTo>
                    <a:pt x="3756" y="4303"/>
                    <a:pt x="3684" y="4390"/>
                    <a:pt x="3539" y="4588"/>
                  </a:cubicBezTo>
                  <a:cubicBezTo>
                    <a:pt x="3449" y="4390"/>
                    <a:pt x="3377" y="4303"/>
                    <a:pt x="3305" y="4214"/>
                  </a:cubicBezTo>
                  <a:cubicBezTo>
                    <a:pt x="3377" y="4039"/>
                    <a:pt x="3449" y="3929"/>
                    <a:pt x="3539" y="3842"/>
                  </a:cubicBezTo>
                  <a:cubicBezTo>
                    <a:pt x="3612" y="3842"/>
                    <a:pt x="3612" y="3754"/>
                    <a:pt x="3612" y="3754"/>
                  </a:cubicBezTo>
                  <a:cubicBezTo>
                    <a:pt x="3539" y="3666"/>
                    <a:pt x="3449" y="3490"/>
                    <a:pt x="3305" y="3380"/>
                  </a:cubicBezTo>
                  <a:cubicBezTo>
                    <a:pt x="3305" y="3380"/>
                    <a:pt x="3233" y="3380"/>
                    <a:pt x="3233" y="3490"/>
                  </a:cubicBezTo>
                  <a:cubicBezTo>
                    <a:pt x="3160" y="3578"/>
                    <a:pt x="2998" y="3666"/>
                    <a:pt x="2926" y="3842"/>
                  </a:cubicBezTo>
                  <a:cubicBezTo>
                    <a:pt x="2853" y="3754"/>
                    <a:pt x="2853" y="3666"/>
                    <a:pt x="2781" y="3578"/>
                  </a:cubicBezTo>
                  <a:cubicBezTo>
                    <a:pt x="2853" y="3490"/>
                    <a:pt x="2998" y="3380"/>
                    <a:pt x="3088" y="3293"/>
                  </a:cubicBezTo>
                  <a:cubicBezTo>
                    <a:pt x="3160" y="3205"/>
                    <a:pt x="3160" y="3117"/>
                    <a:pt x="3160" y="3117"/>
                  </a:cubicBezTo>
                  <a:cubicBezTo>
                    <a:pt x="3088" y="3029"/>
                    <a:pt x="2998" y="2942"/>
                    <a:pt x="2998" y="2832"/>
                  </a:cubicBezTo>
                  <a:lnTo>
                    <a:pt x="2926" y="2832"/>
                  </a:lnTo>
                  <a:cubicBezTo>
                    <a:pt x="2853" y="2832"/>
                    <a:pt x="2781" y="2832"/>
                    <a:pt x="2709" y="2942"/>
                  </a:cubicBezTo>
                  <a:cubicBezTo>
                    <a:pt x="2637" y="3029"/>
                    <a:pt x="2546" y="3117"/>
                    <a:pt x="2474" y="3205"/>
                  </a:cubicBezTo>
                  <a:lnTo>
                    <a:pt x="2402" y="3205"/>
                  </a:lnTo>
                  <a:cubicBezTo>
                    <a:pt x="2474" y="3029"/>
                    <a:pt x="2546" y="2942"/>
                    <a:pt x="2709" y="2832"/>
                  </a:cubicBezTo>
                  <a:cubicBezTo>
                    <a:pt x="2781" y="2744"/>
                    <a:pt x="2781" y="2568"/>
                    <a:pt x="2637" y="2392"/>
                  </a:cubicBezTo>
                  <a:lnTo>
                    <a:pt x="2474" y="2392"/>
                  </a:lnTo>
                  <a:cubicBezTo>
                    <a:pt x="2474" y="2392"/>
                    <a:pt x="2402" y="2392"/>
                    <a:pt x="2329" y="2481"/>
                  </a:cubicBezTo>
                  <a:lnTo>
                    <a:pt x="2095" y="2744"/>
                  </a:lnTo>
                  <a:cubicBezTo>
                    <a:pt x="2023" y="2744"/>
                    <a:pt x="1951" y="2656"/>
                    <a:pt x="1951" y="2656"/>
                  </a:cubicBezTo>
                  <a:cubicBezTo>
                    <a:pt x="2023" y="2481"/>
                    <a:pt x="2095" y="2392"/>
                    <a:pt x="2257" y="2195"/>
                  </a:cubicBezTo>
                  <a:cubicBezTo>
                    <a:pt x="2329" y="2107"/>
                    <a:pt x="2329" y="1932"/>
                    <a:pt x="2257" y="1844"/>
                  </a:cubicBezTo>
                  <a:cubicBezTo>
                    <a:pt x="2185" y="1734"/>
                    <a:pt x="2095" y="1734"/>
                    <a:pt x="2095" y="1734"/>
                  </a:cubicBezTo>
                  <a:lnTo>
                    <a:pt x="2023" y="1734"/>
                  </a:lnTo>
                  <a:cubicBezTo>
                    <a:pt x="2023" y="1734"/>
                    <a:pt x="1951" y="1844"/>
                    <a:pt x="1878" y="1844"/>
                  </a:cubicBezTo>
                  <a:cubicBezTo>
                    <a:pt x="1806" y="1932"/>
                    <a:pt x="1734" y="2107"/>
                    <a:pt x="1571" y="2195"/>
                  </a:cubicBezTo>
                  <a:cubicBezTo>
                    <a:pt x="1426" y="2020"/>
                    <a:pt x="1282" y="1932"/>
                    <a:pt x="1192" y="1734"/>
                  </a:cubicBezTo>
                  <a:cubicBezTo>
                    <a:pt x="1426" y="1471"/>
                    <a:pt x="1734" y="1185"/>
                    <a:pt x="2023" y="922"/>
                  </a:cubicBezTo>
                  <a:cubicBezTo>
                    <a:pt x="1951" y="834"/>
                    <a:pt x="1951" y="746"/>
                    <a:pt x="1878" y="636"/>
                  </a:cubicBezTo>
                  <a:cubicBezTo>
                    <a:pt x="1878" y="549"/>
                    <a:pt x="1806" y="549"/>
                    <a:pt x="1806" y="461"/>
                  </a:cubicBezTo>
                  <a:cubicBezTo>
                    <a:pt x="1499" y="746"/>
                    <a:pt x="1192" y="1010"/>
                    <a:pt x="831" y="1295"/>
                  </a:cubicBezTo>
                  <a:cubicBezTo>
                    <a:pt x="596" y="1097"/>
                    <a:pt x="451" y="834"/>
                    <a:pt x="216" y="549"/>
                  </a:cubicBezTo>
                  <a:cubicBezTo>
                    <a:pt x="451" y="373"/>
                    <a:pt x="740" y="198"/>
                    <a:pt x="975" y="0"/>
                  </a:cubicBezTo>
                  <a:close/>
                  <a:moveTo>
                    <a:pt x="9102" y="11612"/>
                  </a:moveTo>
                  <a:cubicBezTo>
                    <a:pt x="10006" y="12622"/>
                    <a:pt x="10908" y="13632"/>
                    <a:pt x="11739" y="14729"/>
                  </a:cubicBezTo>
                  <a:lnTo>
                    <a:pt x="11811" y="14729"/>
                  </a:lnTo>
                  <a:cubicBezTo>
                    <a:pt x="12263" y="15278"/>
                    <a:pt x="12787" y="15827"/>
                    <a:pt x="13238" y="16375"/>
                  </a:cubicBezTo>
                  <a:cubicBezTo>
                    <a:pt x="13762" y="16925"/>
                    <a:pt x="14286" y="17473"/>
                    <a:pt x="14828" y="18022"/>
                  </a:cubicBezTo>
                  <a:lnTo>
                    <a:pt x="15117" y="18307"/>
                  </a:lnTo>
                  <a:lnTo>
                    <a:pt x="15117" y="18395"/>
                  </a:lnTo>
                  <a:cubicBezTo>
                    <a:pt x="16092" y="19405"/>
                    <a:pt x="16995" y="20393"/>
                    <a:pt x="17898" y="21402"/>
                  </a:cubicBezTo>
                  <a:cubicBezTo>
                    <a:pt x="17988" y="21490"/>
                    <a:pt x="18133" y="21600"/>
                    <a:pt x="18205" y="21600"/>
                  </a:cubicBezTo>
                  <a:lnTo>
                    <a:pt x="18277" y="21600"/>
                  </a:lnTo>
                  <a:cubicBezTo>
                    <a:pt x="18349" y="21490"/>
                    <a:pt x="18349" y="21490"/>
                    <a:pt x="18440" y="21490"/>
                  </a:cubicBezTo>
                  <a:cubicBezTo>
                    <a:pt x="18440" y="21490"/>
                    <a:pt x="18512" y="21490"/>
                    <a:pt x="18584" y="21402"/>
                  </a:cubicBezTo>
                  <a:lnTo>
                    <a:pt x="18656" y="21402"/>
                  </a:lnTo>
                  <a:cubicBezTo>
                    <a:pt x="19560" y="20766"/>
                    <a:pt x="20462" y="20042"/>
                    <a:pt x="21437" y="19119"/>
                  </a:cubicBezTo>
                  <a:cubicBezTo>
                    <a:pt x="21600" y="18944"/>
                    <a:pt x="21600" y="18658"/>
                    <a:pt x="21510" y="18483"/>
                  </a:cubicBezTo>
                  <a:cubicBezTo>
                    <a:pt x="21293" y="18746"/>
                    <a:pt x="20986" y="19032"/>
                    <a:pt x="20697" y="19295"/>
                  </a:cubicBezTo>
                  <a:cubicBezTo>
                    <a:pt x="20607" y="19295"/>
                    <a:pt x="20607" y="19295"/>
                    <a:pt x="20607" y="19405"/>
                  </a:cubicBezTo>
                  <a:lnTo>
                    <a:pt x="20607" y="19493"/>
                  </a:lnTo>
                  <a:cubicBezTo>
                    <a:pt x="20535" y="19493"/>
                    <a:pt x="20535" y="19580"/>
                    <a:pt x="20535" y="19580"/>
                  </a:cubicBezTo>
                  <a:cubicBezTo>
                    <a:pt x="20462" y="19580"/>
                    <a:pt x="20390" y="19668"/>
                    <a:pt x="20246" y="19668"/>
                  </a:cubicBezTo>
                  <a:cubicBezTo>
                    <a:pt x="20246" y="19756"/>
                    <a:pt x="20155" y="19756"/>
                    <a:pt x="20083" y="19756"/>
                  </a:cubicBezTo>
                  <a:cubicBezTo>
                    <a:pt x="19866" y="19954"/>
                    <a:pt x="19632" y="20129"/>
                    <a:pt x="19343" y="20305"/>
                  </a:cubicBezTo>
                  <a:cubicBezTo>
                    <a:pt x="18963" y="20590"/>
                    <a:pt x="18512" y="20854"/>
                    <a:pt x="18061" y="21139"/>
                  </a:cubicBezTo>
                  <a:cubicBezTo>
                    <a:pt x="17988" y="21051"/>
                    <a:pt x="17825" y="20941"/>
                    <a:pt x="17753" y="20854"/>
                  </a:cubicBezTo>
                  <a:cubicBezTo>
                    <a:pt x="18205" y="20503"/>
                    <a:pt x="18584" y="20129"/>
                    <a:pt x="19036" y="19844"/>
                  </a:cubicBezTo>
                  <a:cubicBezTo>
                    <a:pt x="18801" y="19844"/>
                    <a:pt x="18584" y="19844"/>
                    <a:pt x="18349" y="19756"/>
                  </a:cubicBezTo>
                  <a:lnTo>
                    <a:pt x="18277" y="19756"/>
                  </a:lnTo>
                  <a:cubicBezTo>
                    <a:pt x="18205" y="19756"/>
                    <a:pt x="18133" y="19844"/>
                    <a:pt x="18133" y="19844"/>
                  </a:cubicBezTo>
                  <a:cubicBezTo>
                    <a:pt x="17898" y="20042"/>
                    <a:pt x="17681" y="20217"/>
                    <a:pt x="17446" y="20503"/>
                  </a:cubicBezTo>
                  <a:cubicBezTo>
                    <a:pt x="17374" y="20393"/>
                    <a:pt x="17302" y="20305"/>
                    <a:pt x="17230" y="20305"/>
                  </a:cubicBezTo>
                  <a:cubicBezTo>
                    <a:pt x="17374" y="20217"/>
                    <a:pt x="17536" y="20042"/>
                    <a:pt x="17609" y="19954"/>
                  </a:cubicBezTo>
                  <a:cubicBezTo>
                    <a:pt x="17681" y="19954"/>
                    <a:pt x="17681" y="19844"/>
                    <a:pt x="17681" y="19756"/>
                  </a:cubicBezTo>
                  <a:cubicBezTo>
                    <a:pt x="17753" y="19756"/>
                    <a:pt x="17681" y="19668"/>
                    <a:pt x="17681" y="19580"/>
                  </a:cubicBezTo>
                  <a:cubicBezTo>
                    <a:pt x="17609" y="19493"/>
                    <a:pt x="17536" y="19493"/>
                    <a:pt x="17446" y="19493"/>
                  </a:cubicBezTo>
                  <a:lnTo>
                    <a:pt x="17374" y="19493"/>
                  </a:lnTo>
                  <a:cubicBezTo>
                    <a:pt x="17230" y="19668"/>
                    <a:pt x="17085" y="19756"/>
                    <a:pt x="16922" y="19844"/>
                  </a:cubicBezTo>
                  <a:cubicBezTo>
                    <a:pt x="16850" y="19844"/>
                    <a:pt x="16850" y="19756"/>
                    <a:pt x="16778" y="19668"/>
                  </a:cubicBezTo>
                  <a:cubicBezTo>
                    <a:pt x="16850" y="19580"/>
                    <a:pt x="16995" y="19493"/>
                    <a:pt x="17085" y="19405"/>
                  </a:cubicBezTo>
                  <a:cubicBezTo>
                    <a:pt x="17157" y="19405"/>
                    <a:pt x="17230" y="19295"/>
                    <a:pt x="17230" y="19207"/>
                  </a:cubicBezTo>
                  <a:lnTo>
                    <a:pt x="17230" y="19032"/>
                  </a:lnTo>
                  <a:cubicBezTo>
                    <a:pt x="17157" y="19032"/>
                    <a:pt x="17085" y="18944"/>
                    <a:pt x="17085" y="18944"/>
                  </a:cubicBezTo>
                  <a:lnTo>
                    <a:pt x="16850" y="18944"/>
                  </a:lnTo>
                  <a:cubicBezTo>
                    <a:pt x="16706" y="19119"/>
                    <a:pt x="16543" y="19207"/>
                    <a:pt x="16399" y="19295"/>
                  </a:cubicBezTo>
                  <a:cubicBezTo>
                    <a:pt x="16326" y="19207"/>
                    <a:pt x="16254" y="19119"/>
                    <a:pt x="16182" y="19119"/>
                  </a:cubicBezTo>
                  <a:cubicBezTo>
                    <a:pt x="16326" y="18944"/>
                    <a:pt x="16471" y="18856"/>
                    <a:pt x="16634" y="18746"/>
                  </a:cubicBezTo>
                  <a:cubicBezTo>
                    <a:pt x="16634" y="18746"/>
                    <a:pt x="16706" y="18658"/>
                    <a:pt x="16706" y="18571"/>
                  </a:cubicBezTo>
                  <a:cubicBezTo>
                    <a:pt x="16634" y="18483"/>
                    <a:pt x="16471" y="18395"/>
                    <a:pt x="16399" y="18197"/>
                  </a:cubicBezTo>
                  <a:cubicBezTo>
                    <a:pt x="16399" y="18307"/>
                    <a:pt x="16399" y="18307"/>
                    <a:pt x="16326" y="18307"/>
                  </a:cubicBezTo>
                  <a:cubicBezTo>
                    <a:pt x="16182" y="18395"/>
                    <a:pt x="16020" y="18571"/>
                    <a:pt x="15875" y="18658"/>
                  </a:cubicBezTo>
                  <a:lnTo>
                    <a:pt x="15803" y="18658"/>
                  </a:lnTo>
                  <a:cubicBezTo>
                    <a:pt x="15875" y="18571"/>
                    <a:pt x="15947" y="18483"/>
                    <a:pt x="16092" y="18395"/>
                  </a:cubicBezTo>
                  <a:cubicBezTo>
                    <a:pt x="16092" y="18395"/>
                    <a:pt x="16182" y="18307"/>
                    <a:pt x="16182" y="18197"/>
                  </a:cubicBezTo>
                  <a:lnTo>
                    <a:pt x="16182" y="18022"/>
                  </a:lnTo>
                  <a:cubicBezTo>
                    <a:pt x="16092" y="17934"/>
                    <a:pt x="16020" y="17934"/>
                    <a:pt x="16020" y="17934"/>
                  </a:cubicBezTo>
                  <a:lnTo>
                    <a:pt x="15803" y="17934"/>
                  </a:lnTo>
                  <a:cubicBezTo>
                    <a:pt x="15731" y="18022"/>
                    <a:pt x="15640" y="18110"/>
                    <a:pt x="15496" y="18197"/>
                  </a:cubicBezTo>
                  <a:cubicBezTo>
                    <a:pt x="15496" y="18197"/>
                    <a:pt x="15496" y="18307"/>
                    <a:pt x="15423" y="18307"/>
                  </a:cubicBezTo>
                  <a:cubicBezTo>
                    <a:pt x="15279" y="18110"/>
                    <a:pt x="15117" y="17934"/>
                    <a:pt x="14900" y="17758"/>
                  </a:cubicBezTo>
                  <a:cubicBezTo>
                    <a:pt x="15117" y="17561"/>
                    <a:pt x="15351" y="17385"/>
                    <a:pt x="15568" y="17210"/>
                  </a:cubicBezTo>
                  <a:cubicBezTo>
                    <a:pt x="15423" y="17100"/>
                    <a:pt x="15351" y="16925"/>
                    <a:pt x="15279" y="16836"/>
                  </a:cubicBezTo>
                  <a:cubicBezTo>
                    <a:pt x="15044" y="17012"/>
                    <a:pt x="14828" y="17210"/>
                    <a:pt x="14593" y="17297"/>
                  </a:cubicBezTo>
                  <a:cubicBezTo>
                    <a:pt x="14521" y="17210"/>
                    <a:pt x="14448" y="17100"/>
                    <a:pt x="14376" y="17100"/>
                  </a:cubicBezTo>
                  <a:lnTo>
                    <a:pt x="14737" y="16661"/>
                  </a:lnTo>
                  <a:cubicBezTo>
                    <a:pt x="14828" y="16551"/>
                    <a:pt x="14828" y="16375"/>
                    <a:pt x="14737" y="16288"/>
                  </a:cubicBezTo>
                  <a:cubicBezTo>
                    <a:pt x="14665" y="16200"/>
                    <a:pt x="14665" y="16200"/>
                    <a:pt x="14593" y="16200"/>
                  </a:cubicBezTo>
                  <a:cubicBezTo>
                    <a:pt x="14521" y="16200"/>
                    <a:pt x="14448" y="16288"/>
                    <a:pt x="14448" y="16288"/>
                  </a:cubicBezTo>
                  <a:cubicBezTo>
                    <a:pt x="14376" y="16375"/>
                    <a:pt x="14376" y="16375"/>
                    <a:pt x="14286" y="16375"/>
                  </a:cubicBezTo>
                  <a:cubicBezTo>
                    <a:pt x="14213" y="16464"/>
                    <a:pt x="14141" y="16551"/>
                    <a:pt x="14069" y="16661"/>
                  </a:cubicBezTo>
                  <a:lnTo>
                    <a:pt x="13997" y="16661"/>
                  </a:lnTo>
                  <a:cubicBezTo>
                    <a:pt x="13997" y="16661"/>
                    <a:pt x="13924" y="16661"/>
                    <a:pt x="13924" y="16551"/>
                  </a:cubicBezTo>
                  <a:cubicBezTo>
                    <a:pt x="13834" y="16551"/>
                    <a:pt x="13834" y="16464"/>
                    <a:pt x="13762" y="16375"/>
                  </a:cubicBezTo>
                  <a:lnTo>
                    <a:pt x="13834" y="16375"/>
                  </a:lnTo>
                  <a:cubicBezTo>
                    <a:pt x="13924" y="16288"/>
                    <a:pt x="13997" y="16200"/>
                    <a:pt x="14069" y="16112"/>
                  </a:cubicBezTo>
                  <a:cubicBezTo>
                    <a:pt x="14141" y="16002"/>
                    <a:pt x="14213" y="15915"/>
                    <a:pt x="14141" y="15739"/>
                  </a:cubicBezTo>
                  <a:cubicBezTo>
                    <a:pt x="14069" y="15651"/>
                    <a:pt x="13997" y="15651"/>
                    <a:pt x="13924" y="15651"/>
                  </a:cubicBezTo>
                  <a:lnTo>
                    <a:pt x="13834" y="15651"/>
                  </a:lnTo>
                  <a:cubicBezTo>
                    <a:pt x="13690" y="15739"/>
                    <a:pt x="13545" y="15915"/>
                    <a:pt x="13383" y="16002"/>
                  </a:cubicBezTo>
                  <a:lnTo>
                    <a:pt x="13310" y="16002"/>
                  </a:lnTo>
                  <a:cubicBezTo>
                    <a:pt x="13473" y="15827"/>
                    <a:pt x="13545" y="15739"/>
                    <a:pt x="13690" y="15651"/>
                  </a:cubicBezTo>
                  <a:cubicBezTo>
                    <a:pt x="13762" y="15564"/>
                    <a:pt x="13834" y="15454"/>
                    <a:pt x="13762" y="15278"/>
                  </a:cubicBezTo>
                  <a:cubicBezTo>
                    <a:pt x="13690" y="15190"/>
                    <a:pt x="13618" y="15190"/>
                    <a:pt x="13545" y="15190"/>
                  </a:cubicBezTo>
                  <a:lnTo>
                    <a:pt x="13473" y="15190"/>
                  </a:lnTo>
                  <a:cubicBezTo>
                    <a:pt x="13310" y="15278"/>
                    <a:pt x="13166" y="15454"/>
                    <a:pt x="13021" y="15564"/>
                  </a:cubicBezTo>
                  <a:cubicBezTo>
                    <a:pt x="12931" y="15564"/>
                    <a:pt x="12931" y="15454"/>
                    <a:pt x="12859" y="15454"/>
                  </a:cubicBezTo>
                  <a:cubicBezTo>
                    <a:pt x="13021" y="15366"/>
                    <a:pt x="13094" y="15278"/>
                    <a:pt x="13166" y="15190"/>
                  </a:cubicBezTo>
                  <a:cubicBezTo>
                    <a:pt x="13310" y="15103"/>
                    <a:pt x="13310" y="14905"/>
                    <a:pt x="13238" y="14817"/>
                  </a:cubicBezTo>
                  <a:cubicBezTo>
                    <a:pt x="13238" y="14729"/>
                    <a:pt x="13166" y="14642"/>
                    <a:pt x="13094" y="14642"/>
                  </a:cubicBezTo>
                  <a:cubicBezTo>
                    <a:pt x="13021" y="14642"/>
                    <a:pt x="13021" y="14642"/>
                    <a:pt x="12931" y="14729"/>
                  </a:cubicBezTo>
                  <a:cubicBezTo>
                    <a:pt x="12787" y="14817"/>
                    <a:pt x="12642" y="14905"/>
                    <a:pt x="12570" y="15103"/>
                  </a:cubicBezTo>
                  <a:cubicBezTo>
                    <a:pt x="12407" y="14905"/>
                    <a:pt x="12263" y="14817"/>
                    <a:pt x="12119" y="14642"/>
                  </a:cubicBezTo>
                  <a:cubicBezTo>
                    <a:pt x="12191" y="14554"/>
                    <a:pt x="12263" y="14466"/>
                    <a:pt x="12335" y="14466"/>
                  </a:cubicBezTo>
                  <a:cubicBezTo>
                    <a:pt x="12570" y="14268"/>
                    <a:pt x="12714" y="14005"/>
                    <a:pt x="12931" y="13807"/>
                  </a:cubicBezTo>
                  <a:lnTo>
                    <a:pt x="12642" y="13456"/>
                  </a:lnTo>
                  <a:cubicBezTo>
                    <a:pt x="12335" y="13719"/>
                    <a:pt x="12028" y="14005"/>
                    <a:pt x="11811" y="14268"/>
                  </a:cubicBezTo>
                  <a:cubicBezTo>
                    <a:pt x="11667" y="14180"/>
                    <a:pt x="11577" y="14093"/>
                    <a:pt x="11505" y="14005"/>
                  </a:cubicBezTo>
                  <a:cubicBezTo>
                    <a:pt x="11577" y="13807"/>
                    <a:pt x="11739" y="13719"/>
                    <a:pt x="11811" y="13544"/>
                  </a:cubicBezTo>
                  <a:cubicBezTo>
                    <a:pt x="11956" y="13456"/>
                    <a:pt x="11883" y="13258"/>
                    <a:pt x="11811" y="13171"/>
                  </a:cubicBezTo>
                  <a:cubicBezTo>
                    <a:pt x="11811" y="13171"/>
                    <a:pt x="11739" y="13083"/>
                    <a:pt x="11667" y="13083"/>
                  </a:cubicBezTo>
                  <a:cubicBezTo>
                    <a:pt x="11577" y="13083"/>
                    <a:pt x="11577" y="13171"/>
                    <a:pt x="11505" y="13171"/>
                  </a:cubicBezTo>
                  <a:cubicBezTo>
                    <a:pt x="11360" y="13368"/>
                    <a:pt x="11288" y="13456"/>
                    <a:pt x="11125" y="13632"/>
                  </a:cubicBezTo>
                  <a:cubicBezTo>
                    <a:pt x="11053" y="13544"/>
                    <a:pt x="11053" y="13544"/>
                    <a:pt x="10981" y="13456"/>
                  </a:cubicBezTo>
                  <a:cubicBezTo>
                    <a:pt x="11053" y="13368"/>
                    <a:pt x="11125" y="13368"/>
                    <a:pt x="11215" y="13258"/>
                  </a:cubicBezTo>
                  <a:cubicBezTo>
                    <a:pt x="11288" y="13171"/>
                    <a:pt x="11360" y="12995"/>
                    <a:pt x="11288" y="12907"/>
                  </a:cubicBezTo>
                  <a:cubicBezTo>
                    <a:pt x="11215" y="12820"/>
                    <a:pt x="11125" y="12710"/>
                    <a:pt x="11053" y="12710"/>
                  </a:cubicBezTo>
                  <a:lnTo>
                    <a:pt x="10981" y="12820"/>
                  </a:lnTo>
                  <a:cubicBezTo>
                    <a:pt x="10836" y="12907"/>
                    <a:pt x="10764" y="12995"/>
                    <a:pt x="10601" y="13083"/>
                  </a:cubicBezTo>
                  <a:cubicBezTo>
                    <a:pt x="10601" y="13083"/>
                    <a:pt x="10529" y="13083"/>
                    <a:pt x="10529" y="12995"/>
                  </a:cubicBezTo>
                  <a:cubicBezTo>
                    <a:pt x="10601" y="12907"/>
                    <a:pt x="10674" y="12820"/>
                    <a:pt x="10764" y="12710"/>
                  </a:cubicBezTo>
                  <a:cubicBezTo>
                    <a:pt x="10836" y="12622"/>
                    <a:pt x="10836" y="12446"/>
                    <a:pt x="10764" y="12358"/>
                  </a:cubicBezTo>
                  <a:cubicBezTo>
                    <a:pt x="10674" y="12358"/>
                    <a:pt x="10601" y="12271"/>
                    <a:pt x="10601" y="12271"/>
                  </a:cubicBezTo>
                  <a:cubicBezTo>
                    <a:pt x="10529" y="12271"/>
                    <a:pt x="10457" y="12358"/>
                    <a:pt x="10385" y="12358"/>
                  </a:cubicBezTo>
                  <a:cubicBezTo>
                    <a:pt x="10312" y="12446"/>
                    <a:pt x="10222" y="12534"/>
                    <a:pt x="10150" y="12622"/>
                  </a:cubicBezTo>
                  <a:cubicBezTo>
                    <a:pt x="10078" y="12622"/>
                    <a:pt x="10006" y="12534"/>
                    <a:pt x="9933" y="12446"/>
                  </a:cubicBezTo>
                  <a:cubicBezTo>
                    <a:pt x="10078" y="12358"/>
                    <a:pt x="10150" y="12271"/>
                    <a:pt x="10222" y="12161"/>
                  </a:cubicBezTo>
                  <a:cubicBezTo>
                    <a:pt x="10312" y="12073"/>
                    <a:pt x="10312" y="11897"/>
                    <a:pt x="10150" y="11810"/>
                  </a:cubicBezTo>
                  <a:cubicBezTo>
                    <a:pt x="10150" y="11722"/>
                    <a:pt x="10078" y="11722"/>
                    <a:pt x="10006" y="11722"/>
                  </a:cubicBezTo>
                  <a:cubicBezTo>
                    <a:pt x="9933" y="11722"/>
                    <a:pt x="9933" y="11722"/>
                    <a:pt x="9861" y="11810"/>
                  </a:cubicBezTo>
                  <a:cubicBezTo>
                    <a:pt x="9770" y="11897"/>
                    <a:pt x="9698" y="11985"/>
                    <a:pt x="9626" y="12073"/>
                  </a:cubicBezTo>
                  <a:cubicBezTo>
                    <a:pt x="9481" y="11897"/>
                    <a:pt x="9319" y="11722"/>
                    <a:pt x="9102" y="1161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9" name="Google Shape;1264;p8"/>
          <p:cNvGrpSpPr/>
          <p:nvPr/>
        </p:nvGrpSpPr>
        <p:grpSpPr>
          <a:xfrm>
            <a:off x="7083307" y="2570692"/>
            <a:ext cx="998687" cy="1511355"/>
            <a:chOff x="0" y="0"/>
            <a:chExt cx="998686" cy="1511354"/>
          </a:xfrm>
        </p:grpSpPr>
        <p:sp>
          <p:nvSpPr>
            <p:cNvPr id="1470" name="Google Shape;1265;p8"/>
            <p:cNvSpPr/>
            <p:nvPr/>
          </p:nvSpPr>
          <p:spPr>
            <a:xfrm>
              <a:off x="50528" y="516856"/>
              <a:ext cx="37922" cy="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0" y="0"/>
                  </a:moveTo>
                  <a:cubicBezTo>
                    <a:pt x="6311" y="1487"/>
                    <a:pt x="4207" y="2973"/>
                    <a:pt x="4207" y="5958"/>
                  </a:cubicBezTo>
                  <a:cubicBezTo>
                    <a:pt x="2104" y="7821"/>
                    <a:pt x="2104" y="9308"/>
                    <a:pt x="0" y="12281"/>
                  </a:cubicBezTo>
                  <a:cubicBezTo>
                    <a:pt x="2104" y="12281"/>
                    <a:pt x="4207" y="13779"/>
                    <a:pt x="4207" y="13779"/>
                  </a:cubicBezTo>
                  <a:lnTo>
                    <a:pt x="6311" y="15265"/>
                  </a:lnTo>
                  <a:cubicBezTo>
                    <a:pt x="11052" y="17129"/>
                    <a:pt x="15274" y="20103"/>
                    <a:pt x="21600" y="21600"/>
                  </a:cubicBezTo>
                  <a:cubicBezTo>
                    <a:pt x="15274" y="15265"/>
                    <a:pt x="13170" y="7821"/>
                    <a:pt x="8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266;p8"/>
            <p:cNvSpPr/>
            <p:nvPr/>
          </p:nvSpPr>
          <p:spPr>
            <a:xfrm>
              <a:off x="77343" y="497435"/>
              <a:ext cx="42553" cy="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991"/>
                    <a:pt x="0" y="1983"/>
                  </a:cubicBezTo>
                  <a:cubicBezTo>
                    <a:pt x="0" y="1983"/>
                    <a:pt x="0" y="2981"/>
                    <a:pt x="1875" y="2981"/>
                  </a:cubicBezTo>
                  <a:cubicBezTo>
                    <a:pt x="3763" y="7198"/>
                    <a:pt x="5638" y="10430"/>
                    <a:pt x="7988" y="13404"/>
                  </a:cubicBezTo>
                  <a:cubicBezTo>
                    <a:pt x="9863" y="16636"/>
                    <a:pt x="13612" y="19617"/>
                    <a:pt x="17375" y="21600"/>
                  </a:cubicBezTo>
                  <a:cubicBezTo>
                    <a:pt x="17375" y="21600"/>
                    <a:pt x="19725" y="20609"/>
                    <a:pt x="21600" y="19617"/>
                  </a:cubicBezTo>
                  <a:cubicBezTo>
                    <a:pt x="15500" y="13404"/>
                    <a:pt x="9863" y="6206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269;p8"/>
            <p:cNvSpPr/>
            <p:nvPr/>
          </p:nvSpPr>
          <p:spPr>
            <a:xfrm>
              <a:off x="30301" y="1178856"/>
              <a:ext cx="12701" cy="3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183" y="21600"/>
                  </a:lnTo>
                  <a:cubicBezTo>
                    <a:pt x="7183" y="15869"/>
                    <a:pt x="14365" y="13335"/>
                    <a:pt x="21600" y="13335"/>
                  </a:cubicBezTo>
                  <a:cubicBezTo>
                    <a:pt x="14365" y="8265"/>
                    <a:pt x="7183" y="57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270;p8"/>
            <p:cNvSpPr/>
            <p:nvPr/>
          </p:nvSpPr>
          <p:spPr>
            <a:xfrm>
              <a:off x="50528" y="1302760"/>
              <a:ext cx="61046" cy="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4" y="2792"/>
                    <a:pt x="3930" y="5574"/>
                    <a:pt x="8182" y="10099"/>
                  </a:cubicBezTo>
                  <a:cubicBezTo>
                    <a:pt x="10795" y="12891"/>
                    <a:pt x="16363" y="17417"/>
                    <a:pt x="21600" y="21600"/>
                  </a:cubicBezTo>
                  <a:cubicBezTo>
                    <a:pt x="13418" y="14282"/>
                    <a:pt x="6875" y="73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271;p8"/>
            <p:cNvSpPr/>
            <p:nvPr/>
          </p:nvSpPr>
          <p:spPr>
            <a:xfrm>
              <a:off x="42205" y="1185731"/>
              <a:ext cx="85106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84" y="0"/>
                  </a:moveTo>
                  <a:cubicBezTo>
                    <a:pt x="7567" y="0"/>
                    <a:pt x="6684" y="132"/>
                    <a:pt x="5869" y="419"/>
                  </a:cubicBezTo>
                  <a:cubicBezTo>
                    <a:pt x="3987" y="419"/>
                    <a:pt x="2112" y="1497"/>
                    <a:pt x="0" y="3637"/>
                  </a:cubicBezTo>
                  <a:cubicBezTo>
                    <a:pt x="3050" y="7128"/>
                    <a:pt x="7037" y="10339"/>
                    <a:pt x="9856" y="13829"/>
                  </a:cubicBezTo>
                  <a:cubicBezTo>
                    <a:pt x="12912" y="17040"/>
                    <a:pt x="16669" y="19459"/>
                    <a:pt x="19718" y="21600"/>
                  </a:cubicBezTo>
                  <a:cubicBezTo>
                    <a:pt x="21600" y="19459"/>
                    <a:pt x="21600" y="14899"/>
                    <a:pt x="21600" y="11417"/>
                  </a:cubicBezTo>
                  <a:cubicBezTo>
                    <a:pt x="20656" y="8198"/>
                    <a:pt x="18781" y="4708"/>
                    <a:pt x="15725" y="2567"/>
                  </a:cubicBezTo>
                  <a:cubicBezTo>
                    <a:pt x="13666" y="993"/>
                    <a:pt x="10970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38" name="Google Shape;1273;p8"/>
            <p:cNvGrpSpPr/>
            <p:nvPr/>
          </p:nvGrpSpPr>
          <p:grpSpPr>
            <a:xfrm>
              <a:off x="0" y="-1"/>
              <a:ext cx="998687" cy="1511356"/>
              <a:chOff x="0" y="0"/>
              <a:chExt cx="998686" cy="1511354"/>
            </a:xfrm>
          </p:grpSpPr>
          <p:sp>
            <p:nvSpPr>
              <p:cNvPr id="1475" name="Google Shape;1274;p8"/>
              <p:cNvSpPr/>
              <p:nvPr/>
            </p:nvSpPr>
            <p:spPr>
              <a:xfrm>
                <a:off x="0" y="1221388"/>
                <a:ext cx="782235" cy="28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600" fill="norm" stroke="1" extrusionOk="0">
                    <a:moveTo>
                      <a:pt x="19810" y="0"/>
                    </a:moveTo>
                    <a:cubicBezTo>
                      <a:pt x="19709" y="0"/>
                      <a:pt x="19709" y="0"/>
                      <a:pt x="19709" y="277"/>
                    </a:cubicBezTo>
                    <a:lnTo>
                      <a:pt x="19709" y="6062"/>
                    </a:lnTo>
                    <a:cubicBezTo>
                      <a:pt x="19709" y="6062"/>
                      <a:pt x="19709" y="6337"/>
                      <a:pt x="19582" y="6337"/>
                    </a:cubicBezTo>
                    <a:lnTo>
                      <a:pt x="19582" y="6888"/>
                    </a:lnTo>
                    <a:cubicBezTo>
                      <a:pt x="18947" y="9505"/>
                      <a:pt x="18108" y="11778"/>
                      <a:pt x="17041" y="13775"/>
                    </a:cubicBezTo>
                    <a:cubicBezTo>
                      <a:pt x="16634" y="14672"/>
                      <a:pt x="16101" y="15222"/>
                      <a:pt x="15567" y="15774"/>
                    </a:cubicBezTo>
                    <a:cubicBezTo>
                      <a:pt x="14932" y="16393"/>
                      <a:pt x="14297" y="16943"/>
                      <a:pt x="13763" y="17220"/>
                    </a:cubicBezTo>
                    <a:cubicBezTo>
                      <a:pt x="12924" y="17495"/>
                      <a:pt x="12187" y="17840"/>
                      <a:pt x="11324" y="17840"/>
                    </a:cubicBezTo>
                    <a:cubicBezTo>
                      <a:pt x="10815" y="17840"/>
                      <a:pt x="10383" y="17840"/>
                      <a:pt x="9850" y="17495"/>
                    </a:cubicBezTo>
                    <a:cubicBezTo>
                      <a:pt x="8579" y="17220"/>
                      <a:pt x="7308" y="16393"/>
                      <a:pt x="6139" y="15222"/>
                    </a:cubicBezTo>
                    <a:cubicBezTo>
                      <a:pt x="5097" y="13775"/>
                      <a:pt x="4030" y="12328"/>
                      <a:pt x="3065" y="10332"/>
                    </a:cubicBezTo>
                    <a:cubicBezTo>
                      <a:pt x="2658" y="9505"/>
                      <a:pt x="2226" y="8610"/>
                      <a:pt x="2023" y="8058"/>
                    </a:cubicBezTo>
                    <a:cubicBezTo>
                      <a:pt x="1692" y="7163"/>
                      <a:pt x="1591" y="6614"/>
                      <a:pt x="1388" y="6062"/>
                    </a:cubicBezTo>
                    <a:cubicBezTo>
                      <a:pt x="1057" y="5167"/>
                      <a:pt x="854" y="4340"/>
                      <a:pt x="523" y="3445"/>
                    </a:cubicBezTo>
                    <a:lnTo>
                      <a:pt x="523" y="3168"/>
                    </a:lnTo>
                    <a:cubicBezTo>
                      <a:pt x="422" y="3168"/>
                      <a:pt x="422" y="2893"/>
                      <a:pt x="422" y="2618"/>
                    </a:cubicBezTo>
                    <a:cubicBezTo>
                      <a:pt x="422" y="2343"/>
                      <a:pt x="320" y="1722"/>
                      <a:pt x="320" y="1447"/>
                    </a:cubicBezTo>
                    <a:cubicBezTo>
                      <a:pt x="15" y="3168"/>
                      <a:pt x="-112" y="5167"/>
                      <a:pt x="117" y="7163"/>
                    </a:cubicBezTo>
                    <a:cubicBezTo>
                      <a:pt x="320" y="9782"/>
                      <a:pt x="1057" y="12053"/>
                      <a:pt x="1921" y="13500"/>
                    </a:cubicBezTo>
                    <a:cubicBezTo>
                      <a:pt x="2328" y="14395"/>
                      <a:pt x="2861" y="14947"/>
                      <a:pt x="3395" y="15497"/>
                    </a:cubicBezTo>
                    <a:cubicBezTo>
                      <a:pt x="3827" y="16393"/>
                      <a:pt x="4335" y="16943"/>
                      <a:pt x="4869" y="17220"/>
                    </a:cubicBezTo>
                    <a:cubicBezTo>
                      <a:pt x="5936" y="18390"/>
                      <a:pt x="7004" y="18942"/>
                      <a:pt x="8045" y="19562"/>
                    </a:cubicBezTo>
                    <a:cubicBezTo>
                      <a:pt x="9851" y="20552"/>
                      <a:pt x="11677" y="21600"/>
                      <a:pt x="13487" y="21600"/>
                    </a:cubicBezTo>
                    <a:cubicBezTo>
                      <a:pt x="13689" y="21600"/>
                      <a:pt x="13891" y="21586"/>
                      <a:pt x="14093" y="21558"/>
                    </a:cubicBezTo>
                    <a:cubicBezTo>
                      <a:pt x="15567" y="21283"/>
                      <a:pt x="16939" y="20388"/>
                      <a:pt x="18210" y="18115"/>
                    </a:cubicBezTo>
                    <a:cubicBezTo>
                      <a:pt x="18845" y="16943"/>
                      <a:pt x="19480" y="15774"/>
                      <a:pt x="19913" y="14052"/>
                    </a:cubicBezTo>
                    <a:cubicBezTo>
                      <a:pt x="20446" y="12673"/>
                      <a:pt x="20751" y="10951"/>
                      <a:pt x="20979" y="8885"/>
                    </a:cubicBezTo>
                    <a:cubicBezTo>
                      <a:pt x="21284" y="7508"/>
                      <a:pt x="21386" y="5787"/>
                      <a:pt x="21386" y="4065"/>
                    </a:cubicBezTo>
                    <a:cubicBezTo>
                      <a:pt x="21386" y="3445"/>
                      <a:pt x="21488" y="2893"/>
                      <a:pt x="21488" y="2618"/>
                    </a:cubicBezTo>
                    <a:cubicBezTo>
                      <a:pt x="21284" y="2343"/>
                      <a:pt x="21183" y="2343"/>
                      <a:pt x="21081" y="2343"/>
                    </a:cubicBezTo>
                    <a:cubicBezTo>
                      <a:pt x="20649" y="1722"/>
                      <a:pt x="20344" y="1447"/>
                      <a:pt x="20014" y="620"/>
                    </a:cubicBezTo>
                    <a:cubicBezTo>
                      <a:pt x="19913" y="277"/>
                      <a:pt x="19810" y="277"/>
                      <a:pt x="19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78" name="Google Shape;1275;p8"/>
              <p:cNvGrpSpPr/>
              <p:nvPr/>
            </p:nvGrpSpPr>
            <p:grpSpPr>
              <a:xfrm>
                <a:off x="721163" y="1174819"/>
                <a:ext cx="1" cy="12701"/>
                <a:chOff x="0" y="0"/>
                <a:chExt cx="0" cy="12700"/>
              </a:xfrm>
            </p:grpSpPr>
            <p:sp>
              <p:nvSpPr>
                <p:cNvPr id="1476" name="خط"/>
                <p:cNvSpPr/>
                <p:nvPr/>
              </p:nvSpPr>
              <p:spPr>
                <a:xfrm flipV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خط"/>
                <p:cNvSpPr/>
                <p:nvPr/>
              </p:nvSpPr>
              <p:spPr>
                <a:xfrm flipH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79" name="Google Shape;1276;p8"/>
              <p:cNvSpPr/>
              <p:nvPr/>
            </p:nvSpPr>
            <p:spPr>
              <a:xfrm>
                <a:off x="131002" y="493745"/>
                <a:ext cx="497671" cy="13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5" y="0"/>
                    </a:moveTo>
                    <a:cubicBezTo>
                      <a:pt x="11723" y="0"/>
                      <a:pt x="11040" y="0"/>
                      <a:pt x="10558" y="591"/>
                    </a:cubicBezTo>
                    <a:lnTo>
                      <a:pt x="9877" y="591"/>
                    </a:lnTo>
                    <a:cubicBezTo>
                      <a:pt x="9877" y="1181"/>
                      <a:pt x="9716" y="1772"/>
                      <a:pt x="9716" y="2367"/>
                    </a:cubicBezTo>
                    <a:lnTo>
                      <a:pt x="9555" y="3698"/>
                    </a:lnTo>
                    <a:cubicBezTo>
                      <a:pt x="9395" y="4880"/>
                      <a:pt x="9194" y="6066"/>
                      <a:pt x="9033" y="7397"/>
                    </a:cubicBezTo>
                    <a:cubicBezTo>
                      <a:pt x="8873" y="8578"/>
                      <a:pt x="8873" y="10505"/>
                      <a:pt x="8712" y="11686"/>
                    </a:cubicBezTo>
                    <a:lnTo>
                      <a:pt x="8712" y="13463"/>
                    </a:lnTo>
                    <a:cubicBezTo>
                      <a:pt x="8712" y="14794"/>
                      <a:pt x="8391" y="15385"/>
                      <a:pt x="8190" y="15385"/>
                    </a:cubicBezTo>
                    <a:cubicBezTo>
                      <a:pt x="8030" y="15385"/>
                      <a:pt x="7869" y="15385"/>
                      <a:pt x="7708" y="14794"/>
                    </a:cubicBezTo>
                    <a:cubicBezTo>
                      <a:pt x="7708" y="14203"/>
                      <a:pt x="7548" y="14203"/>
                      <a:pt x="7708" y="13463"/>
                    </a:cubicBezTo>
                    <a:cubicBezTo>
                      <a:pt x="7708" y="11686"/>
                      <a:pt x="7708" y="9764"/>
                      <a:pt x="7869" y="7988"/>
                    </a:cubicBezTo>
                    <a:cubicBezTo>
                      <a:pt x="8030" y="6806"/>
                      <a:pt x="8190" y="5475"/>
                      <a:pt x="8391" y="3698"/>
                    </a:cubicBezTo>
                    <a:lnTo>
                      <a:pt x="8551" y="3103"/>
                    </a:lnTo>
                    <a:lnTo>
                      <a:pt x="8712" y="1181"/>
                    </a:lnTo>
                    <a:cubicBezTo>
                      <a:pt x="7186" y="1772"/>
                      <a:pt x="5861" y="3103"/>
                      <a:pt x="4697" y="4880"/>
                    </a:cubicBezTo>
                    <a:cubicBezTo>
                      <a:pt x="3533" y="6066"/>
                      <a:pt x="2690" y="7988"/>
                      <a:pt x="1687" y="10505"/>
                    </a:cubicBezTo>
                    <a:cubicBezTo>
                      <a:pt x="1004" y="12281"/>
                      <a:pt x="522" y="14203"/>
                      <a:pt x="0" y="15980"/>
                    </a:cubicBezTo>
                    <a:cubicBezTo>
                      <a:pt x="1004" y="17161"/>
                      <a:pt x="2167" y="17902"/>
                      <a:pt x="3533" y="19087"/>
                    </a:cubicBezTo>
                    <a:cubicBezTo>
                      <a:pt x="5179" y="20269"/>
                      <a:pt x="6865" y="20859"/>
                      <a:pt x="8873" y="21600"/>
                    </a:cubicBezTo>
                    <a:lnTo>
                      <a:pt x="14052" y="21600"/>
                    </a:lnTo>
                    <a:cubicBezTo>
                      <a:pt x="16421" y="20859"/>
                      <a:pt x="18750" y="18492"/>
                      <a:pt x="21077" y="15385"/>
                    </a:cubicBezTo>
                    <a:cubicBezTo>
                      <a:pt x="21239" y="15385"/>
                      <a:pt x="21440" y="14794"/>
                      <a:pt x="21600" y="14794"/>
                    </a:cubicBezTo>
                    <a:lnTo>
                      <a:pt x="21600" y="12872"/>
                    </a:lnTo>
                    <a:cubicBezTo>
                      <a:pt x="21440" y="12281"/>
                      <a:pt x="21440" y="11686"/>
                      <a:pt x="21239" y="11095"/>
                    </a:cubicBezTo>
                    <a:cubicBezTo>
                      <a:pt x="21077" y="9764"/>
                      <a:pt x="20757" y="9173"/>
                      <a:pt x="20596" y="7988"/>
                    </a:cubicBezTo>
                    <a:cubicBezTo>
                      <a:pt x="20235" y="6806"/>
                      <a:pt x="19753" y="6066"/>
                      <a:pt x="19070" y="4880"/>
                    </a:cubicBezTo>
                    <a:cubicBezTo>
                      <a:pt x="18227" y="3103"/>
                      <a:pt x="17223" y="2367"/>
                      <a:pt x="16059" y="1181"/>
                    </a:cubicBezTo>
                    <a:cubicBezTo>
                      <a:pt x="15216" y="591"/>
                      <a:pt x="14414" y="591"/>
                      <a:pt x="13570" y="0"/>
                    </a:cubicBezTo>
                    <a:cubicBezTo>
                      <a:pt x="13731" y="3103"/>
                      <a:pt x="13891" y="4880"/>
                      <a:pt x="14052" y="7397"/>
                    </a:cubicBezTo>
                    <a:lnTo>
                      <a:pt x="14052" y="7988"/>
                    </a:lnTo>
                    <a:cubicBezTo>
                      <a:pt x="14213" y="8578"/>
                      <a:pt x="14213" y="9173"/>
                      <a:pt x="14052" y="9764"/>
                    </a:cubicBezTo>
                    <a:cubicBezTo>
                      <a:pt x="14052" y="9764"/>
                      <a:pt x="14052" y="10505"/>
                      <a:pt x="13891" y="10505"/>
                    </a:cubicBezTo>
                    <a:cubicBezTo>
                      <a:pt x="13731" y="11095"/>
                      <a:pt x="13731" y="11095"/>
                      <a:pt x="13570" y="11095"/>
                    </a:cubicBezTo>
                    <a:cubicBezTo>
                      <a:pt x="13410" y="11095"/>
                      <a:pt x="13209" y="10505"/>
                      <a:pt x="13209" y="9764"/>
                    </a:cubicBezTo>
                    <a:cubicBezTo>
                      <a:pt x="12887" y="7988"/>
                      <a:pt x="12887" y="6066"/>
                      <a:pt x="12727" y="4880"/>
                    </a:cubicBezTo>
                    <a:cubicBezTo>
                      <a:pt x="12567" y="3103"/>
                      <a:pt x="12567" y="1772"/>
                      <a:pt x="12567" y="0"/>
                    </a:cubicBezTo>
                    <a:close/>
                  </a:path>
                </a:pathLst>
              </a:custGeom>
              <a:solidFill>
                <a:srgbClr val="753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0" name="Google Shape;1277;p8"/>
              <p:cNvSpPr/>
              <p:nvPr/>
            </p:nvSpPr>
            <p:spPr>
              <a:xfrm>
                <a:off x="497324" y="435484"/>
                <a:ext cx="58263" cy="5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38" y="4756"/>
                      <a:pt x="7193" y="9153"/>
                      <a:pt x="9942" y="13920"/>
                    </a:cubicBezTo>
                    <a:cubicBezTo>
                      <a:pt x="11311" y="15382"/>
                      <a:pt x="13027" y="18305"/>
                      <a:pt x="14397" y="19778"/>
                    </a:cubicBezTo>
                    <a:cubicBezTo>
                      <a:pt x="17145" y="19778"/>
                      <a:pt x="18514" y="21600"/>
                      <a:pt x="21600" y="21600"/>
                    </a:cubicBezTo>
                    <a:cubicBezTo>
                      <a:pt x="17145" y="15382"/>
                      <a:pt x="13027" y="7691"/>
                      <a:pt x="9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1" name="Google Shape;1278;p8"/>
              <p:cNvSpPr/>
              <p:nvPr/>
            </p:nvSpPr>
            <p:spPr>
              <a:xfrm>
                <a:off x="401113" y="428101"/>
                <a:ext cx="19430" cy="19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06" y="8223"/>
                      <a:pt x="12347" y="12334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2" name="Google Shape;1279;p8"/>
              <p:cNvSpPr/>
              <p:nvPr/>
            </p:nvSpPr>
            <p:spPr>
              <a:xfrm>
                <a:off x="266044" y="428101"/>
                <a:ext cx="58289" cy="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9" y="0"/>
                    </a:moveTo>
                    <a:cubicBezTo>
                      <a:pt x="5831" y="0"/>
                      <a:pt x="2747" y="0"/>
                      <a:pt x="0" y="1487"/>
                    </a:cubicBezTo>
                    <a:cubicBezTo>
                      <a:pt x="4463" y="6327"/>
                      <a:pt x="8569" y="13775"/>
                      <a:pt x="13031" y="20113"/>
                    </a:cubicBezTo>
                    <a:cubicBezTo>
                      <a:pt x="13031" y="20113"/>
                      <a:pt x="13031" y="21600"/>
                      <a:pt x="14400" y="21600"/>
                    </a:cubicBezTo>
                    <a:cubicBezTo>
                      <a:pt x="17147" y="21600"/>
                      <a:pt x="18516" y="20113"/>
                      <a:pt x="21600" y="20113"/>
                    </a:cubicBezTo>
                    <a:cubicBezTo>
                      <a:pt x="19884" y="17138"/>
                      <a:pt x="18516" y="15640"/>
                      <a:pt x="17147" y="12287"/>
                    </a:cubicBezTo>
                    <a:cubicBezTo>
                      <a:pt x="14400" y="9313"/>
                      <a:pt x="13031" y="4462"/>
                      <a:pt x="99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85" name="Google Shape;1280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148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86" name="Google Shape;1282;p8"/>
              <p:cNvSpPr/>
              <p:nvPr/>
            </p:nvSpPr>
            <p:spPr>
              <a:xfrm>
                <a:off x="370577" y="424382"/>
                <a:ext cx="49966" cy="4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460"/>
                      <a:pt x="1597" y="5184"/>
                      <a:pt x="1597" y="9070"/>
                    </a:cubicBezTo>
                    <a:cubicBezTo>
                      <a:pt x="0" y="10794"/>
                      <a:pt x="0" y="14254"/>
                      <a:pt x="0" y="15978"/>
                    </a:cubicBezTo>
                    <a:lnTo>
                      <a:pt x="0" y="17702"/>
                    </a:lnTo>
                    <a:lnTo>
                      <a:pt x="1597" y="17702"/>
                    </a:lnTo>
                    <a:lnTo>
                      <a:pt x="1597" y="19864"/>
                    </a:lnTo>
                    <a:cubicBezTo>
                      <a:pt x="3205" y="19864"/>
                      <a:pt x="3205" y="21600"/>
                      <a:pt x="3205" y="21600"/>
                    </a:cubicBezTo>
                    <a:lnTo>
                      <a:pt x="21600" y="21600"/>
                    </a:lnTo>
                    <a:lnTo>
                      <a:pt x="13201" y="12530"/>
                    </a:lnTo>
                    <a:cubicBezTo>
                      <a:pt x="9996" y="9070"/>
                      <a:pt x="6398" y="5184"/>
                      <a:pt x="4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7" name="Google Shape;1283;p8"/>
              <p:cNvSpPr/>
              <p:nvPr/>
            </p:nvSpPr>
            <p:spPr>
              <a:xfrm>
                <a:off x="451052" y="428101"/>
                <a:ext cx="61982" cy="49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97" y="6795"/>
                      <a:pt x="8058" y="13196"/>
                      <a:pt x="13542" y="20003"/>
                    </a:cubicBezTo>
                    <a:cubicBezTo>
                      <a:pt x="16125" y="21600"/>
                      <a:pt x="18699" y="21600"/>
                      <a:pt x="21600" y="21600"/>
                    </a:cubicBezTo>
                    <a:cubicBezTo>
                      <a:pt x="17412" y="16796"/>
                      <a:pt x="13542" y="10001"/>
                      <a:pt x="9354" y="3195"/>
                    </a:cubicBezTo>
                    <a:lnTo>
                      <a:pt x="9354" y="1597"/>
                    </a:lnTo>
                    <a:lnTo>
                      <a:pt x="8058" y="15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8" name="Google Shape;1284;p8"/>
              <p:cNvSpPr/>
              <p:nvPr/>
            </p:nvSpPr>
            <p:spPr>
              <a:xfrm>
                <a:off x="308597" y="424382"/>
                <a:ext cx="38860" cy="49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21" y="6398"/>
                      <a:pt x="8747" y="11604"/>
                      <a:pt x="14921" y="16394"/>
                    </a:cubicBezTo>
                    <a:cubicBezTo>
                      <a:pt x="14921" y="18395"/>
                      <a:pt x="16974" y="20003"/>
                      <a:pt x="19026" y="21600"/>
                    </a:cubicBezTo>
                    <a:cubicBezTo>
                      <a:pt x="19026" y="18395"/>
                      <a:pt x="21600" y="16394"/>
                      <a:pt x="21600" y="13201"/>
                    </a:cubicBezTo>
                    <a:cubicBezTo>
                      <a:pt x="21600" y="11604"/>
                      <a:pt x="21600" y="11604"/>
                      <a:pt x="19026" y="11604"/>
                    </a:cubicBezTo>
                    <a:cubicBezTo>
                      <a:pt x="16974" y="8399"/>
                      <a:pt x="14921" y="4801"/>
                      <a:pt x="1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9" name="Google Shape;1285;p8"/>
              <p:cNvSpPr/>
              <p:nvPr/>
            </p:nvSpPr>
            <p:spPr>
              <a:xfrm>
                <a:off x="443665" y="447494"/>
                <a:ext cx="23123" cy="2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8628"/>
                    </a:lnTo>
                    <a:cubicBezTo>
                      <a:pt x="6900" y="18628"/>
                      <a:pt x="13825" y="21600"/>
                      <a:pt x="21600" y="21600"/>
                    </a:cubicBezTo>
                    <a:cubicBezTo>
                      <a:pt x="13825" y="11909"/>
                      <a:pt x="6900" y="59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0" name="Google Shape;1286;p8"/>
              <p:cNvSpPr/>
              <p:nvPr/>
            </p:nvSpPr>
            <p:spPr>
              <a:xfrm>
                <a:off x="231815" y="431792"/>
                <a:ext cx="53659" cy="5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55" y="0"/>
                    </a:moveTo>
                    <a:cubicBezTo>
                      <a:pt x="4471" y="0"/>
                      <a:pt x="2984" y="1369"/>
                      <a:pt x="0" y="1369"/>
                    </a:cubicBezTo>
                    <a:cubicBezTo>
                      <a:pt x="4471" y="8573"/>
                      <a:pt x="9319" y="14407"/>
                      <a:pt x="13779" y="21600"/>
                    </a:cubicBezTo>
                    <a:cubicBezTo>
                      <a:pt x="16763" y="21600"/>
                      <a:pt x="20113" y="19893"/>
                      <a:pt x="21600" y="19893"/>
                    </a:cubicBezTo>
                    <a:cubicBezTo>
                      <a:pt x="20113" y="17145"/>
                      <a:pt x="18627" y="14407"/>
                      <a:pt x="16763" y="13027"/>
                    </a:cubicBezTo>
                    <a:cubicBezTo>
                      <a:pt x="13779" y="8573"/>
                      <a:pt x="10805" y="4455"/>
                      <a:pt x="7455" y="1369"/>
                    </a:cubicBezTo>
                    <a:lnTo>
                      <a:pt x="7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1" name="Google Shape;1287;p8"/>
              <p:cNvSpPr/>
              <p:nvPr/>
            </p:nvSpPr>
            <p:spPr>
              <a:xfrm>
                <a:off x="162448" y="447494"/>
                <a:ext cx="53659" cy="73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4" y="0"/>
                    </a:moveTo>
                    <a:cubicBezTo>
                      <a:pt x="5958" y="1099"/>
                      <a:pt x="2984" y="1099"/>
                      <a:pt x="0" y="2191"/>
                    </a:cubicBezTo>
                    <a:cubicBezTo>
                      <a:pt x="2984" y="7933"/>
                      <a:pt x="4471" y="13675"/>
                      <a:pt x="7444" y="18049"/>
                    </a:cubicBezTo>
                    <a:cubicBezTo>
                      <a:pt x="9308" y="19409"/>
                      <a:pt x="9308" y="20509"/>
                      <a:pt x="10795" y="21600"/>
                    </a:cubicBezTo>
                    <a:cubicBezTo>
                      <a:pt x="12292" y="20509"/>
                      <a:pt x="15265" y="19409"/>
                      <a:pt x="18616" y="19409"/>
                    </a:cubicBezTo>
                    <a:cubicBezTo>
                      <a:pt x="18616" y="18049"/>
                      <a:pt x="20113" y="18049"/>
                      <a:pt x="21600" y="18049"/>
                    </a:cubicBezTo>
                    <a:cubicBezTo>
                      <a:pt x="16752" y="12576"/>
                      <a:pt x="12292" y="5742"/>
                      <a:pt x="7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2" name="Google Shape;1288;p8"/>
              <p:cNvSpPr/>
              <p:nvPr/>
            </p:nvSpPr>
            <p:spPr>
              <a:xfrm>
                <a:off x="100467" y="474324"/>
                <a:ext cx="42552" cy="85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5638" y="937"/>
                      <a:pt x="1875" y="1875"/>
                      <a:pt x="0" y="2819"/>
                    </a:cubicBezTo>
                    <a:cubicBezTo>
                      <a:pt x="1875" y="5869"/>
                      <a:pt x="3763" y="7743"/>
                      <a:pt x="5638" y="10800"/>
                    </a:cubicBezTo>
                    <a:cubicBezTo>
                      <a:pt x="7988" y="14556"/>
                      <a:pt x="11737" y="17606"/>
                      <a:pt x="15500" y="21600"/>
                    </a:cubicBezTo>
                    <a:cubicBezTo>
                      <a:pt x="17375" y="20425"/>
                      <a:pt x="19725" y="19488"/>
                      <a:pt x="21600" y="18543"/>
                    </a:cubicBezTo>
                    <a:cubicBezTo>
                      <a:pt x="15500" y="12675"/>
                      <a:pt x="11737" y="6806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3" name="Google Shape;1289;p8"/>
              <p:cNvSpPr/>
              <p:nvPr/>
            </p:nvSpPr>
            <p:spPr>
              <a:xfrm>
                <a:off x="131002" y="458595"/>
                <a:ext cx="42552" cy="81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6100" y="980"/>
                      <a:pt x="4225" y="2208"/>
                      <a:pt x="0" y="2208"/>
                    </a:cubicBezTo>
                    <a:cubicBezTo>
                      <a:pt x="4225" y="8343"/>
                      <a:pt x="6100" y="13257"/>
                      <a:pt x="9863" y="18412"/>
                    </a:cubicBezTo>
                    <a:cubicBezTo>
                      <a:pt x="11737" y="19392"/>
                      <a:pt x="11737" y="20620"/>
                      <a:pt x="13612" y="21600"/>
                    </a:cubicBezTo>
                    <a:cubicBezTo>
                      <a:pt x="15962" y="20620"/>
                      <a:pt x="19725" y="19392"/>
                      <a:pt x="21600" y="18412"/>
                    </a:cubicBezTo>
                    <a:cubicBezTo>
                      <a:pt x="19725" y="15465"/>
                      <a:pt x="15962" y="12270"/>
                      <a:pt x="13612" y="8343"/>
                    </a:cubicBezTo>
                    <a:cubicBezTo>
                      <a:pt x="11737" y="6135"/>
                      <a:pt x="11737" y="3195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4" name="Google Shape;1290;p8"/>
              <p:cNvSpPr/>
              <p:nvPr/>
            </p:nvSpPr>
            <p:spPr>
              <a:xfrm>
                <a:off x="578707" y="428101"/>
                <a:ext cx="134133" cy="149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9" y="1597"/>
                    </a:moveTo>
                    <a:cubicBezTo>
                      <a:pt x="6568" y="2091"/>
                      <a:pt x="7861" y="2589"/>
                      <a:pt x="9098" y="3082"/>
                    </a:cubicBezTo>
                    <a:cubicBezTo>
                      <a:pt x="7956" y="2585"/>
                      <a:pt x="6758" y="2099"/>
                      <a:pt x="5512" y="1597"/>
                    </a:cubicBezTo>
                    <a:close/>
                    <a:moveTo>
                      <a:pt x="9098" y="3082"/>
                    </a:moveTo>
                    <a:cubicBezTo>
                      <a:pt x="11929" y="4309"/>
                      <a:pt x="14459" y="5586"/>
                      <a:pt x="16687" y="7199"/>
                    </a:cubicBezTo>
                    <a:cubicBezTo>
                      <a:pt x="18622" y="8267"/>
                      <a:pt x="19811" y="9467"/>
                      <a:pt x="21600" y="10532"/>
                    </a:cubicBezTo>
                    <a:cubicBezTo>
                      <a:pt x="21005" y="9999"/>
                      <a:pt x="20411" y="9467"/>
                      <a:pt x="19811" y="8931"/>
                    </a:cubicBezTo>
                    <a:cubicBezTo>
                      <a:pt x="17876" y="7731"/>
                      <a:pt x="16088" y="6666"/>
                      <a:pt x="13558" y="4930"/>
                    </a:cubicBezTo>
                    <a:cubicBezTo>
                      <a:pt x="12158" y="4328"/>
                      <a:pt x="10671" y="3707"/>
                      <a:pt x="9098" y="3082"/>
                    </a:cubicBezTo>
                    <a:close/>
                    <a:moveTo>
                      <a:pt x="0" y="0"/>
                    </a:moveTo>
                    <a:lnTo>
                      <a:pt x="0" y="1065"/>
                    </a:lnTo>
                    <a:cubicBezTo>
                      <a:pt x="2383" y="4930"/>
                      <a:pt x="5512" y="8931"/>
                      <a:pt x="8046" y="13333"/>
                    </a:cubicBezTo>
                    <a:lnTo>
                      <a:pt x="8046" y="14401"/>
                    </a:lnTo>
                    <a:lnTo>
                      <a:pt x="7451" y="14934"/>
                    </a:lnTo>
                    <a:cubicBezTo>
                      <a:pt x="8046" y="14934"/>
                      <a:pt x="8046" y="15601"/>
                      <a:pt x="8641" y="15601"/>
                    </a:cubicBezTo>
                    <a:cubicBezTo>
                      <a:pt x="9236" y="16666"/>
                      <a:pt x="9835" y="17734"/>
                      <a:pt x="10429" y="18267"/>
                    </a:cubicBezTo>
                    <a:cubicBezTo>
                      <a:pt x="11175" y="18934"/>
                      <a:pt x="11175" y="18934"/>
                      <a:pt x="11175" y="19467"/>
                    </a:cubicBezTo>
                    <a:lnTo>
                      <a:pt x="11175" y="19999"/>
                    </a:lnTo>
                    <a:cubicBezTo>
                      <a:pt x="11770" y="19999"/>
                      <a:pt x="11770" y="19999"/>
                      <a:pt x="11770" y="20535"/>
                    </a:cubicBezTo>
                    <a:lnTo>
                      <a:pt x="11770" y="21600"/>
                    </a:lnTo>
                    <a:cubicBezTo>
                      <a:pt x="12364" y="21068"/>
                      <a:pt x="12959" y="21068"/>
                      <a:pt x="13558" y="20535"/>
                    </a:cubicBezTo>
                    <a:cubicBezTo>
                      <a:pt x="9835" y="16133"/>
                      <a:pt x="7451" y="11064"/>
                      <a:pt x="4917" y="6134"/>
                    </a:cubicBezTo>
                    <a:cubicBezTo>
                      <a:pt x="4323" y="6134"/>
                      <a:pt x="4323" y="5598"/>
                      <a:pt x="4323" y="5598"/>
                    </a:cubicBezTo>
                    <a:lnTo>
                      <a:pt x="4323" y="4930"/>
                    </a:lnTo>
                    <a:cubicBezTo>
                      <a:pt x="2982" y="4930"/>
                      <a:pt x="2383" y="3866"/>
                      <a:pt x="2982" y="2797"/>
                    </a:cubicBezTo>
                    <a:cubicBezTo>
                      <a:pt x="2982" y="2265"/>
                      <a:pt x="3724" y="1597"/>
                      <a:pt x="4917" y="1597"/>
                    </a:cubicBezTo>
                    <a:lnTo>
                      <a:pt x="5219" y="1597"/>
                    </a:lnTo>
                    <a:cubicBezTo>
                      <a:pt x="3741" y="1057"/>
                      <a:pt x="2202" y="521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5" name="Google Shape;1291;p8"/>
              <p:cNvSpPr/>
              <p:nvPr/>
            </p:nvSpPr>
            <p:spPr>
              <a:xfrm>
                <a:off x="682330" y="508537"/>
                <a:ext cx="30510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15" y="0"/>
                    </a:moveTo>
                    <a:lnTo>
                      <a:pt x="2615" y="2337"/>
                    </a:lnTo>
                    <a:lnTo>
                      <a:pt x="0" y="0"/>
                    </a:lnTo>
                    <a:cubicBezTo>
                      <a:pt x="5229" y="7974"/>
                      <a:pt x="11122" y="14088"/>
                      <a:pt x="16371" y="21600"/>
                    </a:cubicBezTo>
                    <a:cubicBezTo>
                      <a:pt x="18985" y="21600"/>
                      <a:pt x="18985" y="19712"/>
                      <a:pt x="21600" y="19712"/>
                    </a:cubicBezTo>
                    <a:cubicBezTo>
                      <a:pt x="21600" y="17837"/>
                      <a:pt x="18985" y="15962"/>
                      <a:pt x="18985" y="14088"/>
                    </a:cubicBezTo>
                    <a:cubicBezTo>
                      <a:pt x="13737" y="9863"/>
                      <a:pt x="8507" y="6100"/>
                      <a:pt x="2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6" name="Google Shape;1292;p8"/>
              <p:cNvSpPr/>
              <p:nvPr/>
            </p:nvSpPr>
            <p:spPr>
              <a:xfrm>
                <a:off x="628672" y="474324"/>
                <a:ext cx="61046" cy="88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37" y="7421"/>
                      <a:pt x="10795" y="15077"/>
                      <a:pt x="17670" y="21600"/>
                    </a:cubicBezTo>
                    <a:cubicBezTo>
                      <a:pt x="18986" y="21600"/>
                      <a:pt x="20293" y="20702"/>
                      <a:pt x="21600" y="20702"/>
                    </a:cubicBezTo>
                    <a:cubicBezTo>
                      <a:pt x="20293" y="17772"/>
                      <a:pt x="17670" y="15077"/>
                      <a:pt x="15057" y="12148"/>
                    </a:cubicBezTo>
                    <a:cubicBezTo>
                      <a:pt x="13418" y="9446"/>
                      <a:pt x="10795" y="6523"/>
                      <a:pt x="9488" y="3821"/>
                    </a:cubicBezTo>
                    <a:cubicBezTo>
                      <a:pt x="6875" y="2702"/>
                      <a:pt x="2614" y="89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7" name="Google Shape;1293;p8"/>
              <p:cNvSpPr/>
              <p:nvPr/>
            </p:nvSpPr>
            <p:spPr>
              <a:xfrm>
                <a:off x="543568" y="439175"/>
                <a:ext cx="61982" cy="7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88" y="5400"/>
                      <a:pt x="8058" y="10800"/>
                      <a:pt x="12246" y="17226"/>
                    </a:cubicBezTo>
                    <a:cubicBezTo>
                      <a:pt x="14829" y="18253"/>
                      <a:pt x="17403" y="18253"/>
                      <a:pt x="18699" y="20566"/>
                    </a:cubicBezTo>
                    <a:cubicBezTo>
                      <a:pt x="19753" y="20566"/>
                      <a:pt x="20667" y="20566"/>
                      <a:pt x="21180" y="20856"/>
                    </a:cubicBezTo>
                    <a:cubicBezTo>
                      <a:pt x="17067" y="13716"/>
                      <a:pt x="12068" y="7505"/>
                      <a:pt x="6771" y="1287"/>
                    </a:cubicBezTo>
                    <a:cubicBezTo>
                      <a:pt x="5475" y="0"/>
                      <a:pt x="4188" y="0"/>
                      <a:pt x="2574" y="0"/>
                    </a:cubicBezTo>
                    <a:close/>
                    <a:moveTo>
                      <a:pt x="21180" y="20856"/>
                    </a:moveTo>
                    <a:cubicBezTo>
                      <a:pt x="21320" y="21102"/>
                      <a:pt x="21460" y="21347"/>
                      <a:pt x="21600" y="21600"/>
                    </a:cubicBezTo>
                    <a:cubicBezTo>
                      <a:pt x="21600" y="21243"/>
                      <a:pt x="21441" y="21012"/>
                      <a:pt x="21180" y="208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8" name="Google Shape;1294;p8"/>
              <p:cNvSpPr/>
              <p:nvPr/>
            </p:nvSpPr>
            <p:spPr>
              <a:xfrm>
                <a:off x="196677" y="439175"/>
                <a:ext cx="53659" cy="61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21" y="0"/>
                    </a:moveTo>
                    <a:cubicBezTo>
                      <a:pt x="4837" y="0"/>
                      <a:pt x="2973" y="1613"/>
                      <a:pt x="0" y="1613"/>
                    </a:cubicBezTo>
                    <a:cubicBezTo>
                      <a:pt x="4837" y="8058"/>
                      <a:pt x="9308" y="14829"/>
                      <a:pt x="12292" y="21600"/>
                    </a:cubicBezTo>
                    <a:cubicBezTo>
                      <a:pt x="15642" y="21600"/>
                      <a:pt x="18616" y="20313"/>
                      <a:pt x="21600" y="19026"/>
                    </a:cubicBezTo>
                    <a:cubicBezTo>
                      <a:pt x="17129" y="13542"/>
                      <a:pt x="12292" y="6771"/>
                      <a:pt x="7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9" name="Google Shape;1295;p8"/>
              <p:cNvSpPr/>
              <p:nvPr/>
            </p:nvSpPr>
            <p:spPr>
              <a:xfrm>
                <a:off x="759111" y="682356"/>
                <a:ext cx="212734" cy="15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" y="0"/>
                    </a:moveTo>
                    <a:cubicBezTo>
                      <a:pt x="1595" y="0"/>
                      <a:pt x="1220" y="0"/>
                      <a:pt x="1220" y="516"/>
                    </a:cubicBezTo>
                    <a:cubicBezTo>
                      <a:pt x="845" y="1033"/>
                      <a:pt x="467" y="1033"/>
                      <a:pt x="0" y="1553"/>
                    </a:cubicBezTo>
                    <a:cubicBezTo>
                      <a:pt x="1220" y="3233"/>
                      <a:pt x="2348" y="4786"/>
                      <a:pt x="3943" y="6467"/>
                    </a:cubicBezTo>
                    <a:cubicBezTo>
                      <a:pt x="6668" y="9183"/>
                      <a:pt x="10236" y="11900"/>
                      <a:pt x="13337" y="14486"/>
                    </a:cubicBezTo>
                    <a:cubicBezTo>
                      <a:pt x="16059" y="16686"/>
                      <a:pt x="18785" y="18883"/>
                      <a:pt x="21600" y="21600"/>
                    </a:cubicBezTo>
                    <a:cubicBezTo>
                      <a:pt x="21600" y="20436"/>
                      <a:pt x="21600" y="19403"/>
                      <a:pt x="21133" y="18367"/>
                    </a:cubicBezTo>
                    <a:cubicBezTo>
                      <a:pt x="20755" y="17203"/>
                      <a:pt x="20380" y="16686"/>
                      <a:pt x="19630" y="16170"/>
                    </a:cubicBezTo>
                    <a:cubicBezTo>
                      <a:pt x="16904" y="13453"/>
                      <a:pt x="13712" y="10736"/>
                      <a:pt x="10989" y="8020"/>
                    </a:cubicBezTo>
                    <a:cubicBezTo>
                      <a:pt x="7888" y="5434"/>
                      <a:pt x="4696" y="3233"/>
                      <a:pt x="1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2" name="Google Shape;1296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1500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1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03" name="Google Shape;1298;p8"/>
              <p:cNvSpPr/>
              <p:nvPr/>
            </p:nvSpPr>
            <p:spPr>
              <a:xfrm>
                <a:off x="833109" y="659244"/>
                <a:ext cx="111011" cy="73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379" y="5744"/>
                      <a:pt x="14940" y="13672"/>
                      <a:pt x="21600" y="21600"/>
                    </a:cubicBezTo>
                    <a:cubicBezTo>
                      <a:pt x="20158" y="18324"/>
                      <a:pt x="19439" y="15864"/>
                      <a:pt x="17997" y="13672"/>
                    </a:cubicBezTo>
                    <a:cubicBezTo>
                      <a:pt x="16377" y="10120"/>
                      <a:pt x="14940" y="7928"/>
                      <a:pt x="13497" y="5744"/>
                    </a:cubicBezTo>
                    <a:cubicBezTo>
                      <a:pt x="11878" y="3284"/>
                      <a:pt x="10441" y="2184"/>
                      <a:pt x="8097" y="1092"/>
                    </a:cubicBezTo>
                    <a:cubicBezTo>
                      <a:pt x="7379" y="1092"/>
                      <a:pt x="5936" y="0"/>
                      <a:pt x="4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4" name="Google Shape;1299;p8"/>
              <p:cNvSpPr/>
              <p:nvPr/>
            </p:nvSpPr>
            <p:spPr>
              <a:xfrm>
                <a:off x="797943" y="1121532"/>
                <a:ext cx="108227" cy="99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57" y="0"/>
                    </a:moveTo>
                    <a:cubicBezTo>
                      <a:pt x="4615" y="0"/>
                      <a:pt x="4615" y="804"/>
                      <a:pt x="3878" y="804"/>
                    </a:cubicBezTo>
                    <a:cubicBezTo>
                      <a:pt x="3141" y="804"/>
                      <a:pt x="2404" y="1603"/>
                      <a:pt x="1480" y="1603"/>
                    </a:cubicBezTo>
                    <a:lnTo>
                      <a:pt x="0" y="1603"/>
                    </a:lnTo>
                    <a:cubicBezTo>
                      <a:pt x="5357" y="8402"/>
                      <a:pt x="10709" y="15802"/>
                      <a:pt x="17728" y="21600"/>
                    </a:cubicBezTo>
                    <a:lnTo>
                      <a:pt x="19202" y="20003"/>
                    </a:lnTo>
                    <a:cubicBezTo>
                      <a:pt x="19939" y="20003"/>
                      <a:pt x="20863" y="19205"/>
                      <a:pt x="21600" y="18400"/>
                    </a:cubicBezTo>
                    <a:cubicBezTo>
                      <a:pt x="18465" y="15004"/>
                      <a:pt x="15324" y="11601"/>
                      <a:pt x="13107" y="9200"/>
                    </a:cubicBezTo>
                    <a:cubicBezTo>
                      <a:pt x="9972" y="5804"/>
                      <a:pt x="7755" y="3402"/>
                      <a:pt x="5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5" name="Google Shape;1301;p8"/>
              <p:cNvSpPr/>
              <p:nvPr/>
            </p:nvSpPr>
            <p:spPr>
              <a:xfrm>
                <a:off x="894153" y="870968"/>
                <a:ext cx="81411" cy="10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310"/>
                    </a:lnTo>
                    <a:cubicBezTo>
                      <a:pt x="7115" y="12044"/>
                      <a:pt x="14478" y="16822"/>
                      <a:pt x="20613" y="21600"/>
                    </a:cubicBezTo>
                    <a:cubicBezTo>
                      <a:pt x="20613" y="19117"/>
                      <a:pt x="21600" y="15865"/>
                      <a:pt x="21600" y="13571"/>
                    </a:cubicBezTo>
                    <a:lnTo>
                      <a:pt x="20613" y="13571"/>
                    </a:lnTo>
                    <a:cubicBezTo>
                      <a:pt x="14478" y="8793"/>
                      <a:pt x="7115" y="477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6" name="Google Shape;1302;p8"/>
              <p:cNvSpPr/>
              <p:nvPr/>
            </p:nvSpPr>
            <p:spPr>
              <a:xfrm>
                <a:off x="790556" y="662936"/>
                <a:ext cx="172965" cy="122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88" y="0"/>
                    </a:moveTo>
                    <a:cubicBezTo>
                      <a:pt x="2426" y="0"/>
                      <a:pt x="1848" y="0"/>
                      <a:pt x="1848" y="648"/>
                    </a:cubicBezTo>
                    <a:cubicBezTo>
                      <a:pt x="922" y="648"/>
                      <a:pt x="461" y="1302"/>
                      <a:pt x="0" y="1302"/>
                    </a:cubicBezTo>
                    <a:lnTo>
                      <a:pt x="0" y="2110"/>
                    </a:lnTo>
                    <a:cubicBezTo>
                      <a:pt x="3810" y="6169"/>
                      <a:pt x="8202" y="9421"/>
                      <a:pt x="12015" y="12832"/>
                    </a:cubicBezTo>
                    <a:cubicBezTo>
                      <a:pt x="15364" y="15590"/>
                      <a:pt x="18712" y="18353"/>
                      <a:pt x="21600" y="21600"/>
                    </a:cubicBezTo>
                    <a:cubicBezTo>
                      <a:pt x="21600" y="20303"/>
                      <a:pt x="21139" y="18353"/>
                      <a:pt x="20678" y="16892"/>
                    </a:cubicBezTo>
                    <a:lnTo>
                      <a:pt x="20216" y="16892"/>
                    </a:lnTo>
                    <a:cubicBezTo>
                      <a:pt x="14902" y="10882"/>
                      <a:pt x="9124" y="4708"/>
                      <a:pt x="2888" y="648"/>
                    </a:cubicBez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7" name="Google Shape;1304;p8"/>
              <p:cNvSpPr/>
              <p:nvPr/>
            </p:nvSpPr>
            <p:spPr>
              <a:xfrm>
                <a:off x="724882" y="1121532"/>
                <a:ext cx="99905" cy="115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4319"/>
                    </a:lnTo>
                    <a:cubicBezTo>
                      <a:pt x="799" y="5014"/>
                      <a:pt x="799" y="5704"/>
                      <a:pt x="1597" y="6394"/>
                    </a:cubicBezTo>
                    <a:cubicBezTo>
                      <a:pt x="3397" y="6394"/>
                      <a:pt x="4999" y="7258"/>
                      <a:pt x="6596" y="7948"/>
                    </a:cubicBezTo>
                    <a:cubicBezTo>
                      <a:pt x="7007" y="8168"/>
                      <a:pt x="7412" y="8408"/>
                      <a:pt x="7800" y="8663"/>
                    </a:cubicBezTo>
                    <a:cubicBezTo>
                      <a:pt x="5294" y="5884"/>
                      <a:pt x="2216" y="2719"/>
                      <a:pt x="0" y="0"/>
                    </a:cubicBezTo>
                    <a:close/>
                    <a:moveTo>
                      <a:pt x="7800" y="8663"/>
                    </a:moveTo>
                    <a:cubicBezTo>
                      <a:pt x="8002" y="8888"/>
                      <a:pt x="8205" y="9113"/>
                      <a:pt x="8396" y="9333"/>
                    </a:cubicBezTo>
                    <a:cubicBezTo>
                      <a:pt x="9212" y="10213"/>
                      <a:pt x="10074" y="11067"/>
                      <a:pt x="10953" y="11902"/>
                    </a:cubicBezTo>
                    <a:cubicBezTo>
                      <a:pt x="10271" y="10633"/>
                      <a:pt x="9113" y="9533"/>
                      <a:pt x="7800" y="8663"/>
                    </a:cubicBezTo>
                    <a:close/>
                    <a:moveTo>
                      <a:pt x="10953" y="11902"/>
                    </a:moveTo>
                    <a:cubicBezTo>
                      <a:pt x="11358" y="12657"/>
                      <a:pt x="11596" y="13472"/>
                      <a:pt x="11596" y="14342"/>
                    </a:cubicBezTo>
                    <a:lnTo>
                      <a:pt x="11596" y="17971"/>
                    </a:lnTo>
                    <a:cubicBezTo>
                      <a:pt x="12400" y="18661"/>
                      <a:pt x="12400" y="18661"/>
                      <a:pt x="13395" y="19356"/>
                    </a:cubicBezTo>
                    <a:lnTo>
                      <a:pt x="14199" y="20215"/>
                    </a:lnTo>
                    <a:lnTo>
                      <a:pt x="14199" y="20910"/>
                    </a:lnTo>
                    <a:lnTo>
                      <a:pt x="16601" y="20910"/>
                    </a:lnTo>
                    <a:cubicBezTo>
                      <a:pt x="18400" y="21600"/>
                      <a:pt x="19997" y="21600"/>
                      <a:pt x="20796" y="21600"/>
                    </a:cubicBezTo>
                    <a:lnTo>
                      <a:pt x="21600" y="21600"/>
                    </a:lnTo>
                    <a:cubicBezTo>
                      <a:pt x="18256" y="18161"/>
                      <a:pt x="14402" y="15161"/>
                      <a:pt x="10953" y="11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8" name="Google Shape;1305;p8"/>
              <p:cNvSpPr/>
              <p:nvPr/>
            </p:nvSpPr>
            <p:spPr>
              <a:xfrm>
                <a:off x="732268" y="1155744"/>
                <a:ext cx="46247" cy="6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7" y="5484"/>
                      <a:pt x="7350" y="9672"/>
                      <a:pt x="12537" y="14829"/>
                    </a:cubicBezTo>
                    <a:cubicBezTo>
                      <a:pt x="16425" y="17730"/>
                      <a:pt x="19875" y="20313"/>
                      <a:pt x="21600" y="21600"/>
                    </a:cubicBezTo>
                    <a:lnTo>
                      <a:pt x="21600" y="14829"/>
                    </a:lnTo>
                    <a:cubicBezTo>
                      <a:pt x="21600" y="9672"/>
                      <a:pt x="16425" y="5484"/>
                      <a:pt x="10800" y="2901"/>
                    </a:cubicBezTo>
                    <a:cubicBezTo>
                      <a:pt x="7350" y="1613"/>
                      <a:pt x="3887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9" name="Google Shape;1306;p8"/>
              <p:cNvSpPr/>
              <p:nvPr/>
            </p:nvSpPr>
            <p:spPr>
              <a:xfrm>
                <a:off x="728576" y="1075308"/>
                <a:ext cx="138763" cy="15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157"/>
                    </a:lnTo>
                    <a:cubicBezTo>
                      <a:pt x="1150" y="4169"/>
                      <a:pt x="1870" y="5810"/>
                      <a:pt x="3024" y="7327"/>
                    </a:cubicBezTo>
                    <a:cubicBezTo>
                      <a:pt x="7774" y="12125"/>
                      <a:pt x="12673" y="16294"/>
                      <a:pt x="17422" y="20464"/>
                    </a:cubicBezTo>
                    <a:cubicBezTo>
                      <a:pt x="17422" y="21092"/>
                      <a:pt x="18001" y="21600"/>
                      <a:pt x="17422" y="21600"/>
                    </a:cubicBezTo>
                    <a:lnTo>
                      <a:pt x="18001" y="21600"/>
                    </a:lnTo>
                    <a:cubicBezTo>
                      <a:pt x="19150" y="21600"/>
                      <a:pt x="20446" y="21092"/>
                      <a:pt x="21600" y="21092"/>
                    </a:cubicBezTo>
                    <a:cubicBezTo>
                      <a:pt x="16272" y="16294"/>
                      <a:pt x="11377" y="10484"/>
                      <a:pt x="6049" y="5810"/>
                    </a:cubicBezTo>
                    <a:lnTo>
                      <a:pt x="4174" y="4169"/>
                    </a:lnTo>
                    <a:cubicBezTo>
                      <a:pt x="2445" y="3157"/>
                      <a:pt x="1150" y="151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0" name="Google Shape;1307;p8"/>
              <p:cNvSpPr/>
              <p:nvPr/>
            </p:nvSpPr>
            <p:spPr>
              <a:xfrm>
                <a:off x="883047" y="959723"/>
                <a:ext cx="84195" cy="10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4" y="0"/>
                    </a:moveTo>
                    <a:cubicBezTo>
                      <a:pt x="954" y="1480"/>
                      <a:pt x="0" y="3141"/>
                      <a:pt x="0" y="4620"/>
                    </a:cubicBezTo>
                    <a:cubicBezTo>
                      <a:pt x="2849" y="8493"/>
                      <a:pt x="6886" y="11446"/>
                      <a:pt x="10917" y="14587"/>
                    </a:cubicBezTo>
                    <a:cubicBezTo>
                      <a:pt x="13766" y="16985"/>
                      <a:pt x="16849" y="19202"/>
                      <a:pt x="20646" y="21600"/>
                    </a:cubicBezTo>
                    <a:cubicBezTo>
                      <a:pt x="20646" y="19939"/>
                      <a:pt x="20646" y="18465"/>
                      <a:pt x="21600" y="16066"/>
                    </a:cubicBezTo>
                    <a:lnTo>
                      <a:pt x="21600" y="15324"/>
                    </a:lnTo>
                    <a:cubicBezTo>
                      <a:pt x="21600" y="14587"/>
                      <a:pt x="21600" y="14587"/>
                      <a:pt x="20646" y="14587"/>
                    </a:cubicBezTo>
                    <a:cubicBezTo>
                      <a:pt x="14714" y="9235"/>
                      <a:pt x="7834" y="5357"/>
                      <a:pt x="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1" name="Google Shape;1308;p8"/>
              <p:cNvSpPr/>
              <p:nvPr/>
            </p:nvSpPr>
            <p:spPr>
              <a:xfrm>
                <a:off x="744284" y="705467"/>
                <a:ext cx="227561" cy="16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951"/>
                    </a:lnTo>
                    <a:cubicBezTo>
                      <a:pt x="1054" y="3897"/>
                      <a:pt x="2197" y="5430"/>
                      <a:pt x="3249" y="6376"/>
                    </a:cubicBezTo>
                    <a:cubicBezTo>
                      <a:pt x="4039" y="7318"/>
                      <a:pt x="5093" y="8380"/>
                      <a:pt x="5797" y="9326"/>
                    </a:cubicBezTo>
                    <a:cubicBezTo>
                      <a:pt x="6236" y="9326"/>
                      <a:pt x="6236" y="9326"/>
                      <a:pt x="6236" y="9798"/>
                    </a:cubicBezTo>
                    <a:cubicBezTo>
                      <a:pt x="6587" y="9326"/>
                      <a:pt x="6938" y="9326"/>
                      <a:pt x="7641" y="9326"/>
                    </a:cubicBezTo>
                    <a:lnTo>
                      <a:pt x="7992" y="9326"/>
                    </a:lnTo>
                    <a:cubicBezTo>
                      <a:pt x="8782" y="9326"/>
                      <a:pt x="9485" y="9798"/>
                      <a:pt x="10187" y="10269"/>
                    </a:cubicBezTo>
                    <a:cubicBezTo>
                      <a:pt x="10977" y="10860"/>
                      <a:pt x="11327" y="11331"/>
                      <a:pt x="11680" y="11806"/>
                    </a:cubicBezTo>
                    <a:cubicBezTo>
                      <a:pt x="12031" y="11806"/>
                      <a:pt x="12381" y="12277"/>
                      <a:pt x="12821" y="12748"/>
                    </a:cubicBezTo>
                    <a:lnTo>
                      <a:pt x="12821" y="13220"/>
                    </a:lnTo>
                    <a:cubicBezTo>
                      <a:pt x="13171" y="13810"/>
                      <a:pt x="13875" y="14282"/>
                      <a:pt x="14226" y="15228"/>
                    </a:cubicBezTo>
                    <a:cubicBezTo>
                      <a:pt x="15719" y="16761"/>
                      <a:pt x="17210" y="17707"/>
                      <a:pt x="18615" y="18649"/>
                    </a:cubicBezTo>
                    <a:cubicBezTo>
                      <a:pt x="19758" y="19711"/>
                      <a:pt x="20810" y="20657"/>
                      <a:pt x="21600" y="21600"/>
                    </a:cubicBezTo>
                    <a:lnTo>
                      <a:pt x="21600" y="19124"/>
                    </a:lnTo>
                    <a:cubicBezTo>
                      <a:pt x="21163" y="18649"/>
                      <a:pt x="20810" y="18649"/>
                      <a:pt x="20459" y="18178"/>
                    </a:cubicBezTo>
                    <a:cubicBezTo>
                      <a:pt x="14226" y="11806"/>
                      <a:pt x="5797" y="7909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2" name="Google Shape;1309;p8"/>
              <p:cNvSpPr/>
              <p:nvPr/>
            </p:nvSpPr>
            <p:spPr>
              <a:xfrm>
                <a:off x="836802" y="1086408"/>
                <a:ext cx="96211" cy="10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62" y="0"/>
                    </a:moveTo>
                    <a:cubicBezTo>
                      <a:pt x="4362" y="924"/>
                      <a:pt x="3323" y="1661"/>
                      <a:pt x="3323" y="2398"/>
                    </a:cubicBezTo>
                    <a:cubicBezTo>
                      <a:pt x="2493" y="3135"/>
                      <a:pt x="1664" y="4615"/>
                      <a:pt x="0" y="5539"/>
                    </a:cubicBezTo>
                    <a:lnTo>
                      <a:pt x="829" y="5539"/>
                    </a:lnTo>
                    <a:cubicBezTo>
                      <a:pt x="3323" y="9230"/>
                      <a:pt x="6856" y="11628"/>
                      <a:pt x="10382" y="14769"/>
                    </a:cubicBezTo>
                    <a:cubicBezTo>
                      <a:pt x="11218" y="16248"/>
                      <a:pt x="12876" y="16985"/>
                      <a:pt x="14744" y="18459"/>
                    </a:cubicBezTo>
                    <a:cubicBezTo>
                      <a:pt x="15574" y="19383"/>
                      <a:pt x="16409" y="20863"/>
                      <a:pt x="17238" y="21600"/>
                    </a:cubicBezTo>
                    <a:cubicBezTo>
                      <a:pt x="18896" y="20120"/>
                      <a:pt x="19936" y="17722"/>
                      <a:pt x="21600" y="16248"/>
                    </a:cubicBezTo>
                    <a:cubicBezTo>
                      <a:pt x="15574" y="10891"/>
                      <a:pt x="10382" y="4615"/>
                      <a:pt x="4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3" name="Google Shape;1310;p8"/>
              <p:cNvSpPr/>
              <p:nvPr/>
            </p:nvSpPr>
            <p:spPr>
              <a:xfrm>
                <a:off x="863618" y="1048505"/>
                <a:ext cx="85105" cy="103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2" y="0"/>
                    </a:moveTo>
                    <a:cubicBezTo>
                      <a:pt x="944" y="1540"/>
                      <a:pt x="944" y="3086"/>
                      <a:pt x="0" y="4821"/>
                    </a:cubicBezTo>
                    <a:cubicBezTo>
                      <a:pt x="6813" y="9642"/>
                      <a:pt x="12682" y="16009"/>
                      <a:pt x="19488" y="21600"/>
                    </a:cubicBezTo>
                    <a:cubicBezTo>
                      <a:pt x="19488" y="20054"/>
                      <a:pt x="20432" y="18514"/>
                      <a:pt x="21600" y="16779"/>
                    </a:cubicBezTo>
                    <a:lnTo>
                      <a:pt x="20432" y="16779"/>
                    </a:lnTo>
                    <a:cubicBezTo>
                      <a:pt x="14556" y="11182"/>
                      <a:pt x="7750" y="5591"/>
                      <a:pt x="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4" name="Google Shape;1311;p8"/>
              <p:cNvSpPr/>
              <p:nvPr/>
            </p:nvSpPr>
            <p:spPr>
              <a:xfrm>
                <a:off x="890460" y="924600"/>
                <a:ext cx="81385" cy="92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0" y="1081"/>
                      <a:pt x="0" y="2806"/>
                      <a:pt x="0" y="3675"/>
                    </a:cubicBezTo>
                    <a:cubicBezTo>
                      <a:pt x="6137" y="9937"/>
                      <a:pt x="14241" y="15337"/>
                      <a:pt x="21600" y="21600"/>
                    </a:cubicBezTo>
                    <a:lnTo>
                      <a:pt x="21600" y="16200"/>
                    </a:lnTo>
                    <a:cubicBezTo>
                      <a:pt x="14241" y="10800"/>
                      <a:pt x="7117" y="5400"/>
                      <a:pt x="9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5" name="Google Shape;1312;p8"/>
              <p:cNvSpPr/>
              <p:nvPr/>
            </p:nvSpPr>
            <p:spPr>
              <a:xfrm>
                <a:off x="721163" y="1171472"/>
                <a:ext cx="37949" cy="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7" y="0"/>
                    </a:moveTo>
                    <a:cubicBezTo>
                      <a:pt x="2117" y="1597"/>
                      <a:pt x="0" y="1597"/>
                      <a:pt x="0" y="3195"/>
                    </a:cubicBezTo>
                    <a:lnTo>
                      <a:pt x="0" y="5197"/>
                    </a:lnTo>
                    <a:lnTo>
                      <a:pt x="2117" y="5197"/>
                    </a:lnTo>
                    <a:cubicBezTo>
                      <a:pt x="2117" y="8404"/>
                      <a:pt x="4219" y="10001"/>
                      <a:pt x="6322" y="11599"/>
                    </a:cubicBezTo>
                    <a:cubicBezTo>
                      <a:pt x="8424" y="15199"/>
                      <a:pt x="11059" y="16808"/>
                      <a:pt x="15278" y="18405"/>
                    </a:cubicBezTo>
                    <a:cubicBezTo>
                      <a:pt x="17381" y="20003"/>
                      <a:pt x="19483" y="20003"/>
                      <a:pt x="21600" y="21600"/>
                    </a:cubicBezTo>
                    <a:cubicBezTo>
                      <a:pt x="17381" y="18405"/>
                      <a:pt x="13161" y="13196"/>
                      <a:pt x="8424" y="10001"/>
                    </a:cubicBezTo>
                    <a:cubicBezTo>
                      <a:pt x="6322" y="6795"/>
                      <a:pt x="4219" y="3195"/>
                      <a:pt x="2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6" name="Google Shape;1313;p8"/>
              <p:cNvSpPr/>
              <p:nvPr/>
            </p:nvSpPr>
            <p:spPr>
              <a:xfrm>
                <a:off x="890460" y="840473"/>
                <a:ext cx="85105" cy="7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39"/>
                    </a:lnTo>
                    <a:cubicBezTo>
                      <a:pt x="6806" y="8586"/>
                      <a:pt x="14787" y="14054"/>
                      <a:pt x="21600" y="21600"/>
                    </a:cubicBezTo>
                    <a:lnTo>
                      <a:pt x="21600" y="15093"/>
                    </a:lnTo>
                    <a:cubicBezTo>
                      <a:pt x="20656" y="15093"/>
                      <a:pt x="20656" y="15093"/>
                      <a:pt x="20656" y="14054"/>
                    </a:cubicBezTo>
                    <a:cubicBezTo>
                      <a:pt x="14787" y="8586"/>
                      <a:pt x="6806" y="54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7" name="Google Shape;1314;p8"/>
              <p:cNvSpPr/>
              <p:nvPr/>
            </p:nvSpPr>
            <p:spPr>
              <a:xfrm>
                <a:off x="740592" y="790532"/>
                <a:ext cx="26844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965" y="15988"/>
                      <a:pt x="11909" y="12525"/>
                      <a:pt x="21600" y="6912"/>
                    </a:cubicBezTo>
                    <a:cubicBezTo>
                      <a:pt x="14902" y="5188"/>
                      <a:pt x="8937" y="17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8" name="Google Shape;1315;p8"/>
              <p:cNvSpPr/>
              <p:nvPr/>
            </p:nvSpPr>
            <p:spPr>
              <a:xfrm>
                <a:off x="744284" y="747999"/>
                <a:ext cx="49966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00"/>
                    </a:lnTo>
                    <a:cubicBezTo>
                      <a:pt x="4801" y="14262"/>
                      <a:pt x="10007" y="17712"/>
                      <a:pt x="14797" y="21600"/>
                    </a:cubicBezTo>
                    <a:lnTo>
                      <a:pt x="16405" y="21600"/>
                    </a:lnTo>
                    <a:cubicBezTo>
                      <a:pt x="18395" y="19875"/>
                      <a:pt x="20003" y="17712"/>
                      <a:pt x="21600" y="17712"/>
                    </a:cubicBezTo>
                    <a:cubicBezTo>
                      <a:pt x="13201" y="12525"/>
                      <a:pt x="6409" y="518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9" name="Google Shape;1316;p8"/>
              <p:cNvSpPr/>
              <p:nvPr/>
            </p:nvSpPr>
            <p:spPr>
              <a:xfrm>
                <a:off x="874723" y="1002254"/>
                <a:ext cx="85106" cy="11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5" y="0"/>
                    </a:moveTo>
                    <a:lnTo>
                      <a:pt x="1175" y="718"/>
                    </a:lnTo>
                    <a:lnTo>
                      <a:pt x="0" y="5179"/>
                    </a:lnTo>
                    <a:cubicBezTo>
                      <a:pt x="5869" y="10353"/>
                      <a:pt x="12912" y="16245"/>
                      <a:pt x="19725" y="21600"/>
                    </a:cubicBezTo>
                    <a:cubicBezTo>
                      <a:pt x="20663" y="19994"/>
                      <a:pt x="20663" y="17851"/>
                      <a:pt x="21600" y="16245"/>
                    </a:cubicBezTo>
                    <a:cubicBezTo>
                      <a:pt x="17613" y="13390"/>
                      <a:pt x="12912" y="10353"/>
                      <a:pt x="9863" y="7322"/>
                    </a:cubicBezTo>
                    <a:cubicBezTo>
                      <a:pt x="7044" y="5179"/>
                      <a:pt x="3994" y="2856"/>
                      <a:pt x="1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0" name="Google Shape;1317;p8"/>
              <p:cNvSpPr/>
              <p:nvPr/>
            </p:nvSpPr>
            <p:spPr>
              <a:xfrm>
                <a:off x="722225" y="932947"/>
                <a:ext cx="12701" cy="8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4981"/>
                      <a:pt x="10800" y="9728"/>
                      <a:pt x="10800" y="14716"/>
                    </a:cubicBezTo>
                    <a:lnTo>
                      <a:pt x="10800" y="17801"/>
                    </a:lnTo>
                    <a:lnTo>
                      <a:pt x="0" y="20652"/>
                    </a:lnTo>
                    <a:cubicBezTo>
                      <a:pt x="10800" y="20652"/>
                      <a:pt x="10800" y="21600"/>
                      <a:pt x="10800" y="21600"/>
                    </a:cubicBezTo>
                    <a:cubicBezTo>
                      <a:pt x="21600" y="14716"/>
                      <a:pt x="21600" y="7832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1" name="Google Shape;1318;p8"/>
              <p:cNvSpPr/>
              <p:nvPr/>
            </p:nvSpPr>
            <p:spPr>
              <a:xfrm>
                <a:off x="716672" y="1114148"/>
                <a:ext cx="12701" cy="3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6371"/>
                    </a:lnTo>
                    <a:cubicBezTo>
                      <a:pt x="0" y="18985"/>
                      <a:pt x="21600" y="21600"/>
                      <a:pt x="21600" y="21600"/>
                    </a:cubicBezTo>
                    <a:lnTo>
                      <a:pt x="21600" y="5229"/>
                    </a:lnTo>
                    <a:cubicBezTo>
                      <a:pt x="21600" y="2615"/>
                      <a:pt x="21600" y="261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2" name="Google Shape;1319;p8"/>
              <p:cNvSpPr/>
              <p:nvPr/>
            </p:nvSpPr>
            <p:spPr>
              <a:xfrm>
                <a:off x="27379" y="693457"/>
                <a:ext cx="693785" cy="504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85" y="197"/>
                      <a:pt x="21226" y="514"/>
                      <a:pt x="20995" y="672"/>
                    </a:cubicBezTo>
                    <a:cubicBezTo>
                      <a:pt x="20506" y="989"/>
                      <a:pt x="19901" y="1187"/>
                      <a:pt x="19440" y="1503"/>
                    </a:cubicBezTo>
                    <a:lnTo>
                      <a:pt x="18950" y="1820"/>
                    </a:lnTo>
                    <a:cubicBezTo>
                      <a:pt x="18461" y="1978"/>
                      <a:pt x="18001" y="2334"/>
                      <a:pt x="17511" y="2492"/>
                    </a:cubicBezTo>
                    <a:cubicBezTo>
                      <a:pt x="16676" y="2967"/>
                      <a:pt x="15956" y="3323"/>
                      <a:pt x="15235" y="3640"/>
                    </a:cubicBezTo>
                    <a:cubicBezTo>
                      <a:pt x="14400" y="3956"/>
                      <a:pt x="13680" y="4154"/>
                      <a:pt x="12960" y="4312"/>
                    </a:cubicBezTo>
                    <a:cubicBezTo>
                      <a:pt x="12241" y="4471"/>
                      <a:pt x="11521" y="4629"/>
                      <a:pt x="10800" y="4787"/>
                    </a:cubicBezTo>
                    <a:lnTo>
                      <a:pt x="9706" y="4787"/>
                    </a:lnTo>
                    <a:cubicBezTo>
                      <a:pt x="8525" y="4787"/>
                      <a:pt x="7316" y="4629"/>
                      <a:pt x="6222" y="4312"/>
                    </a:cubicBezTo>
                    <a:cubicBezTo>
                      <a:pt x="5645" y="4154"/>
                      <a:pt x="4925" y="3956"/>
                      <a:pt x="4205" y="3798"/>
                    </a:cubicBezTo>
                    <a:cubicBezTo>
                      <a:pt x="3600" y="3481"/>
                      <a:pt x="2995" y="3165"/>
                      <a:pt x="2390" y="2651"/>
                    </a:cubicBezTo>
                    <a:cubicBezTo>
                      <a:pt x="1671" y="2176"/>
                      <a:pt x="836" y="1345"/>
                      <a:pt x="0" y="356"/>
                    </a:cubicBezTo>
                    <a:lnTo>
                      <a:pt x="0" y="14836"/>
                    </a:lnTo>
                    <a:cubicBezTo>
                      <a:pt x="0" y="14836"/>
                      <a:pt x="116" y="14836"/>
                      <a:pt x="116" y="15033"/>
                    </a:cubicBezTo>
                    <a:cubicBezTo>
                      <a:pt x="231" y="15350"/>
                      <a:pt x="346" y="15665"/>
                      <a:pt x="462" y="15825"/>
                    </a:cubicBezTo>
                    <a:cubicBezTo>
                      <a:pt x="951" y="16656"/>
                      <a:pt x="1325" y="17327"/>
                      <a:pt x="1786" y="18000"/>
                    </a:cubicBezTo>
                    <a:cubicBezTo>
                      <a:pt x="2390" y="18633"/>
                      <a:pt x="3111" y="19305"/>
                      <a:pt x="3831" y="19780"/>
                    </a:cubicBezTo>
                    <a:cubicBezTo>
                      <a:pt x="4666" y="20295"/>
                      <a:pt x="5761" y="20769"/>
                      <a:pt x="6826" y="21125"/>
                    </a:cubicBezTo>
                    <a:cubicBezTo>
                      <a:pt x="8035" y="21442"/>
                      <a:pt x="9245" y="21600"/>
                      <a:pt x="10426" y="21600"/>
                    </a:cubicBezTo>
                    <a:lnTo>
                      <a:pt x="11751" y="21600"/>
                    </a:lnTo>
                    <a:cubicBezTo>
                      <a:pt x="12846" y="21442"/>
                      <a:pt x="13795" y="21284"/>
                      <a:pt x="14861" y="20967"/>
                    </a:cubicBezTo>
                    <a:cubicBezTo>
                      <a:pt x="15725" y="20769"/>
                      <a:pt x="16676" y="20453"/>
                      <a:pt x="17626" y="19978"/>
                    </a:cubicBezTo>
                    <a:cubicBezTo>
                      <a:pt x="18461" y="19622"/>
                      <a:pt x="19325" y="19147"/>
                      <a:pt x="20160" y="18475"/>
                    </a:cubicBezTo>
                    <a:cubicBezTo>
                      <a:pt x="20391" y="18158"/>
                      <a:pt x="20621" y="18000"/>
                      <a:pt x="20765" y="17802"/>
                    </a:cubicBezTo>
                    <a:cubicBezTo>
                      <a:pt x="20765" y="17644"/>
                      <a:pt x="20880" y="17644"/>
                      <a:pt x="20880" y="17644"/>
                    </a:cubicBezTo>
                    <a:cubicBezTo>
                      <a:pt x="20880" y="16496"/>
                      <a:pt x="20995" y="15192"/>
                      <a:pt x="20995" y="14044"/>
                    </a:cubicBezTo>
                    <a:cubicBezTo>
                      <a:pt x="21111" y="12383"/>
                      <a:pt x="21111" y="10721"/>
                      <a:pt x="21226" y="9257"/>
                    </a:cubicBezTo>
                    <a:lnTo>
                      <a:pt x="21341" y="7279"/>
                    </a:lnTo>
                    <a:cubicBezTo>
                      <a:pt x="21485" y="5142"/>
                      <a:pt x="21600" y="265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3" name="Google Shape;1320;p8"/>
              <p:cNvSpPr/>
              <p:nvPr/>
            </p:nvSpPr>
            <p:spPr>
              <a:xfrm>
                <a:off x="38485" y="570489"/>
                <a:ext cx="686398" cy="127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" y="0"/>
                    </a:moveTo>
                    <a:cubicBezTo>
                      <a:pt x="117" y="1250"/>
                      <a:pt x="117" y="2659"/>
                      <a:pt x="0" y="3913"/>
                    </a:cubicBezTo>
                    <a:lnTo>
                      <a:pt x="0" y="4538"/>
                    </a:lnTo>
                    <a:lnTo>
                      <a:pt x="117" y="4538"/>
                    </a:lnTo>
                    <a:cubicBezTo>
                      <a:pt x="262" y="5947"/>
                      <a:pt x="495" y="6572"/>
                      <a:pt x="611" y="7827"/>
                    </a:cubicBezTo>
                    <a:lnTo>
                      <a:pt x="728" y="7827"/>
                    </a:lnTo>
                    <a:cubicBezTo>
                      <a:pt x="1223" y="10485"/>
                      <a:pt x="1834" y="12365"/>
                      <a:pt x="2562" y="14403"/>
                    </a:cubicBezTo>
                    <a:cubicBezTo>
                      <a:pt x="3406" y="16908"/>
                      <a:pt x="4250" y="18316"/>
                      <a:pt x="5356" y="19566"/>
                    </a:cubicBezTo>
                    <a:cubicBezTo>
                      <a:pt x="6433" y="20821"/>
                      <a:pt x="7540" y="21600"/>
                      <a:pt x="8733" y="21600"/>
                    </a:cubicBezTo>
                    <a:lnTo>
                      <a:pt x="10189" y="21600"/>
                    </a:lnTo>
                    <a:lnTo>
                      <a:pt x="10072" y="20821"/>
                    </a:lnTo>
                    <a:cubicBezTo>
                      <a:pt x="11411" y="20821"/>
                      <a:pt x="12867" y="19566"/>
                      <a:pt x="14322" y="17687"/>
                    </a:cubicBezTo>
                    <a:cubicBezTo>
                      <a:pt x="15050" y="16908"/>
                      <a:pt x="15778" y="16278"/>
                      <a:pt x="16506" y="15028"/>
                    </a:cubicBezTo>
                    <a:cubicBezTo>
                      <a:pt x="17350" y="13773"/>
                      <a:pt x="18193" y="12365"/>
                      <a:pt x="18805" y="11115"/>
                    </a:cubicBezTo>
                    <a:cubicBezTo>
                      <a:pt x="20028" y="9077"/>
                      <a:pt x="20755" y="7202"/>
                      <a:pt x="21483" y="4538"/>
                    </a:cubicBezTo>
                    <a:lnTo>
                      <a:pt x="21600" y="4538"/>
                    </a:lnTo>
                    <a:lnTo>
                      <a:pt x="21600" y="2659"/>
                    </a:lnTo>
                    <a:cubicBezTo>
                      <a:pt x="21483" y="2034"/>
                      <a:pt x="21483" y="625"/>
                      <a:pt x="21600" y="0"/>
                    </a:cubicBezTo>
                    <a:cubicBezTo>
                      <a:pt x="21483" y="0"/>
                      <a:pt x="21483" y="0"/>
                      <a:pt x="21367" y="625"/>
                    </a:cubicBezTo>
                    <a:cubicBezTo>
                      <a:pt x="21221" y="625"/>
                      <a:pt x="21105" y="1250"/>
                      <a:pt x="20872" y="1250"/>
                    </a:cubicBezTo>
                    <a:lnTo>
                      <a:pt x="20755" y="2034"/>
                    </a:lnTo>
                    <a:cubicBezTo>
                      <a:pt x="20639" y="2034"/>
                      <a:pt x="20377" y="2659"/>
                      <a:pt x="20261" y="3284"/>
                    </a:cubicBezTo>
                    <a:cubicBezTo>
                      <a:pt x="20028" y="3913"/>
                      <a:pt x="19766" y="3913"/>
                      <a:pt x="19650" y="4538"/>
                    </a:cubicBezTo>
                    <a:cubicBezTo>
                      <a:pt x="18805" y="6572"/>
                      <a:pt x="17961" y="8452"/>
                      <a:pt x="17117" y="9860"/>
                    </a:cubicBezTo>
                    <a:cubicBezTo>
                      <a:pt x="16127" y="11115"/>
                      <a:pt x="15283" y="12365"/>
                      <a:pt x="14439" y="12990"/>
                    </a:cubicBezTo>
                    <a:cubicBezTo>
                      <a:pt x="13478" y="13773"/>
                      <a:pt x="12634" y="14403"/>
                      <a:pt x="11906" y="14403"/>
                    </a:cubicBezTo>
                    <a:lnTo>
                      <a:pt x="11761" y="14403"/>
                    </a:lnTo>
                    <a:cubicBezTo>
                      <a:pt x="11411" y="14403"/>
                      <a:pt x="11032" y="14403"/>
                      <a:pt x="10567" y="13773"/>
                    </a:cubicBezTo>
                    <a:lnTo>
                      <a:pt x="8850" y="13773"/>
                    </a:lnTo>
                    <a:cubicBezTo>
                      <a:pt x="7540" y="12990"/>
                      <a:pt x="6433" y="12365"/>
                      <a:pt x="5473" y="11115"/>
                    </a:cubicBezTo>
                    <a:cubicBezTo>
                      <a:pt x="4745" y="10485"/>
                      <a:pt x="3406" y="9077"/>
                      <a:pt x="2300" y="6572"/>
                    </a:cubicBezTo>
                    <a:cubicBezTo>
                      <a:pt x="1339" y="4538"/>
                      <a:pt x="728" y="2659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4" name="Google Shape;1321;p8"/>
              <p:cNvSpPr/>
              <p:nvPr/>
            </p:nvSpPr>
            <p:spPr>
              <a:xfrm>
                <a:off x="104159" y="1248217"/>
                <a:ext cx="574452" cy="159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61" y="0"/>
                      <a:pt x="21461" y="628"/>
                      <a:pt x="21322" y="628"/>
                    </a:cubicBezTo>
                    <a:cubicBezTo>
                      <a:pt x="20869" y="1631"/>
                      <a:pt x="20453" y="2132"/>
                      <a:pt x="19861" y="3138"/>
                    </a:cubicBezTo>
                    <a:cubicBezTo>
                      <a:pt x="18853" y="4769"/>
                      <a:pt x="17844" y="6276"/>
                      <a:pt x="16661" y="7406"/>
                    </a:cubicBezTo>
                    <a:cubicBezTo>
                      <a:pt x="14505" y="9414"/>
                      <a:pt x="12313" y="10544"/>
                      <a:pt x="10156" y="10544"/>
                    </a:cubicBezTo>
                    <a:lnTo>
                      <a:pt x="9844" y="10544"/>
                    </a:lnTo>
                    <a:cubicBezTo>
                      <a:pt x="8556" y="10544"/>
                      <a:pt x="7235" y="10043"/>
                      <a:pt x="6087" y="9414"/>
                    </a:cubicBezTo>
                    <a:cubicBezTo>
                      <a:pt x="4627" y="8412"/>
                      <a:pt x="3479" y="6905"/>
                      <a:pt x="2470" y="5270"/>
                    </a:cubicBezTo>
                    <a:cubicBezTo>
                      <a:pt x="1740" y="4268"/>
                      <a:pt x="1148" y="3138"/>
                      <a:pt x="592" y="1631"/>
                    </a:cubicBezTo>
                    <a:lnTo>
                      <a:pt x="592" y="2132"/>
                    </a:lnTo>
                    <a:cubicBezTo>
                      <a:pt x="279" y="3138"/>
                      <a:pt x="140" y="3766"/>
                      <a:pt x="0" y="4769"/>
                    </a:cubicBezTo>
                    <a:lnTo>
                      <a:pt x="0" y="6905"/>
                    </a:lnTo>
                    <a:lnTo>
                      <a:pt x="453" y="8412"/>
                    </a:lnTo>
                    <a:cubicBezTo>
                      <a:pt x="870" y="9414"/>
                      <a:pt x="1461" y="11045"/>
                      <a:pt x="2018" y="12051"/>
                    </a:cubicBezTo>
                    <a:cubicBezTo>
                      <a:pt x="4348" y="15691"/>
                      <a:pt x="6818" y="17826"/>
                      <a:pt x="9427" y="19962"/>
                    </a:cubicBezTo>
                    <a:cubicBezTo>
                      <a:pt x="10961" y="20779"/>
                      <a:pt x="12494" y="21600"/>
                      <a:pt x="14122" y="21600"/>
                    </a:cubicBezTo>
                    <a:cubicBezTo>
                      <a:pt x="14488" y="21600"/>
                      <a:pt x="14859" y="21560"/>
                      <a:pt x="15235" y="21466"/>
                    </a:cubicBezTo>
                    <a:cubicBezTo>
                      <a:pt x="16105" y="21466"/>
                      <a:pt x="16974" y="20964"/>
                      <a:pt x="17844" y="19962"/>
                    </a:cubicBezTo>
                    <a:cubicBezTo>
                      <a:pt x="18261" y="18829"/>
                      <a:pt x="18853" y="18327"/>
                      <a:pt x="19269" y="17325"/>
                    </a:cubicBezTo>
                    <a:cubicBezTo>
                      <a:pt x="19722" y="16319"/>
                      <a:pt x="20000" y="15189"/>
                      <a:pt x="20279" y="13682"/>
                    </a:cubicBezTo>
                    <a:cubicBezTo>
                      <a:pt x="20592" y="12552"/>
                      <a:pt x="20869" y="11550"/>
                      <a:pt x="21009" y="10043"/>
                    </a:cubicBezTo>
                    <a:cubicBezTo>
                      <a:pt x="21148" y="8412"/>
                      <a:pt x="21461" y="6276"/>
                      <a:pt x="21461" y="4769"/>
                    </a:cubicBezTo>
                    <a:cubicBezTo>
                      <a:pt x="21600" y="3138"/>
                      <a:pt x="21600" y="163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5" name="Google Shape;1322;p8"/>
              <p:cNvSpPr/>
              <p:nvPr/>
            </p:nvSpPr>
            <p:spPr>
              <a:xfrm>
                <a:off x="31098" y="1198276"/>
                <a:ext cx="663250" cy="23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2" y="0"/>
                    </a:moveTo>
                    <a:cubicBezTo>
                      <a:pt x="241" y="0"/>
                      <a:pt x="120" y="333"/>
                      <a:pt x="120" y="1086"/>
                    </a:cubicBezTo>
                    <a:lnTo>
                      <a:pt x="0" y="1086"/>
                    </a:lnTo>
                    <a:cubicBezTo>
                      <a:pt x="0" y="1419"/>
                      <a:pt x="120" y="1752"/>
                      <a:pt x="120" y="2084"/>
                    </a:cubicBezTo>
                    <a:lnTo>
                      <a:pt x="120" y="2420"/>
                    </a:lnTo>
                    <a:cubicBezTo>
                      <a:pt x="120" y="3170"/>
                      <a:pt x="120" y="3836"/>
                      <a:pt x="241" y="4504"/>
                    </a:cubicBezTo>
                    <a:lnTo>
                      <a:pt x="241" y="4922"/>
                    </a:lnTo>
                    <a:cubicBezTo>
                      <a:pt x="873" y="7006"/>
                      <a:pt x="1626" y="9424"/>
                      <a:pt x="2501" y="11508"/>
                    </a:cubicBezTo>
                    <a:cubicBezTo>
                      <a:pt x="3374" y="13593"/>
                      <a:pt x="4519" y="15677"/>
                      <a:pt x="5784" y="17429"/>
                    </a:cubicBezTo>
                    <a:cubicBezTo>
                      <a:pt x="7019" y="19098"/>
                      <a:pt x="8284" y="20181"/>
                      <a:pt x="9790" y="20847"/>
                    </a:cubicBezTo>
                    <a:cubicBezTo>
                      <a:pt x="10664" y="21183"/>
                      <a:pt x="11538" y="21600"/>
                      <a:pt x="12412" y="21600"/>
                    </a:cubicBezTo>
                    <a:cubicBezTo>
                      <a:pt x="12924" y="21600"/>
                      <a:pt x="13316" y="21600"/>
                      <a:pt x="13677" y="21183"/>
                    </a:cubicBezTo>
                    <a:cubicBezTo>
                      <a:pt x="14822" y="21183"/>
                      <a:pt x="15937" y="20514"/>
                      <a:pt x="16930" y="19513"/>
                    </a:cubicBezTo>
                    <a:cubicBezTo>
                      <a:pt x="17683" y="18763"/>
                      <a:pt x="18316" y="17764"/>
                      <a:pt x="18949" y="16345"/>
                    </a:cubicBezTo>
                    <a:cubicBezTo>
                      <a:pt x="19702" y="15344"/>
                      <a:pt x="20214" y="13928"/>
                      <a:pt x="20696" y="12176"/>
                    </a:cubicBezTo>
                    <a:cubicBezTo>
                      <a:pt x="21088" y="11175"/>
                      <a:pt x="21329" y="10092"/>
                      <a:pt x="21600" y="9091"/>
                    </a:cubicBezTo>
                    <a:lnTo>
                      <a:pt x="21600" y="3836"/>
                    </a:lnTo>
                    <a:cubicBezTo>
                      <a:pt x="21449" y="3836"/>
                      <a:pt x="21209" y="4169"/>
                      <a:pt x="21088" y="4504"/>
                    </a:cubicBezTo>
                    <a:cubicBezTo>
                      <a:pt x="21088" y="5588"/>
                      <a:pt x="21088" y="6589"/>
                      <a:pt x="20967" y="7672"/>
                    </a:cubicBezTo>
                    <a:cubicBezTo>
                      <a:pt x="20967" y="8673"/>
                      <a:pt x="20696" y="10092"/>
                      <a:pt x="20576" y="11175"/>
                    </a:cubicBezTo>
                    <a:cubicBezTo>
                      <a:pt x="20455" y="12176"/>
                      <a:pt x="20214" y="12842"/>
                      <a:pt x="19943" y="13593"/>
                    </a:cubicBezTo>
                    <a:cubicBezTo>
                      <a:pt x="19702" y="14594"/>
                      <a:pt x="19461" y="15344"/>
                      <a:pt x="19069" y="16012"/>
                    </a:cubicBezTo>
                    <a:cubicBezTo>
                      <a:pt x="18708" y="16678"/>
                      <a:pt x="18196" y="17011"/>
                      <a:pt x="17834" y="17764"/>
                    </a:cubicBezTo>
                    <a:cubicBezTo>
                      <a:pt x="17081" y="18430"/>
                      <a:pt x="16328" y="18763"/>
                      <a:pt x="15575" y="18763"/>
                    </a:cubicBezTo>
                    <a:cubicBezTo>
                      <a:pt x="15249" y="18826"/>
                      <a:pt x="14927" y="18852"/>
                      <a:pt x="14611" y="18852"/>
                    </a:cubicBezTo>
                    <a:cubicBezTo>
                      <a:pt x="13201" y="18852"/>
                      <a:pt x="11872" y="18307"/>
                      <a:pt x="10544" y="17764"/>
                    </a:cubicBezTo>
                    <a:cubicBezTo>
                      <a:pt x="8284" y="16345"/>
                      <a:pt x="6145" y="14927"/>
                      <a:pt x="4127" y="12509"/>
                    </a:cubicBezTo>
                    <a:cubicBezTo>
                      <a:pt x="3645" y="11841"/>
                      <a:pt x="3133" y="10758"/>
                      <a:pt x="2772" y="10092"/>
                    </a:cubicBezTo>
                    <a:lnTo>
                      <a:pt x="2379" y="9091"/>
                    </a:lnTo>
                    <a:lnTo>
                      <a:pt x="2379" y="7672"/>
                    </a:lnTo>
                    <a:cubicBezTo>
                      <a:pt x="2501" y="7006"/>
                      <a:pt x="2621" y="6589"/>
                      <a:pt x="2892" y="5921"/>
                    </a:cubicBezTo>
                    <a:lnTo>
                      <a:pt x="2892" y="5588"/>
                    </a:lnTo>
                    <a:cubicBezTo>
                      <a:pt x="2501" y="4922"/>
                      <a:pt x="2019" y="4169"/>
                      <a:pt x="1626" y="3170"/>
                    </a:cubicBezTo>
                    <a:cubicBezTo>
                      <a:pt x="1265" y="2084"/>
                      <a:pt x="753" y="1086"/>
                      <a:pt x="3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6" name="Google Shape;1323;p8"/>
              <p:cNvSpPr/>
              <p:nvPr/>
            </p:nvSpPr>
            <p:spPr>
              <a:xfrm>
                <a:off x="712966" y="1216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7" name="Google Shape;1324;p8"/>
              <p:cNvSpPr/>
              <p:nvPr/>
            </p:nvSpPr>
            <p:spPr>
              <a:xfrm>
                <a:off x="716672" y="11669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14400"/>
                      <a:pt x="21600" y="14400"/>
                      <a:pt x="21600" y="7200"/>
                    </a:cubicBezTo>
                    <a:cubicBezTo>
                      <a:pt x="0" y="72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8" name="Google Shape;1325;p8"/>
              <p:cNvSpPr/>
              <p:nvPr/>
            </p:nvSpPr>
            <p:spPr>
              <a:xfrm>
                <a:off x="718519" y="1067898"/>
                <a:ext cx="12701" cy="30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9" y="0"/>
                    </a:moveTo>
                    <a:cubicBezTo>
                      <a:pt x="10839" y="5244"/>
                      <a:pt x="10839" y="10488"/>
                      <a:pt x="0" y="16375"/>
                    </a:cubicBezTo>
                    <a:cubicBezTo>
                      <a:pt x="10839" y="16375"/>
                      <a:pt x="10839" y="18988"/>
                      <a:pt x="21600" y="21600"/>
                    </a:cubicBezTo>
                    <a:lnTo>
                      <a:pt x="21600" y="5244"/>
                    </a:lnTo>
                    <a:cubicBezTo>
                      <a:pt x="21600" y="2631"/>
                      <a:pt x="10839" y="0"/>
                      <a:pt x="10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9" name="Google Shape;1326;p8"/>
              <p:cNvSpPr/>
              <p:nvPr/>
            </p:nvSpPr>
            <p:spPr>
              <a:xfrm>
                <a:off x="384376" y="0"/>
                <a:ext cx="50967" cy="22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6" h="21600" fill="norm" stroke="1" extrusionOk="0">
                    <a:moveTo>
                      <a:pt x="9711" y="0"/>
                    </a:moveTo>
                    <a:cubicBezTo>
                      <a:pt x="9711" y="0"/>
                      <a:pt x="9711" y="439"/>
                      <a:pt x="8224" y="439"/>
                    </a:cubicBezTo>
                    <a:cubicBezTo>
                      <a:pt x="6737" y="439"/>
                      <a:pt x="6737" y="790"/>
                      <a:pt x="6737" y="1141"/>
                    </a:cubicBezTo>
                    <a:cubicBezTo>
                      <a:pt x="5251" y="1844"/>
                      <a:pt x="5251" y="2634"/>
                      <a:pt x="5251" y="3335"/>
                    </a:cubicBezTo>
                    <a:cubicBezTo>
                      <a:pt x="5251" y="4039"/>
                      <a:pt x="6737" y="4829"/>
                      <a:pt x="6737" y="5533"/>
                    </a:cubicBezTo>
                    <a:cubicBezTo>
                      <a:pt x="8224" y="7024"/>
                      <a:pt x="11208" y="8078"/>
                      <a:pt x="11208" y="9572"/>
                    </a:cubicBezTo>
                    <a:cubicBezTo>
                      <a:pt x="11208" y="10623"/>
                      <a:pt x="11208" y="11413"/>
                      <a:pt x="9711" y="12117"/>
                    </a:cubicBezTo>
                    <a:cubicBezTo>
                      <a:pt x="9711" y="13608"/>
                      <a:pt x="8224" y="15016"/>
                      <a:pt x="6737" y="16156"/>
                    </a:cubicBezTo>
                    <a:cubicBezTo>
                      <a:pt x="5251" y="17561"/>
                      <a:pt x="3753" y="19055"/>
                      <a:pt x="403" y="20195"/>
                    </a:cubicBezTo>
                    <a:cubicBezTo>
                      <a:pt x="-1084" y="20896"/>
                      <a:pt x="1889" y="21249"/>
                      <a:pt x="3753" y="21600"/>
                    </a:cubicBezTo>
                    <a:lnTo>
                      <a:pt x="6737" y="21600"/>
                    </a:lnTo>
                    <a:cubicBezTo>
                      <a:pt x="8224" y="21249"/>
                      <a:pt x="9711" y="21249"/>
                      <a:pt x="9711" y="20896"/>
                    </a:cubicBezTo>
                    <a:cubicBezTo>
                      <a:pt x="11208" y="19405"/>
                      <a:pt x="14558" y="18351"/>
                      <a:pt x="16045" y="16857"/>
                    </a:cubicBezTo>
                    <a:cubicBezTo>
                      <a:pt x="17532" y="15016"/>
                      <a:pt x="19019" y="13608"/>
                      <a:pt x="20516" y="12117"/>
                    </a:cubicBezTo>
                    <a:lnTo>
                      <a:pt x="20516" y="9922"/>
                    </a:lnTo>
                    <a:cubicBezTo>
                      <a:pt x="20516" y="9219"/>
                      <a:pt x="20516" y="8429"/>
                      <a:pt x="19019" y="7728"/>
                    </a:cubicBezTo>
                    <a:cubicBezTo>
                      <a:pt x="19019" y="7024"/>
                      <a:pt x="17532" y="6234"/>
                      <a:pt x="16045" y="5533"/>
                    </a:cubicBezTo>
                    <a:cubicBezTo>
                      <a:pt x="16045" y="4829"/>
                      <a:pt x="14558" y="4039"/>
                      <a:pt x="14558" y="3335"/>
                    </a:cubicBezTo>
                    <a:lnTo>
                      <a:pt x="14558" y="1494"/>
                    </a:lnTo>
                    <a:cubicBezTo>
                      <a:pt x="16045" y="1494"/>
                      <a:pt x="16045" y="1141"/>
                      <a:pt x="14558" y="790"/>
                    </a:cubicBezTo>
                    <a:cubicBezTo>
                      <a:pt x="14558" y="439"/>
                      <a:pt x="13061" y="439"/>
                      <a:pt x="11208" y="439"/>
                    </a:cubicBezTo>
                    <a:cubicBezTo>
                      <a:pt x="11208" y="0"/>
                      <a:pt x="11208" y="0"/>
                      <a:pt x="9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0" name="Google Shape;1327;p8"/>
              <p:cNvSpPr/>
              <p:nvPr/>
            </p:nvSpPr>
            <p:spPr>
              <a:xfrm>
                <a:off x="2727" y="166436"/>
                <a:ext cx="995960" cy="1159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9042" y="4875"/>
                    </a:moveTo>
                    <a:lnTo>
                      <a:pt x="9042" y="5236"/>
                    </a:lnTo>
                    <a:cubicBezTo>
                      <a:pt x="8861" y="5081"/>
                      <a:pt x="8701" y="5012"/>
                      <a:pt x="8621" y="4875"/>
                    </a:cubicBezTo>
                    <a:close/>
                    <a:moveTo>
                      <a:pt x="8201" y="4805"/>
                    </a:moveTo>
                    <a:cubicBezTo>
                      <a:pt x="8281" y="5012"/>
                      <a:pt x="8461" y="5167"/>
                      <a:pt x="8621" y="5305"/>
                    </a:cubicBezTo>
                    <a:lnTo>
                      <a:pt x="9042" y="5667"/>
                    </a:lnTo>
                    <a:lnTo>
                      <a:pt x="8121" y="5667"/>
                    </a:lnTo>
                    <a:cubicBezTo>
                      <a:pt x="8121" y="5667"/>
                      <a:pt x="8121" y="5598"/>
                      <a:pt x="8040" y="5598"/>
                    </a:cubicBezTo>
                    <a:lnTo>
                      <a:pt x="8040" y="5512"/>
                    </a:lnTo>
                    <a:lnTo>
                      <a:pt x="7960" y="5512"/>
                    </a:lnTo>
                    <a:lnTo>
                      <a:pt x="7960" y="5443"/>
                    </a:lnTo>
                    <a:cubicBezTo>
                      <a:pt x="7960" y="5374"/>
                      <a:pt x="7960" y="5236"/>
                      <a:pt x="8040" y="5167"/>
                    </a:cubicBezTo>
                    <a:cubicBezTo>
                      <a:pt x="8040" y="5012"/>
                      <a:pt x="7960" y="4944"/>
                      <a:pt x="7960" y="4805"/>
                    </a:cubicBezTo>
                    <a:close/>
                    <a:moveTo>
                      <a:pt x="7119" y="4805"/>
                    </a:moveTo>
                    <a:cubicBezTo>
                      <a:pt x="7200" y="5012"/>
                      <a:pt x="7280" y="5167"/>
                      <a:pt x="7360" y="5305"/>
                    </a:cubicBezTo>
                    <a:cubicBezTo>
                      <a:pt x="7460" y="5305"/>
                      <a:pt x="7460" y="5305"/>
                      <a:pt x="7460" y="5374"/>
                    </a:cubicBezTo>
                    <a:cubicBezTo>
                      <a:pt x="7460" y="5512"/>
                      <a:pt x="7360" y="5598"/>
                      <a:pt x="7360" y="5736"/>
                    </a:cubicBezTo>
                    <a:cubicBezTo>
                      <a:pt x="7280" y="5667"/>
                      <a:pt x="7200" y="5598"/>
                      <a:pt x="7200" y="5512"/>
                    </a:cubicBezTo>
                    <a:cubicBezTo>
                      <a:pt x="6960" y="5305"/>
                      <a:pt x="6779" y="5081"/>
                      <a:pt x="6619" y="4805"/>
                    </a:cubicBezTo>
                    <a:close/>
                    <a:moveTo>
                      <a:pt x="9542" y="5236"/>
                    </a:moveTo>
                    <a:cubicBezTo>
                      <a:pt x="9702" y="5374"/>
                      <a:pt x="9862" y="5512"/>
                      <a:pt x="10042" y="5736"/>
                    </a:cubicBezTo>
                    <a:cubicBezTo>
                      <a:pt x="9862" y="5736"/>
                      <a:pt x="9702" y="5667"/>
                      <a:pt x="9542" y="5667"/>
                    </a:cubicBezTo>
                    <a:lnTo>
                      <a:pt x="9542" y="5236"/>
                    </a:lnTo>
                    <a:close/>
                    <a:moveTo>
                      <a:pt x="9702" y="4875"/>
                    </a:moveTo>
                    <a:lnTo>
                      <a:pt x="10202" y="4944"/>
                    </a:lnTo>
                    <a:lnTo>
                      <a:pt x="10283" y="4944"/>
                    </a:lnTo>
                    <a:lnTo>
                      <a:pt x="10283" y="5012"/>
                    </a:lnTo>
                    <a:cubicBezTo>
                      <a:pt x="10543" y="5305"/>
                      <a:pt x="10783" y="5598"/>
                      <a:pt x="11043" y="5805"/>
                    </a:cubicBezTo>
                    <a:cubicBezTo>
                      <a:pt x="10863" y="5805"/>
                      <a:pt x="10703" y="5805"/>
                      <a:pt x="10543" y="5736"/>
                    </a:cubicBezTo>
                    <a:cubicBezTo>
                      <a:pt x="10202" y="5443"/>
                      <a:pt x="9962" y="5167"/>
                      <a:pt x="9702" y="4875"/>
                    </a:cubicBezTo>
                    <a:close/>
                    <a:moveTo>
                      <a:pt x="6279" y="4875"/>
                    </a:moveTo>
                    <a:cubicBezTo>
                      <a:pt x="6459" y="5081"/>
                      <a:pt x="6539" y="5305"/>
                      <a:pt x="6700" y="5443"/>
                    </a:cubicBezTo>
                    <a:cubicBezTo>
                      <a:pt x="6779" y="5598"/>
                      <a:pt x="6859" y="5667"/>
                      <a:pt x="6960" y="5805"/>
                    </a:cubicBezTo>
                    <a:cubicBezTo>
                      <a:pt x="6779" y="5805"/>
                      <a:pt x="6700" y="5873"/>
                      <a:pt x="6539" y="5873"/>
                    </a:cubicBezTo>
                    <a:cubicBezTo>
                      <a:pt x="6459" y="5873"/>
                      <a:pt x="6459" y="5805"/>
                      <a:pt x="6459" y="5805"/>
                    </a:cubicBezTo>
                    <a:cubicBezTo>
                      <a:pt x="6199" y="5512"/>
                      <a:pt x="5959" y="5167"/>
                      <a:pt x="5698" y="4944"/>
                    </a:cubicBezTo>
                    <a:cubicBezTo>
                      <a:pt x="5859" y="4875"/>
                      <a:pt x="6039" y="4875"/>
                      <a:pt x="6199" y="4875"/>
                    </a:cubicBezTo>
                    <a:close/>
                    <a:moveTo>
                      <a:pt x="5358" y="4944"/>
                    </a:moveTo>
                    <a:lnTo>
                      <a:pt x="5358" y="5012"/>
                    </a:lnTo>
                    <a:cubicBezTo>
                      <a:pt x="5538" y="5167"/>
                      <a:pt x="5698" y="5374"/>
                      <a:pt x="5859" y="5598"/>
                    </a:cubicBezTo>
                    <a:cubicBezTo>
                      <a:pt x="5959" y="5667"/>
                      <a:pt x="6039" y="5805"/>
                      <a:pt x="6119" y="5943"/>
                    </a:cubicBezTo>
                    <a:cubicBezTo>
                      <a:pt x="6039" y="5943"/>
                      <a:pt x="5859" y="6028"/>
                      <a:pt x="5698" y="6028"/>
                    </a:cubicBezTo>
                    <a:cubicBezTo>
                      <a:pt x="5458" y="5667"/>
                      <a:pt x="5198" y="5374"/>
                      <a:pt x="4957" y="5012"/>
                    </a:cubicBezTo>
                    <a:cubicBezTo>
                      <a:pt x="5118" y="5012"/>
                      <a:pt x="5198" y="4944"/>
                      <a:pt x="5358" y="4944"/>
                    </a:cubicBezTo>
                    <a:close/>
                    <a:moveTo>
                      <a:pt x="11284" y="5012"/>
                    </a:moveTo>
                    <a:cubicBezTo>
                      <a:pt x="11464" y="5374"/>
                      <a:pt x="11704" y="5736"/>
                      <a:pt x="11964" y="6028"/>
                    </a:cubicBezTo>
                    <a:cubicBezTo>
                      <a:pt x="11784" y="6028"/>
                      <a:pt x="11704" y="5943"/>
                      <a:pt x="11544" y="5943"/>
                    </a:cubicBezTo>
                    <a:cubicBezTo>
                      <a:pt x="11464" y="5873"/>
                      <a:pt x="11363" y="5736"/>
                      <a:pt x="11284" y="5667"/>
                    </a:cubicBezTo>
                    <a:cubicBezTo>
                      <a:pt x="11123" y="5443"/>
                      <a:pt x="10863" y="5236"/>
                      <a:pt x="10703" y="5012"/>
                    </a:cubicBezTo>
                    <a:close/>
                    <a:moveTo>
                      <a:pt x="4617" y="5081"/>
                    </a:moveTo>
                    <a:cubicBezTo>
                      <a:pt x="4858" y="5443"/>
                      <a:pt x="5118" y="5805"/>
                      <a:pt x="5358" y="6098"/>
                    </a:cubicBezTo>
                    <a:cubicBezTo>
                      <a:pt x="5198" y="6166"/>
                      <a:pt x="5038" y="6235"/>
                      <a:pt x="4858" y="6235"/>
                    </a:cubicBezTo>
                    <a:cubicBezTo>
                      <a:pt x="4697" y="5873"/>
                      <a:pt x="4457" y="5512"/>
                      <a:pt x="4197" y="5167"/>
                    </a:cubicBezTo>
                    <a:cubicBezTo>
                      <a:pt x="4357" y="5167"/>
                      <a:pt x="4457" y="5081"/>
                      <a:pt x="4617" y="5081"/>
                    </a:cubicBezTo>
                    <a:close/>
                    <a:moveTo>
                      <a:pt x="11864" y="5081"/>
                    </a:moveTo>
                    <a:cubicBezTo>
                      <a:pt x="11964" y="5081"/>
                      <a:pt x="12044" y="5081"/>
                      <a:pt x="12124" y="5167"/>
                    </a:cubicBezTo>
                    <a:cubicBezTo>
                      <a:pt x="12453" y="5584"/>
                      <a:pt x="12764" y="6000"/>
                      <a:pt x="13019" y="6478"/>
                    </a:cubicBezTo>
                    <a:cubicBezTo>
                      <a:pt x="12987" y="6459"/>
                      <a:pt x="12931" y="6459"/>
                      <a:pt x="12865" y="6459"/>
                    </a:cubicBezTo>
                    <a:cubicBezTo>
                      <a:pt x="12785" y="6304"/>
                      <a:pt x="12625" y="6304"/>
                      <a:pt x="12464" y="6235"/>
                    </a:cubicBezTo>
                    <a:cubicBezTo>
                      <a:pt x="12204" y="5805"/>
                      <a:pt x="11964" y="5443"/>
                      <a:pt x="11704" y="5081"/>
                    </a:cubicBezTo>
                    <a:close/>
                    <a:moveTo>
                      <a:pt x="3856" y="5236"/>
                    </a:moveTo>
                    <a:cubicBezTo>
                      <a:pt x="4117" y="5598"/>
                      <a:pt x="4357" y="6028"/>
                      <a:pt x="4617" y="6373"/>
                    </a:cubicBezTo>
                    <a:cubicBezTo>
                      <a:pt x="4538" y="6373"/>
                      <a:pt x="4457" y="6373"/>
                      <a:pt x="4457" y="6459"/>
                    </a:cubicBezTo>
                    <a:cubicBezTo>
                      <a:pt x="4277" y="6459"/>
                      <a:pt x="4117" y="6528"/>
                      <a:pt x="4037" y="6597"/>
                    </a:cubicBezTo>
                    <a:cubicBezTo>
                      <a:pt x="3957" y="6528"/>
                      <a:pt x="3957" y="6459"/>
                      <a:pt x="3856" y="6373"/>
                    </a:cubicBezTo>
                    <a:cubicBezTo>
                      <a:pt x="3697" y="6098"/>
                      <a:pt x="3617" y="5736"/>
                      <a:pt x="3456" y="5374"/>
                    </a:cubicBezTo>
                    <a:cubicBezTo>
                      <a:pt x="3617" y="5305"/>
                      <a:pt x="3777" y="5305"/>
                      <a:pt x="3856" y="5236"/>
                    </a:cubicBezTo>
                    <a:close/>
                    <a:moveTo>
                      <a:pt x="3196" y="5443"/>
                    </a:moveTo>
                    <a:cubicBezTo>
                      <a:pt x="3276" y="5667"/>
                      <a:pt x="3276" y="5873"/>
                      <a:pt x="3356" y="6028"/>
                    </a:cubicBezTo>
                    <a:cubicBezTo>
                      <a:pt x="3456" y="6304"/>
                      <a:pt x="3617" y="6528"/>
                      <a:pt x="3697" y="6735"/>
                    </a:cubicBezTo>
                    <a:cubicBezTo>
                      <a:pt x="3617" y="6804"/>
                      <a:pt x="3456" y="6890"/>
                      <a:pt x="3356" y="6959"/>
                    </a:cubicBezTo>
                    <a:cubicBezTo>
                      <a:pt x="3276" y="6890"/>
                      <a:pt x="3276" y="6804"/>
                      <a:pt x="3196" y="6735"/>
                    </a:cubicBezTo>
                    <a:cubicBezTo>
                      <a:pt x="3036" y="6373"/>
                      <a:pt x="2956" y="6028"/>
                      <a:pt x="2776" y="5598"/>
                    </a:cubicBezTo>
                    <a:cubicBezTo>
                      <a:pt x="2956" y="5598"/>
                      <a:pt x="3036" y="5512"/>
                      <a:pt x="3196" y="5443"/>
                    </a:cubicBezTo>
                    <a:close/>
                    <a:moveTo>
                      <a:pt x="14787" y="6373"/>
                    </a:moveTo>
                    <a:cubicBezTo>
                      <a:pt x="14967" y="6597"/>
                      <a:pt x="15127" y="6735"/>
                      <a:pt x="15287" y="6890"/>
                    </a:cubicBezTo>
                    <a:cubicBezTo>
                      <a:pt x="15287" y="6959"/>
                      <a:pt x="15367" y="7028"/>
                      <a:pt x="15367" y="7096"/>
                    </a:cubicBezTo>
                    <a:cubicBezTo>
                      <a:pt x="15287" y="7096"/>
                      <a:pt x="15287" y="7166"/>
                      <a:pt x="15207" y="7166"/>
                    </a:cubicBezTo>
                    <a:cubicBezTo>
                      <a:pt x="15047" y="6890"/>
                      <a:pt x="14867" y="6666"/>
                      <a:pt x="14707" y="6373"/>
                    </a:cubicBezTo>
                    <a:lnTo>
                      <a:pt x="14787" y="6459"/>
                    </a:lnTo>
                    <a:lnTo>
                      <a:pt x="14787" y="6373"/>
                    </a:lnTo>
                    <a:close/>
                    <a:moveTo>
                      <a:pt x="2535" y="5736"/>
                    </a:moveTo>
                    <a:cubicBezTo>
                      <a:pt x="2615" y="6235"/>
                      <a:pt x="2776" y="6666"/>
                      <a:pt x="3036" y="7096"/>
                    </a:cubicBezTo>
                    <a:cubicBezTo>
                      <a:pt x="2956" y="7166"/>
                      <a:pt x="2856" y="7234"/>
                      <a:pt x="2776" y="7321"/>
                    </a:cubicBezTo>
                    <a:cubicBezTo>
                      <a:pt x="2615" y="7028"/>
                      <a:pt x="2456" y="6804"/>
                      <a:pt x="2355" y="6528"/>
                    </a:cubicBezTo>
                    <a:cubicBezTo>
                      <a:pt x="2275" y="6304"/>
                      <a:pt x="2195" y="6166"/>
                      <a:pt x="2115" y="5943"/>
                    </a:cubicBezTo>
                    <a:cubicBezTo>
                      <a:pt x="2195" y="5873"/>
                      <a:pt x="2355" y="5805"/>
                      <a:pt x="2535" y="5736"/>
                    </a:cubicBezTo>
                    <a:close/>
                    <a:moveTo>
                      <a:pt x="13546" y="5736"/>
                    </a:moveTo>
                    <a:cubicBezTo>
                      <a:pt x="13706" y="5805"/>
                      <a:pt x="13966" y="5943"/>
                      <a:pt x="14126" y="6028"/>
                    </a:cubicBezTo>
                    <a:cubicBezTo>
                      <a:pt x="14206" y="6235"/>
                      <a:pt x="14366" y="6459"/>
                      <a:pt x="14467" y="6666"/>
                    </a:cubicBezTo>
                    <a:cubicBezTo>
                      <a:pt x="14626" y="6890"/>
                      <a:pt x="14787" y="7096"/>
                      <a:pt x="14867" y="7321"/>
                    </a:cubicBezTo>
                    <a:cubicBezTo>
                      <a:pt x="14787" y="7321"/>
                      <a:pt x="14707" y="7389"/>
                      <a:pt x="14626" y="7389"/>
                    </a:cubicBezTo>
                    <a:cubicBezTo>
                      <a:pt x="14206" y="6890"/>
                      <a:pt x="13866" y="6304"/>
                      <a:pt x="13546" y="5736"/>
                    </a:cubicBezTo>
                    <a:close/>
                    <a:moveTo>
                      <a:pt x="1355" y="6528"/>
                    </a:moveTo>
                    <a:cubicBezTo>
                      <a:pt x="1535" y="6890"/>
                      <a:pt x="1615" y="7234"/>
                      <a:pt x="1855" y="7527"/>
                    </a:cubicBezTo>
                    <a:cubicBezTo>
                      <a:pt x="1615" y="7458"/>
                      <a:pt x="1454" y="7321"/>
                      <a:pt x="1274" y="7234"/>
                    </a:cubicBezTo>
                    <a:lnTo>
                      <a:pt x="1194" y="7166"/>
                    </a:lnTo>
                    <a:cubicBezTo>
                      <a:pt x="1194" y="7166"/>
                      <a:pt x="1114" y="7096"/>
                      <a:pt x="1034" y="7096"/>
                    </a:cubicBezTo>
                    <a:cubicBezTo>
                      <a:pt x="1114" y="6959"/>
                      <a:pt x="1114" y="6890"/>
                      <a:pt x="1194" y="6804"/>
                    </a:cubicBezTo>
                    <a:cubicBezTo>
                      <a:pt x="1194" y="6666"/>
                      <a:pt x="1274" y="6597"/>
                      <a:pt x="1355" y="6528"/>
                    </a:cubicBezTo>
                    <a:close/>
                    <a:moveTo>
                      <a:pt x="1775" y="6166"/>
                    </a:moveTo>
                    <a:cubicBezTo>
                      <a:pt x="2035" y="6597"/>
                      <a:pt x="2275" y="7096"/>
                      <a:pt x="2535" y="7527"/>
                    </a:cubicBezTo>
                    <a:cubicBezTo>
                      <a:pt x="2456" y="7596"/>
                      <a:pt x="2355" y="7665"/>
                      <a:pt x="2355" y="7665"/>
                    </a:cubicBezTo>
                    <a:cubicBezTo>
                      <a:pt x="2195" y="7527"/>
                      <a:pt x="2035" y="7321"/>
                      <a:pt x="1955" y="7096"/>
                    </a:cubicBezTo>
                    <a:cubicBezTo>
                      <a:pt x="1855" y="6890"/>
                      <a:pt x="1775" y="6666"/>
                      <a:pt x="1695" y="6373"/>
                    </a:cubicBezTo>
                    <a:cubicBezTo>
                      <a:pt x="1615" y="6373"/>
                      <a:pt x="1615" y="6304"/>
                      <a:pt x="1615" y="6304"/>
                    </a:cubicBezTo>
                    <a:cubicBezTo>
                      <a:pt x="1695" y="6235"/>
                      <a:pt x="1695" y="6166"/>
                      <a:pt x="1775" y="6166"/>
                    </a:cubicBezTo>
                    <a:close/>
                    <a:moveTo>
                      <a:pt x="9042" y="6098"/>
                    </a:moveTo>
                    <a:cubicBezTo>
                      <a:pt x="9042" y="6304"/>
                      <a:pt x="9042" y="6459"/>
                      <a:pt x="9122" y="6666"/>
                    </a:cubicBezTo>
                    <a:cubicBezTo>
                      <a:pt x="9201" y="6804"/>
                      <a:pt x="9201" y="7028"/>
                      <a:pt x="9362" y="7234"/>
                    </a:cubicBezTo>
                    <a:cubicBezTo>
                      <a:pt x="9362" y="7321"/>
                      <a:pt x="9462" y="7389"/>
                      <a:pt x="9542" y="7389"/>
                    </a:cubicBezTo>
                    <a:cubicBezTo>
                      <a:pt x="9622" y="7389"/>
                      <a:pt x="9622" y="7389"/>
                      <a:pt x="9702" y="7321"/>
                    </a:cubicBezTo>
                    <a:cubicBezTo>
                      <a:pt x="9782" y="7321"/>
                      <a:pt x="9782" y="7234"/>
                      <a:pt x="9782" y="7234"/>
                    </a:cubicBezTo>
                    <a:cubicBezTo>
                      <a:pt x="9862" y="7166"/>
                      <a:pt x="9862" y="7096"/>
                      <a:pt x="9782" y="7028"/>
                    </a:cubicBezTo>
                    <a:lnTo>
                      <a:pt x="9782" y="6959"/>
                    </a:lnTo>
                    <a:cubicBezTo>
                      <a:pt x="9702" y="6666"/>
                      <a:pt x="9622" y="6459"/>
                      <a:pt x="9542" y="6098"/>
                    </a:cubicBezTo>
                    <a:cubicBezTo>
                      <a:pt x="9962" y="6166"/>
                      <a:pt x="10363" y="6166"/>
                      <a:pt x="10783" y="6235"/>
                    </a:cubicBezTo>
                    <a:cubicBezTo>
                      <a:pt x="11363" y="6373"/>
                      <a:pt x="11864" y="6459"/>
                      <a:pt x="12284" y="6666"/>
                    </a:cubicBezTo>
                    <a:cubicBezTo>
                      <a:pt x="12625" y="6804"/>
                      <a:pt x="12865" y="6890"/>
                      <a:pt x="13045" y="7028"/>
                    </a:cubicBezTo>
                    <a:cubicBezTo>
                      <a:pt x="13125" y="7166"/>
                      <a:pt x="13285" y="7234"/>
                      <a:pt x="13366" y="7389"/>
                    </a:cubicBezTo>
                    <a:cubicBezTo>
                      <a:pt x="13466" y="7458"/>
                      <a:pt x="13466" y="7527"/>
                      <a:pt x="13546" y="7596"/>
                    </a:cubicBezTo>
                    <a:lnTo>
                      <a:pt x="13546" y="7820"/>
                    </a:lnTo>
                    <a:cubicBezTo>
                      <a:pt x="13466" y="7820"/>
                      <a:pt x="13366" y="7889"/>
                      <a:pt x="13285" y="7889"/>
                    </a:cubicBezTo>
                    <a:cubicBezTo>
                      <a:pt x="12124" y="8250"/>
                      <a:pt x="10963" y="8526"/>
                      <a:pt x="9782" y="8612"/>
                    </a:cubicBezTo>
                    <a:lnTo>
                      <a:pt x="7200" y="8612"/>
                    </a:lnTo>
                    <a:cubicBezTo>
                      <a:pt x="6199" y="8526"/>
                      <a:pt x="5358" y="8457"/>
                      <a:pt x="4538" y="8320"/>
                    </a:cubicBezTo>
                    <a:cubicBezTo>
                      <a:pt x="3856" y="8182"/>
                      <a:pt x="3276" y="8096"/>
                      <a:pt x="2776" y="7958"/>
                    </a:cubicBezTo>
                    <a:cubicBezTo>
                      <a:pt x="3036" y="7751"/>
                      <a:pt x="3276" y="7527"/>
                      <a:pt x="3617" y="7321"/>
                    </a:cubicBezTo>
                    <a:cubicBezTo>
                      <a:pt x="4117" y="7028"/>
                      <a:pt x="4538" y="6804"/>
                      <a:pt x="5118" y="6666"/>
                    </a:cubicBezTo>
                    <a:cubicBezTo>
                      <a:pt x="5698" y="6459"/>
                      <a:pt x="6359" y="6304"/>
                      <a:pt x="7119" y="6235"/>
                    </a:cubicBezTo>
                    <a:lnTo>
                      <a:pt x="7039" y="6459"/>
                    </a:lnTo>
                    <a:lnTo>
                      <a:pt x="6960" y="6528"/>
                    </a:lnTo>
                    <a:cubicBezTo>
                      <a:pt x="6859" y="6735"/>
                      <a:pt x="6779" y="6890"/>
                      <a:pt x="6700" y="7028"/>
                    </a:cubicBezTo>
                    <a:cubicBezTo>
                      <a:pt x="6619" y="7234"/>
                      <a:pt x="6619" y="7458"/>
                      <a:pt x="6619" y="7665"/>
                    </a:cubicBezTo>
                    <a:cubicBezTo>
                      <a:pt x="6539" y="7751"/>
                      <a:pt x="6619" y="7751"/>
                      <a:pt x="6619" y="7820"/>
                    </a:cubicBezTo>
                    <a:cubicBezTo>
                      <a:pt x="6700" y="7889"/>
                      <a:pt x="6779" y="7889"/>
                      <a:pt x="6859" y="7889"/>
                    </a:cubicBezTo>
                    <a:cubicBezTo>
                      <a:pt x="6960" y="7889"/>
                      <a:pt x="7119" y="7820"/>
                      <a:pt x="7119" y="7665"/>
                    </a:cubicBezTo>
                    <a:lnTo>
                      <a:pt x="7119" y="7458"/>
                    </a:lnTo>
                    <a:cubicBezTo>
                      <a:pt x="7200" y="7321"/>
                      <a:pt x="7200" y="7096"/>
                      <a:pt x="7280" y="6959"/>
                    </a:cubicBezTo>
                    <a:cubicBezTo>
                      <a:pt x="7360" y="6804"/>
                      <a:pt x="7460" y="6666"/>
                      <a:pt x="7540" y="6528"/>
                    </a:cubicBezTo>
                    <a:lnTo>
                      <a:pt x="7620" y="6373"/>
                    </a:lnTo>
                    <a:cubicBezTo>
                      <a:pt x="7620" y="6304"/>
                      <a:pt x="7700" y="6235"/>
                      <a:pt x="7700" y="6166"/>
                    </a:cubicBezTo>
                    <a:lnTo>
                      <a:pt x="8040" y="6166"/>
                    </a:lnTo>
                    <a:cubicBezTo>
                      <a:pt x="8281" y="6098"/>
                      <a:pt x="8621" y="6098"/>
                      <a:pt x="8861" y="6098"/>
                    </a:cubicBezTo>
                    <a:close/>
                    <a:moveTo>
                      <a:pt x="15628" y="7527"/>
                    </a:moveTo>
                    <a:cubicBezTo>
                      <a:pt x="15547" y="7596"/>
                      <a:pt x="15547" y="7751"/>
                      <a:pt x="15628" y="7820"/>
                    </a:cubicBezTo>
                    <a:lnTo>
                      <a:pt x="15628" y="8027"/>
                    </a:lnTo>
                    <a:lnTo>
                      <a:pt x="15547" y="8027"/>
                    </a:lnTo>
                    <a:cubicBezTo>
                      <a:pt x="15047" y="8320"/>
                      <a:pt x="14546" y="8526"/>
                      <a:pt x="13706" y="8750"/>
                    </a:cubicBezTo>
                    <a:cubicBezTo>
                      <a:pt x="13285" y="8888"/>
                      <a:pt x="12705" y="9043"/>
                      <a:pt x="12124" y="9181"/>
                    </a:cubicBezTo>
                    <a:cubicBezTo>
                      <a:pt x="11624" y="9318"/>
                      <a:pt x="11123" y="9388"/>
                      <a:pt x="10623" y="9473"/>
                    </a:cubicBezTo>
                    <a:cubicBezTo>
                      <a:pt x="9622" y="9680"/>
                      <a:pt x="8621" y="9818"/>
                      <a:pt x="7700" y="9818"/>
                    </a:cubicBezTo>
                    <a:lnTo>
                      <a:pt x="7780" y="9904"/>
                    </a:lnTo>
                    <a:lnTo>
                      <a:pt x="6779" y="9904"/>
                    </a:lnTo>
                    <a:cubicBezTo>
                      <a:pt x="5959" y="9904"/>
                      <a:pt x="5198" y="9818"/>
                      <a:pt x="4457" y="9680"/>
                    </a:cubicBezTo>
                    <a:cubicBezTo>
                      <a:pt x="3697" y="9543"/>
                      <a:pt x="3116" y="9388"/>
                      <a:pt x="2535" y="9112"/>
                    </a:cubicBezTo>
                    <a:cubicBezTo>
                      <a:pt x="2035" y="8888"/>
                      <a:pt x="1615" y="8681"/>
                      <a:pt x="1274" y="8389"/>
                    </a:cubicBezTo>
                    <a:lnTo>
                      <a:pt x="1194" y="8389"/>
                    </a:lnTo>
                    <a:cubicBezTo>
                      <a:pt x="1114" y="8250"/>
                      <a:pt x="954" y="8182"/>
                      <a:pt x="854" y="8027"/>
                    </a:cubicBezTo>
                    <a:lnTo>
                      <a:pt x="774" y="8027"/>
                    </a:lnTo>
                    <a:lnTo>
                      <a:pt x="774" y="7958"/>
                    </a:lnTo>
                    <a:cubicBezTo>
                      <a:pt x="854" y="7820"/>
                      <a:pt x="854" y="7665"/>
                      <a:pt x="854" y="7527"/>
                    </a:cubicBezTo>
                    <a:cubicBezTo>
                      <a:pt x="1274" y="7820"/>
                      <a:pt x="1695" y="8027"/>
                      <a:pt x="2355" y="8250"/>
                    </a:cubicBezTo>
                    <a:cubicBezTo>
                      <a:pt x="3116" y="8526"/>
                      <a:pt x="4037" y="8681"/>
                      <a:pt x="4538" y="8750"/>
                    </a:cubicBezTo>
                    <a:cubicBezTo>
                      <a:pt x="5198" y="8888"/>
                      <a:pt x="5959" y="8957"/>
                      <a:pt x="6859" y="9043"/>
                    </a:cubicBezTo>
                    <a:lnTo>
                      <a:pt x="8040" y="9043"/>
                    </a:lnTo>
                    <a:cubicBezTo>
                      <a:pt x="8361" y="9112"/>
                      <a:pt x="8621" y="9112"/>
                      <a:pt x="8861" y="9112"/>
                    </a:cubicBezTo>
                    <a:lnTo>
                      <a:pt x="8961" y="9112"/>
                    </a:lnTo>
                    <a:cubicBezTo>
                      <a:pt x="9462" y="9112"/>
                      <a:pt x="10042" y="9043"/>
                      <a:pt x="10703" y="8957"/>
                    </a:cubicBezTo>
                    <a:cubicBezTo>
                      <a:pt x="11284" y="8888"/>
                      <a:pt x="11864" y="8750"/>
                      <a:pt x="12545" y="8612"/>
                    </a:cubicBezTo>
                    <a:cubicBezTo>
                      <a:pt x="13125" y="8457"/>
                      <a:pt x="13706" y="8250"/>
                      <a:pt x="14286" y="8027"/>
                    </a:cubicBezTo>
                    <a:cubicBezTo>
                      <a:pt x="14366" y="7958"/>
                      <a:pt x="14546" y="7958"/>
                      <a:pt x="14707" y="7889"/>
                    </a:cubicBezTo>
                    <a:cubicBezTo>
                      <a:pt x="14787" y="7820"/>
                      <a:pt x="14967" y="7751"/>
                      <a:pt x="15047" y="7751"/>
                    </a:cubicBezTo>
                    <a:lnTo>
                      <a:pt x="15127" y="7665"/>
                    </a:lnTo>
                    <a:cubicBezTo>
                      <a:pt x="15287" y="7665"/>
                      <a:pt x="15367" y="7596"/>
                      <a:pt x="15467" y="7596"/>
                    </a:cubicBezTo>
                    <a:cubicBezTo>
                      <a:pt x="15547" y="7527"/>
                      <a:pt x="15547" y="7527"/>
                      <a:pt x="15628" y="7527"/>
                    </a:cubicBezTo>
                    <a:close/>
                    <a:moveTo>
                      <a:pt x="18470" y="9181"/>
                    </a:moveTo>
                    <a:cubicBezTo>
                      <a:pt x="18630" y="9181"/>
                      <a:pt x="18790" y="9250"/>
                      <a:pt x="18870" y="9250"/>
                    </a:cubicBezTo>
                    <a:cubicBezTo>
                      <a:pt x="19131" y="9318"/>
                      <a:pt x="19291" y="9388"/>
                      <a:pt x="19471" y="9543"/>
                    </a:cubicBezTo>
                    <a:cubicBezTo>
                      <a:pt x="19631" y="9680"/>
                      <a:pt x="19791" y="9818"/>
                      <a:pt x="19971" y="10042"/>
                    </a:cubicBezTo>
                    <a:cubicBezTo>
                      <a:pt x="20132" y="10180"/>
                      <a:pt x="20212" y="10335"/>
                      <a:pt x="20372" y="10541"/>
                    </a:cubicBezTo>
                    <a:cubicBezTo>
                      <a:pt x="19631" y="10042"/>
                      <a:pt x="18790" y="9543"/>
                      <a:pt x="17970" y="9181"/>
                    </a:cubicBezTo>
                    <a:close/>
                    <a:moveTo>
                      <a:pt x="17549" y="9250"/>
                    </a:moveTo>
                    <a:lnTo>
                      <a:pt x="17549" y="9318"/>
                    </a:lnTo>
                    <a:cubicBezTo>
                      <a:pt x="18630" y="9749"/>
                      <a:pt x="19631" y="10404"/>
                      <a:pt x="20552" y="11041"/>
                    </a:cubicBezTo>
                    <a:lnTo>
                      <a:pt x="20632" y="11041"/>
                    </a:lnTo>
                    <a:cubicBezTo>
                      <a:pt x="20712" y="11196"/>
                      <a:pt x="20792" y="11403"/>
                      <a:pt x="20792" y="11541"/>
                    </a:cubicBezTo>
                    <a:cubicBezTo>
                      <a:pt x="20292" y="11196"/>
                      <a:pt x="19711" y="10903"/>
                      <a:pt x="19131" y="10611"/>
                    </a:cubicBezTo>
                    <a:cubicBezTo>
                      <a:pt x="18470" y="10249"/>
                      <a:pt x="17709" y="9904"/>
                      <a:pt x="17049" y="9473"/>
                    </a:cubicBezTo>
                    <a:lnTo>
                      <a:pt x="17049" y="9388"/>
                    </a:lnTo>
                    <a:cubicBezTo>
                      <a:pt x="17129" y="9388"/>
                      <a:pt x="17209" y="9318"/>
                      <a:pt x="17369" y="9318"/>
                    </a:cubicBezTo>
                    <a:cubicBezTo>
                      <a:pt x="17369" y="9250"/>
                      <a:pt x="17469" y="9250"/>
                      <a:pt x="17549" y="9250"/>
                    </a:cubicBezTo>
                    <a:close/>
                    <a:moveTo>
                      <a:pt x="16048" y="10834"/>
                    </a:moveTo>
                    <a:cubicBezTo>
                      <a:pt x="16368" y="11041"/>
                      <a:pt x="16708" y="11334"/>
                      <a:pt x="17129" y="11541"/>
                    </a:cubicBezTo>
                    <a:cubicBezTo>
                      <a:pt x="17049" y="11541"/>
                      <a:pt x="16968" y="11627"/>
                      <a:pt x="16869" y="11696"/>
                    </a:cubicBezTo>
                    <a:lnTo>
                      <a:pt x="16788" y="11696"/>
                    </a:lnTo>
                    <a:cubicBezTo>
                      <a:pt x="16549" y="11541"/>
                      <a:pt x="16288" y="11403"/>
                      <a:pt x="16048" y="11265"/>
                    </a:cubicBezTo>
                    <a:lnTo>
                      <a:pt x="16048" y="10834"/>
                    </a:lnTo>
                    <a:close/>
                    <a:moveTo>
                      <a:pt x="15968" y="11627"/>
                    </a:moveTo>
                    <a:cubicBezTo>
                      <a:pt x="16208" y="11696"/>
                      <a:pt x="16368" y="11834"/>
                      <a:pt x="16549" y="11902"/>
                    </a:cubicBezTo>
                    <a:cubicBezTo>
                      <a:pt x="16288" y="12126"/>
                      <a:pt x="16128" y="12264"/>
                      <a:pt x="15968" y="12488"/>
                    </a:cubicBezTo>
                    <a:lnTo>
                      <a:pt x="15968" y="11627"/>
                    </a:lnTo>
                    <a:close/>
                    <a:moveTo>
                      <a:pt x="16788" y="9611"/>
                    </a:moveTo>
                    <a:cubicBezTo>
                      <a:pt x="17369" y="10042"/>
                      <a:pt x="18050" y="10335"/>
                      <a:pt x="18711" y="10679"/>
                    </a:cubicBezTo>
                    <a:cubicBezTo>
                      <a:pt x="19291" y="11041"/>
                      <a:pt x="19971" y="11403"/>
                      <a:pt x="20552" y="11765"/>
                    </a:cubicBezTo>
                    <a:cubicBezTo>
                      <a:pt x="20712" y="11834"/>
                      <a:pt x="20792" y="11902"/>
                      <a:pt x="20872" y="12057"/>
                    </a:cubicBezTo>
                    <a:cubicBezTo>
                      <a:pt x="20972" y="12195"/>
                      <a:pt x="20972" y="12333"/>
                      <a:pt x="20972" y="12488"/>
                    </a:cubicBezTo>
                    <a:cubicBezTo>
                      <a:pt x="20372" y="12126"/>
                      <a:pt x="19791" y="11834"/>
                      <a:pt x="19211" y="11541"/>
                    </a:cubicBezTo>
                    <a:cubicBezTo>
                      <a:pt x="18550" y="11196"/>
                      <a:pt x="17790" y="10834"/>
                      <a:pt x="17209" y="10473"/>
                    </a:cubicBezTo>
                    <a:cubicBezTo>
                      <a:pt x="16869" y="10249"/>
                      <a:pt x="16628" y="10042"/>
                      <a:pt x="16368" y="9818"/>
                    </a:cubicBezTo>
                    <a:cubicBezTo>
                      <a:pt x="16468" y="9749"/>
                      <a:pt x="16549" y="9749"/>
                      <a:pt x="16628" y="9680"/>
                    </a:cubicBezTo>
                    <a:cubicBezTo>
                      <a:pt x="16628" y="9611"/>
                      <a:pt x="16708" y="9611"/>
                      <a:pt x="16788" y="9611"/>
                    </a:cubicBezTo>
                    <a:close/>
                    <a:moveTo>
                      <a:pt x="16128" y="10042"/>
                    </a:moveTo>
                    <a:cubicBezTo>
                      <a:pt x="17369" y="11196"/>
                      <a:pt x="19291" y="11765"/>
                      <a:pt x="20712" y="12695"/>
                    </a:cubicBezTo>
                    <a:cubicBezTo>
                      <a:pt x="20792" y="12763"/>
                      <a:pt x="20872" y="12763"/>
                      <a:pt x="20972" y="12833"/>
                    </a:cubicBezTo>
                    <a:lnTo>
                      <a:pt x="20972" y="13194"/>
                    </a:lnTo>
                    <a:cubicBezTo>
                      <a:pt x="20792" y="13056"/>
                      <a:pt x="20552" y="12918"/>
                      <a:pt x="20292" y="12763"/>
                    </a:cubicBezTo>
                    <a:cubicBezTo>
                      <a:pt x="19971" y="12626"/>
                      <a:pt x="19631" y="12488"/>
                      <a:pt x="19291" y="12264"/>
                    </a:cubicBezTo>
                    <a:cubicBezTo>
                      <a:pt x="19211" y="12126"/>
                      <a:pt x="19050" y="12057"/>
                      <a:pt x="18971" y="11971"/>
                    </a:cubicBezTo>
                    <a:lnTo>
                      <a:pt x="18971" y="11902"/>
                    </a:lnTo>
                    <a:cubicBezTo>
                      <a:pt x="18870" y="11834"/>
                      <a:pt x="18790" y="11765"/>
                      <a:pt x="18711" y="11765"/>
                    </a:cubicBezTo>
                    <a:cubicBezTo>
                      <a:pt x="18630" y="11696"/>
                      <a:pt x="18550" y="11627"/>
                      <a:pt x="18370" y="11541"/>
                    </a:cubicBezTo>
                    <a:cubicBezTo>
                      <a:pt x="18210" y="11472"/>
                      <a:pt x="18050" y="11403"/>
                      <a:pt x="17870" y="11403"/>
                    </a:cubicBezTo>
                    <a:lnTo>
                      <a:pt x="17790" y="11403"/>
                    </a:lnTo>
                    <a:cubicBezTo>
                      <a:pt x="17629" y="11403"/>
                      <a:pt x="17549" y="11403"/>
                      <a:pt x="17469" y="11472"/>
                    </a:cubicBezTo>
                    <a:cubicBezTo>
                      <a:pt x="17469" y="11403"/>
                      <a:pt x="17469" y="11403"/>
                      <a:pt x="17369" y="11403"/>
                    </a:cubicBezTo>
                    <a:cubicBezTo>
                      <a:pt x="17209" y="11265"/>
                      <a:pt x="16968" y="11110"/>
                      <a:pt x="16788" y="10972"/>
                    </a:cubicBezTo>
                    <a:cubicBezTo>
                      <a:pt x="16549" y="10834"/>
                      <a:pt x="16288" y="10611"/>
                      <a:pt x="16048" y="10473"/>
                    </a:cubicBezTo>
                    <a:lnTo>
                      <a:pt x="16048" y="10042"/>
                    </a:lnTo>
                    <a:close/>
                    <a:moveTo>
                      <a:pt x="19211" y="12557"/>
                    </a:moveTo>
                    <a:cubicBezTo>
                      <a:pt x="19791" y="12918"/>
                      <a:pt x="20472" y="13125"/>
                      <a:pt x="20972" y="13487"/>
                    </a:cubicBezTo>
                    <a:cubicBezTo>
                      <a:pt x="20972" y="13556"/>
                      <a:pt x="20972" y="13556"/>
                      <a:pt x="21053" y="13556"/>
                    </a:cubicBezTo>
                    <a:lnTo>
                      <a:pt x="21053" y="13986"/>
                    </a:lnTo>
                    <a:cubicBezTo>
                      <a:pt x="20472" y="13487"/>
                      <a:pt x="19791" y="13125"/>
                      <a:pt x="19211" y="12626"/>
                    </a:cubicBezTo>
                    <a:lnTo>
                      <a:pt x="19211" y="12557"/>
                    </a:lnTo>
                    <a:close/>
                    <a:moveTo>
                      <a:pt x="19291" y="13125"/>
                    </a:moveTo>
                    <a:cubicBezTo>
                      <a:pt x="19871" y="13556"/>
                      <a:pt x="20472" y="13918"/>
                      <a:pt x="20972" y="14348"/>
                    </a:cubicBezTo>
                    <a:lnTo>
                      <a:pt x="21053" y="14348"/>
                    </a:lnTo>
                    <a:cubicBezTo>
                      <a:pt x="21053" y="14555"/>
                      <a:pt x="20972" y="14848"/>
                      <a:pt x="20972" y="15072"/>
                    </a:cubicBezTo>
                    <a:cubicBezTo>
                      <a:pt x="20472" y="14641"/>
                      <a:pt x="19871" y="14211"/>
                      <a:pt x="19291" y="13694"/>
                    </a:cubicBezTo>
                    <a:lnTo>
                      <a:pt x="19291" y="13125"/>
                    </a:lnTo>
                    <a:close/>
                    <a:moveTo>
                      <a:pt x="19291" y="14124"/>
                    </a:moveTo>
                    <a:cubicBezTo>
                      <a:pt x="19791" y="14555"/>
                      <a:pt x="20372" y="14986"/>
                      <a:pt x="20972" y="15416"/>
                    </a:cubicBezTo>
                    <a:lnTo>
                      <a:pt x="20972" y="15847"/>
                    </a:lnTo>
                    <a:cubicBezTo>
                      <a:pt x="20372" y="15347"/>
                      <a:pt x="19711" y="14917"/>
                      <a:pt x="19211" y="14417"/>
                    </a:cubicBezTo>
                    <a:cubicBezTo>
                      <a:pt x="19211" y="14348"/>
                      <a:pt x="19211" y="14211"/>
                      <a:pt x="19291" y="14124"/>
                    </a:cubicBezTo>
                    <a:close/>
                    <a:moveTo>
                      <a:pt x="19131" y="14779"/>
                    </a:moveTo>
                    <a:cubicBezTo>
                      <a:pt x="19711" y="15279"/>
                      <a:pt x="20292" y="15640"/>
                      <a:pt x="20792" y="16140"/>
                    </a:cubicBezTo>
                    <a:cubicBezTo>
                      <a:pt x="20872" y="16140"/>
                      <a:pt x="20872" y="16140"/>
                      <a:pt x="20872" y="16208"/>
                    </a:cubicBezTo>
                    <a:lnTo>
                      <a:pt x="20872" y="16278"/>
                    </a:lnTo>
                    <a:cubicBezTo>
                      <a:pt x="20792" y="16501"/>
                      <a:pt x="20792" y="16639"/>
                      <a:pt x="20792" y="16794"/>
                    </a:cubicBezTo>
                    <a:cubicBezTo>
                      <a:pt x="20472" y="16570"/>
                      <a:pt x="20212" y="16363"/>
                      <a:pt x="19971" y="16140"/>
                    </a:cubicBezTo>
                    <a:cubicBezTo>
                      <a:pt x="19631" y="15847"/>
                      <a:pt x="19291" y="15571"/>
                      <a:pt x="19050" y="15210"/>
                    </a:cubicBezTo>
                    <a:cubicBezTo>
                      <a:pt x="19050" y="15072"/>
                      <a:pt x="19131" y="14917"/>
                      <a:pt x="19131" y="14779"/>
                    </a:cubicBezTo>
                    <a:close/>
                    <a:moveTo>
                      <a:pt x="17870" y="11834"/>
                    </a:moveTo>
                    <a:cubicBezTo>
                      <a:pt x="17970" y="11902"/>
                      <a:pt x="18050" y="11902"/>
                      <a:pt x="18130" y="11902"/>
                    </a:cubicBezTo>
                    <a:cubicBezTo>
                      <a:pt x="18210" y="11971"/>
                      <a:pt x="18290" y="11971"/>
                      <a:pt x="18290" y="12057"/>
                    </a:cubicBezTo>
                    <a:cubicBezTo>
                      <a:pt x="18370" y="12057"/>
                      <a:pt x="18470" y="12126"/>
                      <a:pt x="18470" y="12195"/>
                    </a:cubicBezTo>
                    <a:cubicBezTo>
                      <a:pt x="18550" y="12195"/>
                      <a:pt x="18550" y="12333"/>
                      <a:pt x="18630" y="12402"/>
                    </a:cubicBezTo>
                    <a:cubicBezTo>
                      <a:pt x="18711" y="12557"/>
                      <a:pt x="18711" y="12695"/>
                      <a:pt x="18790" y="12833"/>
                    </a:cubicBezTo>
                    <a:cubicBezTo>
                      <a:pt x="18790" y="13349"/>
                      <a:pt x="18790" y="13849"/>
                      <a:pt x="18711" y="14211"/>
                    </a:cubicBezTo>
                    <a:cubicBezTo>
                      <a:pt x="18630" y="14641"/>
                      <a:pt x="18550" y="15141"/>
                      <a:pt x="18470" y="15571"/>
                    </a:cubicBezTo>
                    <a:cubicBezTo>
                      <a:pt x="18370" y="15640"/>
                      <a:pt x="18370" y="15778"/>
                      <a:pt x="18370" y="15847"/>
                    </a:cubicBezTo>
                    <a:cubicBezTo>
                      <a:pt x="18290" y="16208"/>
                      <a:pt x="18210" y="16570"/>
                      <a:pt x="18050" y="16863"/>
                    </a:cubicBezTo>
                    <a:cubicBezTo>
                      <a:pt x="17970" y="17001"/>
                      <a:pt x="17870" y="17070"/>
                      <a:pt x="17790" y="17225"/>
                    </a:cubicBezTo>
                    <a:cubicBezTo>
                      <a:pt x="17790" y="17294"/>
                      <a:pt x="17709" y="17294"/>
                      <a:pt x="17629" y="17363"/>
                    </a:cubicBezTo>
                    <a:lnTo>
                      <a:pt x="17549" y="17431"/>
                    </a:lnTo>
                    <a:lnTo>
                      <a:pt x="17049" y="17431"/>
                    </a:lnTo>
                    <a:cubicBezTo>
                      <a:pt x="16968" y="17363"/>
                      <a:pt x="16869" y="17363"/>
                      <a:pt x="16788" y="17294"/>
                    </a:cubicBezTo>
                    <a:cubicBezTo>
                      <a:pt x="16628" y="17225"/>
                      <a:pt x="16468" y="17070"/>
                      <a:pt x="16288" y="16932"/>
                    </a:cubicBezTo>
                    <a:cubicBezTo>
                      <a:pt x="16128" y="16708"/>
                      <a:pt x="16048" y="16501"/>
                      <a:pt x="15867" y="16278"/>
                    </a:cubicBezTo>
                    <a:cubicBezTo>
                      <a:pt x="15867" y="16208"/>
                      <a:pt x="15788" y="16071"/>
                      <a:pt x="15788" y="16002"/>
                    </a:cubicBezTo>
                    <a:cubicBezTo>
                      <a:pt x="15788" y="15933"/>
                      <a:pt x="15788" y="15933"/>
                      <a:pt x="15708" y="15847"/>
                    </a:cubicBezTo>
                    <a:cubicBezTo>
                      <a:pt x="15708" y="15847"/>
                      <a:pt x="15708" y="15778"/>
                      <a:pt x="15628" y="15778"/>
                    </a:cubicBezTo>
                    <a:lnTo>
                      <a:pt x="15708" y="15571"/>
                    </a:lnTo>
                    <a:lnTo>
                      <a:pt x="15708" y="15347"/>
                    </a:lnTo>
                    <a:cubicBezTo>
                      <a:pt x="15708" y="14986"/>
                      <a:pt x="15788" y="14641"/>
                      <a:pt x="15788" y="14279"/>
                    </a:cubicBezTo>
                    <a:lnTo>
                      <a:pt x="15788" y="13986"/>
                    </a:lnTo>
                    <a:lnTo>
                      <a:pt x="15867" y="13263"/>
                    </a:lnTo>
                    <a:cubicBezTo>
                      <a:pt x="16048" y="13125"/>
                      <a:pt x="16128" y="12988"/>
                      <a:pt x="16288" y="12833"/>
                    </a:cubicBezTo>
                    <a:cubicBezTo>
                      <a:pt x="16549" y="12557"/>
                      <a:pt x="16788" y="12333"/>
                      <a:pt x="17049" y="12126"/>
                    </a:cubicBezTo>
                    <a:cubicBezTo>
                      <a:pt x="17209" y="12057"/>
                      <a:pt x="17289" y="11971"/>
                      <a:pt x="17369" y="11902"/>
                    </a:cubicBezTo>
                    <a:cubicBezTo>
                      <a:pt x="17469" y="11902"/>
                      <a:pt x="17549" y="11902"/>
                      <a:pt x="17629" y="11834"/>
                    </a:cubicBezTo>
                    <a:close/>
                    <a:moveTo>
                      <a:pt x="18971" y="15571"/>
                    </a:moveTo>
                    <a:cubicBezTo>
                      <a:pt x="19211" y="15847"/>
                      <a:pt x="19471" y="16071"/>
                      <a:pt x="19711" y="16278"/>
                    </a:cubicBezTo>
                    <a:cubicBezTo>
                      <a:pt x="19971" y="16570"/>
                      <a:pt x="20372" y="16863"/>
                      <a:pt x="20712" y="17139"/>
                    </a:cubicBezTo>
                    <a:cubicBezTo>
                      <a:pt x="20632" y="17294"/>
                      <a:pt x="20632" y="17501"/>
                      <a:pt x="20552" y="17656"/>
                    </a:cubicBezTo>
                    <a:cubicBezTo>
                      <a:pt x="19971" y="17139"/>
                      <a:pt x="19371" y="16570"/>
                      <a:pt x="18870" y="16071"/>
                    </a:cubicBezTo>
                    <a:lnTo>
                      <a:pt x="18971" y="15640"/>
                    </a:lnTo>
                    <a:lnTo>
                      <a:pt x="18971" y="15571"/>
                    </a:lnTo>
                    <a:close/>
                    <a:moveTo>
                      <a:pt x="18790" y="16433"/>
                    </a:moveTo>
                    <a:cubicBezTo>
                      <a:pt x="19291" y="16932"/>
                      <a:pt x="19871" y="17431"/>
                      <a:pt x="20372" y="17931"/>
                    </a:cubicBezTo>
                    <a:lnTo>
                      <a:pt x="20472" y="17931"/>
                    </a:lnTo>
                    <a:cubicBezTo>
                      <a:pt x="20372" y="18086"/>
                      <a:pt x="20292" y="18224"/>
                      <a:pt x="20292" y="18362"/>
                    </a:cubicBezTo>
                    <a:cubicBezTo>
                      <a:pt x="19711" y="17862"/>
                      <a:pt x="19211" y="17294"/>
                      <a:pt x="18630" y="16863"/>
                    </a:cubicBezTo>
                    <a:cubicBezTo>
                      <a:pt x="18711" y="16708"/>
                      <a:pt x="18711" y="16570"/>
                      <a:pt x="18790" y="16433"/>
                    </a:cubicBezTo>
                    <a:close/>
                    <a:moveTo>
                      <a:pt x="18470" y="17139"/>
                    </a:moveTo>
                    <a:cubicBezTo>
                      <a:pt x="19050" y="17569"/>
                      <a:pt x="19551" y="18155"/>
                      <a:pt x="20132" y="18655"/>
                    </a:cubicBezTo>
                    <a:cubicBezTo>
                      <a:pt x="19971" y="18792"/>
                      <a:pt x="19871" y="19016"/>
                      <a:pt x="19711" y="19154"/>
                    </a:cubicBezTo>
                    <a:cubicBezTo>
                      <a:pt x="19631" y="19085"/>
                      <a:pt x="19551" y="18947"/>
                      <a:pt x="19471" y="18861"/>
                    </a:cubicBezTo>
                    <a:cubicBezTo>
                      <a:pt x="19291" y="18724"/>
                      <a:pt x="19131" y="18655"/>
                      <a:pt x="19050" y="18517"/>
                    </a:cubicBezTo>
                    <a:cubicBezTo>
                      <a:pt x="18711" y="18224"/>
                      <a:pt x="18370" y="18000"/>
                      <a:pt x="18130" y="17656"/>
                    </a:cubicBezTo>
                    <a:lnTo>
                      <a:pt x="18050" y="17656"/>
                    </a:lnTo>
                    <a:cubicBezTo>
                      <a:pt x="18210" y="17569"/>
                      <a:pt x="18290" y="17431"/>
                      <a:pt x="18370" y="17363"/>
                    </a:cubicBezTo>
                    <a:cubicBezTo>
                      <a:pt x="18370" y="17294"/>
                      <a:pt x="18470" y="17225"/>
                      <a:pt x="18470" y="17139"/>
                    </a:cubicBezTo>
                    <a:close/>
                    <a:moveTo>
                      <a:pt x="15547" y="9818"/>
                    </a:moveTo>
                    <a:cubicBezTo>
                      <a:pt x="15547" y="10972"/>
                      <a:pt x="15467" y="12057"/>
                      <a:pt x="15367" y="12988"/>
                    </a:cubicBezTo>
                    <a:lnTo>
                      <a:pt x="15287" y="13849"/>
                    </a:lnTo>
                    <a:cubicBezTo>
                      <a:pt x="15207" y="14486"/>
                      <a:pt x="15207" y="15210"/>
                      <a:pt x="15127" y="15933"/>
                    </a:cubicBezTo>
                    <a:cubicBezTo>
                      <a:pt x="15127" y="16433"/>
                      <a:pt x="15047" y="17001"/>
                      <a:pt x="15047" y="17501"/>
                    </a:cubicBezTo>
                    <a:cubicBezTo>
                      <a:pt x="15047" y="17501"/>
                      <a:pt x="14967" y="17501"/>
                      <a:pt x="14967" y="17569"/>
                    </a:cubicBezTo>
                    <a:cubicBezTo>
                      <a:pt x="14867" y="17656"/>
                      <a:pt x="14707" y="17724"/>
                      <a:pt x="14546" y="17862"/>
                    </a:cubicBezTo>
                    <a:cubicBezTo>
                      <a:pt x="13966" y="18155"/>
                      <a:pt x="13366" y="18362"/>
                      <a:pt x="12785" y="18517"/>
                    </a:cubicBezTo>
                    <a:cubicBezTo>
                      <a:pt x="12124" y="18724"/>
                      <a:pt x="11464" y="18861"/>
                      <a:pt x="10863" y="18947"/>
                    </a:cubicBezTo>
                    <a:cubicBezTo>
                      <a:pt x="10122" y="19085"/>
                      <a:pt x="9462" y="19154"/>
                      <a:pt x="8701" y="19223"/>
                    </a:cubicBezTo>
                    <a:lnTo>
                      <a:pt x="7780" y="19223"/>
                    </a:lnTo>
                    <a:cubicBezTo>
                      <a:pt x="6960" y="19223"/>
                      <a:pt x="6119" y="19154"/>
                      <a:pt x="5278" y="19016"/>
                    </a:cubicBezTo>
                    <a:cubicBezTo>
                      <a:pt x="4538" y="18861"/>
                      <a:pt x="3777" y="18655"/>
                      <a:pt x="3196" y="18431"/>
                    </a:cubicBezTo>
                    <a:cubicBezTo>
                      <a:pt x="2696" y="18224"/>
                      <a:pt x="2195" y="17931"/>
                      <a:pt x="1775" y="17656"/>
                    </a:cubicBezTo>
                    <a:cubicBezTo>
                      <a:pt x="1454" y="17363"/>
                      <a:pt x="1194" y="17070"/>
                      <a:pt x="854" y="16708"/>
                    </a:cubicBezTo>
                    <a:cubicBezTo>
                      <a:pt x="774" y="16639"/>
                      <a:pt x="694" y="16501"/>
                      <a:pt x="614" y="16363"/>
                    </a:cubicBezTo>
                    <a:cubicBezTo>
                      <a:pt x="614" y="16278"/>
                      <a:pt x="533" y="16278"/>
                      <a:pt x="533" y="16278"/>
                    </a:cubicBezTo>
                    <a:lnTo>
                      <a:pt x="533" y="9973"/>
                    </a:lnTo>
                    <a:cubicBezTo>
                      <a:pt x="1114" y="10404"/>
                      <a:pt x="1695" y="10766"/>
                      <a:pt x="2195" y="10972"/>
                    </a:cubicBezTo>
                    <a:cubicBezTo>
                      <a:pt x="2615" y="11196"/>
                      <a:pt x="3036" y="11334"/>
                      <a:pt x="3456" y="11472"/>
                    </a:cubicBezTo>
                    <a:cubicBezTo>
                      <a:pt x="3957" y="11541"/>
                      <a:pt x="4457" y="11627"/>
                      <a:pt x="4858" y="11696"/>
                    </a:cubicBezTo>
                    <a:cubicBezTo>
                      <a:pt x="5618" y="11834"/>
                      <a:pt x="6459" y="11902"/>
                      <a:pt x="7280" y="11902"/>
                    </a:cubicBezTo>
                    <a:lnTo>
                      <a:pt x="8040" y="11902"/>
                    </a:lnTo>
                    <a:cubicBezTo>
                      <a:pt x="8541" y="11834"/>
                      <a:pt x="9042" y="11765"/>
                      <a:pt x="9542" y="11696"/>
                    </a:cubicBezTo>
                    <a:cubicBezTo>
                      <a:pt x="10042" y="11627"/>
                      <a:pt x="10543" y="11541"/>
                      <a:pt x="11123" y="11403"/>
                    </a:cubicBezTo>
                    <a:cubicBezTo>
                      <a:pt x="11624" y="11265"/>
                      <a:pt x="12124" y="11110"/>
                      <a:pt x="12705" y="10903"/>
                    </a:cubicBezTo>
                    <a:cubicBezTo>
                      <a:pt x="13045" y="10834"/>
                      <a:pt x="13366" y="10679"/>
                      <a:pt x="13706" y="10611"/>
                    </a:cubicBezTo>
                    <a:lnTo>
                      <a:pt x="14046" y="10473"/>
                    </a:lnTo>
                    <a:cubicBezTo>
                      <a:pt x="14366" y="10335"/>
                      <a:pt x="14787" y="10249"/>
                      <a:pt x="15127" y="10111"/>
                    </a:cubicBezTo>
                    <a:cubicBezTo>
                      <a:pt x="15287" y="10042"/>
                      <a:pt x="15467" y="9904"/>
                      <a:pt x="15547" y="9818"/>
                    </a:cubicBezTo>
                    <a:close/>
                    <a:moveTo>
                      <a:pt x="17790" y="17793"/>
                    </a:moveTo>
                    <a:cubicBezTo>
                      <a:pt x="18050" y="18086"/>
                      <a:pt x="18290" y="18293"/>
                      <a:pt x="18630" y="18586"/>
                    </a:cubicBezTo>
                    <a:cubicBezTo>
                      <a:pt x="18870" y="18792"/>
                      <a:pt x="19211" y="19085"/>
                      <a:pt x="19551" y="19378"/>
                    </a:cubicBezTo>
                    <a:cubicBezTo>
                      <a:pt x="19471" y="19447"/>
                      <a:pt x="19371" y="19516"/>
                      <a:pt x="19291" y="19516"/>
                    </a:cubicBezTo>
                    <a:lnTo>
                      <a:pt x="19131" y="19653"/>
                    </a:lnTo>
                    <a:cubicBezTo>
                      <a:pt x="18370" y="19154"/>
                      <a:pt x="17790" y="18517"/>
                      <a:pt x="17209" y="17931"/>
                    </a:cubicBezTo>
                    <a:lnTo>
                      <a:pt x="17369" y="17931"/>
                    </a:lnTo>
                    <a:cubicBezTo>
                      <a:pt x="17469" y="17931"/>
                      <a:pt x="17549" y="17862"/>
                      <a:pt x="17629" y="17862"/>
                    </a:cubicBezTo>
                    <a:cubicBezTo>
                      <a:pt x="17709" y="17862"/>
                      <a:pt x="17709" y="17793"/>
                      <a:pt x="17790" y="17793"/>
                    </a:cubicBezTo>
                    <a:close/>
                    <a:moveTo>
                      <a:pt x="15628" y="16794"/>
                    </a:moveTo>
                    <a:cubicBezTo>
                      <a:pt x="15628" y="16794"/>
                      <a:pt x="15708" y="16863"/>
                      <a:pt x="15708" y="16932"/>
                    </a:cubicBezTo>
                    <a:cubicBezTo>
                      <a:pt x="15867" y="17139"/>
                      <a:pt x="16048" y="17363"/>
                      <a:pt x="16288" y="17501"/>
                    </a:cubicBezTo>
                    <a:lnTo>
                      <a:pt x="16549" y="17724"/>
                    </a:lnTo>
                    <a:cubicBezTo>
                      <a:pt x="17289" y="18362"/>
                      <a:pt x="17970" y="19154"/>
                      <a:pt x="18711" y="19808"/>
                    </a:cubicBezTo>
                    <a:cubicBezTo>
                      <a:pt x="18550" y="19808"/>
                      <a:pt x="18370" y="19878"/>
                      <a:pt x="18210" y="19878"/>
                    </a:cubicBezTo>
                    <a:lnTo>
                      <a:pt x="18130" y="19878"/>
                    </a:lnTo>
                    <a:cubicBezTo>
                      <a:pt x="18210" y="19878"/>
                      <a:pt x="18130" y="19808"/>
                      <a:pt x="18130" y="19723"/>
                    </a:cubicBezTo>
                    <a:cubicBezTo>
                      <a:pt x="17469" y="19154"/>
                      <a:pt x="16788" y="18586"/>
                      <a:pt x="16128" y="17931"/>
                    </a:cubicBezTo>
                    <a:cubicBezTo>
                      <a:pt x="15968" y="17724"/>
                      <a:pt x="15867" y="17501"/>
                      <a:pt x="15708" y="17363"/>
                    </a:cubicBezTo>
                    <a:cubicBezTo>
                      <a:pt x="15628" y="17294"/>
                      <a:pt x="15628" y="17225"/>
                      <a:pt x="15547" y="17225"/>
                    </a:cubicBezTo>
                    <a:cubicBezTo>
                      <a:pt x="15628" y="17070"/>
                      <a:pt x="15628" y="16932"/>
                      <a:pt x="15628" y="16794"/>
                    </a:cubicBezTo>
                    <a:close/>
                    <a:moveTo>
                      <a:pt x="7460" y="0"/>
                    </a:moveTo>
                    <a:cubicBezTo>
                      <a:pt x="7360" y="0"/>
                      <a:pt x="7280" y="69"/>
                      <a:pt x="7280" y="138"/>
                    </a:cubicBezTo>
                    <a:cubicBezTo>
                      <a:pt x="7200" y="138"/>
                      <a:pt x="7200" y="206"/>
                      <a:pt x="7200" y="276"/>
                    </a:cubicBezTo>
                    <a:lnTo>
                      <a:pt x="7200" y="706"/>
                    </a:lnTo>
                    <a:cubicBezTo>
                      <a:pt x="7200" y="861"/>
                      <a:pt x="7119" y="1068"/>
                      <a:pt x="6960" y="1292"/>
                    </a:cubicBezTo>
                    <a:cubicBezTo>
                      <a:pt x="6960" y="1292"/>
                      <a:pt x="6960" y="1360"/>
                      <a:pt x="6859" y="1430"/>
                    </a:cubicBezTo>
                    <a:cubicBezTo>
                      <a:pt x="6779" y="1636"/>
                      <a:pt x="6700" y="1791"/>
                      <a:pt x="6619" y="1998"/>
                    </a:cubicBezTo>
                    <a:cubicBezTo>
                      <a:pt x="6539" y="2067"/>
                      <a:pt x="6539" y="2222"/>
                      <a:pt x="6459" y="2360"/>
                    </a:cubicBezTo>
                    <a:lnTo>
                      <a:pt x="6459" y="2790"/>
                    </a:lnTo>
                    <a:cubicBezTo>
                      <a:pt x="6459" y="3014"/>
                      <a:pt x="6539" y="3152"/>
                      <a:pt x="6619" y="3290"/>
                    </a:cubicBezTo>
                    <a:cubicBezTo>
                      <a:pt x="6700" y="3514"/>
                      <a:pt x="6779" y="3651"/>
                      <a:pt x="6859" y="3789"/>
                    </a:cubicBezTo>
                    <a:lnTo>
                      <a:pt x="7039" y="3944"/>
                    </a:lnTo>
                    <a:cubicBezTo>
                      <a:pt x="7119" y="4082"/>
                      <a:pt x="7200" y="4220"/>
                      <a:pt x="7280" y="4375"/>
                    </a:cubicBezTo>
                    <a:lnTo>
                      <a:pt x="7200" y="4375"/>
                    </a:lnTo>
                    <a:cubicBezTo>
                      <a:pt x="6700" y="4375"/>
                      <a:pt x="6279" y="4375"/>
                      <a:pt x="5859" y="4444"/>
                    </a:cubicBezTo>
                    <a:cubicBezTo>
                      <a:pt x="5038" y="4513"/>
                      <a:pt x="4197" y="4650"/>
                      <a:pt x="3456" y="4875"/>
                    </a:cubicBezTo>
                    <a:cubicBezTo>
                      <a:pt x="2696" y="5081"/>
                      <a:pt x="2035" y="5374"/>
                      <a:pt x="1535" y="5736"/>
                    </a:cubicBezTo>
                    <a:cubicBezTo>
                      <a:pt x="1194" y="5943"/>
                      <a:pt x="774" y="6373"/>
                      <a:pt x="614" y="6890"/>
                    </a:cubicBezTo>
                    <a:cubicBezTo>
                      <a:pt x="533" y="6959"/>
                      <a:pt x="453" y="6959"/>
                      <a:pt x="453" y="7028"/>
                    </a:cubicBezTo>
                    <a:cubicBezTo>
                      <a:pt x="273" y="7751"/>
                      <a:pt x="193" y="8526"/>
                      <a:pt x="113" y="9388"/>
                    </a:cubicBezTo>
                    <a:cubicBezTo>
                      <a:pt x="33" y="9473"/>
                      <a:pt x="33" y="9543"/>
                      <a:pt x="113" y="9543"/>
                    </a:cubicBezTo>
                    <a:cubicBezTo>
                      <a:pt x="33" y="10611"/>
                      <a:pt x="-47" y="11627"/>
                      <a:pt x="33" y="12402"/>
                    </a:cubicBezTo>
                    <a:lnTo>
                      <a:pt x="33" y="17793"/>
                    </a:lnTo>
                    <a:cubicBezTo>
                      <a:pt x="33" y="18655"/>
                      <a:pt x="113" y="19378"/>
                      <a:pt x="193" y="20015"/>
                    </a:cubicBezTo>
                    <a:cubicBezTo>
                      <a:pt x="353" y="19808"/>
                      <a:pt x="453" y="19585"/>
                      <a:pt x="614" y="19447"/>
                    </a:cubicBezTo>
                    <a:lnTo>
                      <a:pt x="614" y="18861"/>
                    </a:lnTo>
                    <a:cubicBezTo>
                      <a:pt x="694" y="19016"/>
                      <a:pt x="774" y="19085"/>
                      <a:pt x="854" y="19223"/>
                    </a:cubicBezTo>
                    <a:cubicBezTo>
                      <a:pt x="1034" y="19085"/>
                      <a:pt x="1194" y="19016"/>
                      <a:pt x="1355" y="19016"/>
                    </a:cubicBezTo>
                    <a:cubicBezTo>
                      <a:pt x="1424" y="18998"/>
                      <a:pt x="1499" y="18989"/>
                      <a:pt x="1578" y="18989"/>
                    </a:cubicBezTo>
                    <a:cubicBezTo>
                      <a:pt x="1789" y="18989"/>
                      <a:pt x="2019" y="19053"/>
                      <a:pt x="2195" y="19154"/>
                    </a:cubicBezTo>
                    <a:cubicBezTo>
                      <a:pt x="2456" y="19292"/>
                      <a:pt x="2615" y="19516"/>
                      <a:pt x="2696" y="19723"/>
                    </a:cubicBezTo>
                    <a:cubicBezTo>
                      <a:pt x="2696" y="19947"/>
                      <a:pt x="2696" y="20240"/>
                      <a:pt x="2535" y="20377"/>
                    </a:cubicBezTo>
                    <a:cubicBezTo>
                      <a:pt x="2856" y="20584"/>
                      <a:pt x="3196" y="20739"/>
                      <a:pt x="3617" y="20876"/>
                    </a:cubicBezTo>
                    <a:cubicBezTo>
                      <a:pt x="4197" y="21101"/>
                      <a:pt x="4858" y="21307"/>
                      <a:pt x="5698" y="21445"/>
                    </a:cubicBezTo>
                    <a:cubicBezTo>
                      <a:pt x="6359" y="21531"/>
                      <a:pt x="7119" y="21600"/>
                      <a:pt x="7860" y="21600"/>
                    </a:cubicBezTo>
                    <a:lnTo>
                      <a:pt x="8040" y="21600"/>
                    </a:lnTo>
                    <a:cubicBezTo>
                      <a:pt x="9281" y="21600"/>
                      <a:pt x="10543" y="21445"/>
                      <a:pt x="11784" y="21169"/>
                    </a:cubicBezTo>
                    <a:cubicBezTo>
                      <a:pt x="12464" y="21014"/>
                      <a:pt x="13045" y="20808"/>
                      <a:pt x="13626" y="20584"/>
                    </a:cubicBezTo>
                    <a:cubicBezTo>
                      <a:pt x="13966" y="20446"/>
                      <a:pt x="14206" y="20377"/>
                      <a:pt x="14467" y="20240"/>
                    </a:cubicBezTo>
                    <a:cubicBezTo>
                      <a:pt x="14546" y="20240"/>
                      <a:pt x="14546" y="20153"/>
                      <a:pt x="14626" y="20153"/>
                    </a:cubicBezTo>
                    <a:lnTo>
                      <a:pt x="14626" y="19585"/>
                    </a:lnTo>
                    <a:cubicBezTo>
                      <a:pt x="14626" y="19292"/>
                      <a:pt x="14626" y="19085"/>
                      <a:pt x="14787" y="18861"/>
                    </a:cubicBezTo>
                    <a:cubicBezTo>
                      <a:pt x="14967" y="18655"/>
                      <a:pt x="15207" y="18517"/>
                      <a:pt x="15467" y="18431"/>
                    </a:cubicBezTo>
                    <a:lnTo>
                      <a:pt x="15788" y="18431"/>
                    </a:lnTo>
                    <a:cubicBezTo>
                      <a:pt x="15708" y="18362"/>
                      <a:pt x="15708" y="18293"/>
                      <a:pt x="15628" y="18224"/>
                    </a:cubicBezTo>
                    <a:cubicBezTo>
                      <a:pt x="15628" y="18224"/>
                      <a:pt x="15547" y="18155"/>
                      <a:pt x="15547" y="18086"/>
                    </a:cubicBezTo>
                    <a:lnTo>
                      <a:pt x="15547" y="17656"/>
                    </a:lnTo>
                    <a:cubicBezTo>
                      <a:pt x="15628" y="17724"/>
                      <a:pt x="15628" y="17724"/>
                      <a:pt x="15628" y="17793"/>
                    </a:cubicBezTo>
                    <a:cubicBezTo>
                      <a:pt x="15867" y="18086"/>
                      <a:pt x="16208" y="18431"/>
                      <a:pt x="16468" y="18724"/>
                    </a:cubicBezTo>
                    <a:cubicBezTo>
                      <a:pt x="16869" y="19154"/>
                      <a:pt x="17369" y="19516"/>
                      <a:pt x="17790" y="19947"/>
                    </a:cubicBezTo>
                    <a:lnTo>
                      <a:pt x="17709" y="19947"/>
                    </a:lnTo>
                    <a:cubicBezTo>
                      <a:pt x="17629" y="19947"/>
                      <a:pt x="17469" y="19947"/>
                      <a:pt x="17289" y="19878"/>
                    </a:cubicBezTo>
                    <a:lnTo>
                      <a:pt x="17049" y="19878"/>
                    </a:lnTo>
                    <a:lnTo>
                      <a:pt x="17049" y="19808"/>
                    </a:lnTo>
                    <a:lnTo>
                      <a:pt x="16968" y="19723"/>
                    </a:lnTo>
                    <a:cubicBezTo>
                      <a:pt x="16869" y="19653"/>
                      <a:pt x="16869" y="19653"/>
                      <a:pt x="16788" y="19585"/>
                    </a:cubicBezTo>
                    <a:cubicBezTo>
                      <a:pt x="16869" y="19878"/>
                      <a:pt x="16869" y="20084"/>
                      <a:pt x="16869" y="20308"/>
                    </a:cubicBezTo>
                    <a:cubicBezTo>
                      <a:pt x="17049" y="20308"/>
                      <a:pt x="17289" y="20377"/>
                      <a:pt x="17549" y="20377"/>
                    </a:cubicBezTo>
                    <a:lnTo>
                      <a:pt x="17709" y="20377"/>
                    </a:lnTo>
                    <a:cubicBezTo>
                      <a:pt x="17970" y="20377"/>
                      <a:pt x="18290" y="20377"/>
                      <a:pt x="18550" y="20308"/>
                    </a:cubicBezTo>
                    <a:cubicBezTo>
                      <a:pt x="18870" y="20240"/>
                      <a:pt x="19131" y="20153"/>
                      <a:pt x="19371" y="20015"/>
                    </a:cubicBezTo>
                    <a:cubicBezTo>
                      <a:pt x="19631" y="19878"/>
                      <a:pt x="19871" y="19723"/>
                      <a:pt x="20052" y="19516"/>
                    </a:cubicBezTo>
                    <a:cubicBezTo>
                      <a:pt x="20472" y="19085"/>
                      <a:pt x="20712" y="18586"/>
                      <a:pt x="20972" y="17931"/>
                    </a:cubicBezTo>
                    <a:cubicBezTo>
                      <a:pt x="21212" y="17431"/>
                      <a:pt x="21293" y="16863"/>
                      <a:pt x="21373" y="16071"/>
                    </a:cubicBezTo>
                    <a:cubicBezTo>
                      <a:pt x="21473" y="15502"/>
                      <a:pt x="21553" y="14848"/>
                      <a:pt x="21553" y="14124"/>
                    </a:cubicBezTo>
                    <a:cubicBezTo>
                      <a:pt x="21553" y="13556"/>
                      <a:pt x="21553" y="13056"/>
                      <a:pt x="21473" y="12488"/>
                    </a:cubicBezTo>
                    <a:cubicBezTo>
                      <a:pt x="21473" y="12057"/>
                      <a:pt x="21373" y="11765"/>
                      <a:pt x="21293" y="11472"/>
                    </a:cubicBezTo>
                    <a:cubicBezTo>
                      <a:pt x="21212" y="11196"/>
                      <a:pt x="21133" y="10834"/>
                      <a:pt x="20972" y="10473"/>
                    </a:cubicBezTo>
                    <a:cubicBezTo>
                      <a:pt x="20472" y="9611"/>
                      <a:pt x="19711" y="8957"/>
                      <a:pt x="18790" y="8750"/>
                    </a:cubicBezTo>
                    <a:cubicBezTo>
                      <a:pt x="18630" y="8750"/>
                      <a:pt x="18370" y="8681"/>
                      <a:pt x="18210" y="8681"/>
                    </a:cubicBezTo>
                    <a:cubicBezTo>
                      <a:pt x="17970" y="8681"/>
                      <a:pt x="17629" y="8750"/>
                      <a:pt x="17369" y="8819"/>
                    </a:cubicBezTo>
                    <a:cubicBezTo>
                      <a:pt x="16968" y="8888"/>
                      <a:pt x="16549" y="9112"/>
                      <a:pt x="16128" y="9473"/>
                    </a:cubicBezTo>
                    <a:lnTo>
                      <a:pt x="16128" y="7234"/>
                    </a:lnTo>
                    <a:cubicBezTo>
                      <a:pt x="16128" y="7166"/>
                      <a:pt x="16048" y="7028"/>
                      <a:pt x="15867" y="7028"/>
                    </a:cubicBezTo>
                    <a:cubicBezTo>
                      <a:pt x="15968" y="6959"/>
                      <a:pt x="15867" y="6959"/>
                      <a:pt x="15867" y="6890"/>
                    </a:cubicBezTo>
                    <a:cubicBezTo>
                      <a:pt x="15788" y="6666"/>
                      <a:pt x="15547" y="6459"/>
                      <a:pt x="15367" y="6235"/>
                    </a:cubicBezTo>
                    <a:cubicBezTo>
                      <a:pt x="15127" y="6098"/>
                      <a:pt x="14967" y="5943"/>
                      <a:pt x="14707" y="5805"/>
                    </a:cubicBezTo>
                    <a:cubicBezTo>
                      <a:pt x="14286" y="5512"/>
                      <a:pt x="13786" y="5305"/>
                      <a:pt x="13205" y="5081"/>
                    </a:cubicBezTo>
                    <a:lnTo>
                      <a:pt x="13125" y="5081"/>
                    </a:lnTo>
                    <a:cubicBezTo>
                      <a:pt x="12965" y="5081"/>
                      <a:pt x="12865" y="5167"/>
                      <a:pt x="12865" y="5236"/>
                    </a:cubicBezTo>
                    <a:cubicBezTo>
                      <a:pt x="12785" y="5374"/>
                      <a:pt x="12865" y="5512"/>
                      <a:pt x="13045" y="5512"/>
                    </a:cubicBezTo>
                    <a:lnTo>
                      <a:pt x="13045" y="5598"/>
                    </a:lnTo>
                    <a:cubicBezTo>
                      <a:pt x="13045" y="5598"/>
                      <a:pt x="13045" y="5667"/>
                      <a:pt x="13125" y="5667"/>
                    </a:cubicBezTo>
                    <a:cubicBezTo>
                      <a:pt x="13466" y="6304"/>
                      <a:pt x="13786" y="6959"/>
                      <a:pt x="14286" y="7527"/>
                    </a:cubicBezTo>
                    <a:cubicBezTo>
                      <a:pt x="14206" y="7596"/>
                      <a:pt x="14126" y="7596"/>
                      <a:pt x="14046" y="7665"/>
                    </a:cubicBezTo>
                    <a:lnTo>
                      <a:pt x="14046" y="7527"/>
                    </a:lnTo>
                    <a:cubicBezTo>
                      <a:pt x="14046" y="7458"/>
                      <a:pt x="14046" y="7458"/>
                      <a:pt x="13966" y="7458"/>
                    </a:cubicBezTo>
                    <a:lnTo>
                      <a:pt x="13966" y="7389"/>
                    </a:lnTo>
                    <a:cubicBezTo>
                      <a:pt x="13966" y="7321"/>
                      <a:pt x="13966" y="7321"/>
                      <a:pt x="13866" y="7234"/>
                    </a:cubicBezTo>
                    <a:cubicBezTo>
                      <a:pt x="13786" y="7166"/>
                      <a:pt x="13706" y="7028"/>
                      <a:pt x="13626" y="6890"/>
                    </a:cubicBezTo>
                    <a:cubicBezTo>
                      <a:pt x="13546" y="6890"/>
                      <a:pt x="13546" y="6804"/>
                      <a:pt x="13466" y="6804"/>
                    </a:cubicBezTo>
                    <a:lnTo>
                      <a:pt x="13546" y="6735"/>
                    </a:lnTo>
                    <a:lnTo>
                      <a:pt x="13546" y="6597"/>
                    </a:lnTo>
                    <a:cubicBezTo>
                      <a:pt x="13205" y="6028"/>
                      <a:pt x="12785" y="5512"/>
                      <a:pt x="12464" y="5012"/>
                    </a:cubicBezTo>
                    <a:lnTo>
                      <a:pt x="12464" y="4805"/>
                    </a:lnTo>
                    <a:cubicBezTo>
                      <a:pt x="12364" y="4737"/>
                      <a:pt x="12364" y="4737"/>
                      <a:pt x="12284" y="4737"/>
                    </a:cubicBezTo>
                    <a:cubicBezTo>
                      <a:pt x="11784" y="4582"/>
                      <a:pt x="11284" y="4582"/>
                      <a:pt x="10783" y="4513"/>
                    </a:cubicBezTo>
                    <a:lnTo>
                      <a:pt x="10122" y="4513"/>
                    </a:lnTo>
                    <a:lnTo>
                      <a:pt x="9702" y="4444"/>
                    </a:lnTo>
                    <a:cubicBezTo>
                      <a:pt x="9702" y="4220"/>
                      <a:pt x="9782" y="4013"/>
                      <a:pt x="9862" y="3789"/>
                    </a:cubicBezTo>
                    <a:cubicBezTo>
                      <a:pt x="9962" y="3651"/>
                      <a:pt x="9962" y="3514"/>
                      <a:pt x="10042" y="3359"/>
                    </a:cubicBezTo>
                    <a:cubicBezTo>
                      <a:pt x="10122" y="3290"/>
                      <a:pt x="10122" y="3152"/>
                      <a:pt x="10202" y="3083"/>
                    </a:cubicBezTo>
                    <a:lnTo>
                      <a:pt x="10283" y="3014"/>
                    </a:lnTo>
                    <a:cubicBezTo>
                      <a:pt x="10463" y="2721"/>
                      <a:pt x="10463" y="2428"/>
                      <a:pt x="10463" y="2153"/>
                    </a:cubicBezTo>
                    <a:cubicBezTo>
                      <a:pt x="10463" y="1998"/>
                      <a:pt x="10463" y="1860"/>
                      <a:pt x="10363" y="1722"/>
                    </a:cubicBezTo>
                    <a:cubicBezTo>
                      <a:pt x="10363" y="1636"/>
                      <a:pt x="10363" y="1567"/>
                      <a:pt x="10283" y="1499"/>
                    </a:cubicBezTo>
                    <a:lnTo>
                      <a:pt x="10283" y="1430"/>
                    </a:lnTo>
                    <a:lnTo>
                      <a:pt x="10202" y="1292"/>
                    </a:lnTo>
                    <a:cubicBezTo>
                      <a:pt x="10202" y="1205"/>
                      <a:pt x="10202" y="1068"/>
                      <a:pt x="10122" y="999"/>
                    </a:cubicBezTo>
                    <a:lnTo>
                      <a:pt x="10122" y="775"/>
                    </a:lnTo>
                    <a:cubicBezTo>
                      <a:pt x="10042" y="706"/>
                      <a:pt x="9962" y="706"/>
                      <a:pt x="9862" y="706"/>
                    </a:cubicBezTo>
                    <a:cubicBezTo>
                      <a:pt x="9782" y="706"/>
                      <a:pt x="9622" y="775"/>
                      <a:pt x="9622" y="930"/>
                    </a:cubicBezTo>
                    <a:cubicBezTo>
                      <a:pt x="9622" y="1068"/>
                      <a:pt x="9622" y="1205"/>
                      <a:pt x="9702" y="1360"/>
                    </a:cubicBezTo>
                    <a:cubicBezTo>
                      <a:pt x="9702" y="1430"/>
                      <a:pt x="9782" y="1567"/>
                      <a:pt x="9782" y="1636"/>
                    </a:cubicBezTo>
                    <a:lnTo>
                      <a:pt x="9862" y="1722"/>
                    </a:lnTo>
                    <a:cubicBezTo>
                      <a:pt x="9962" y="1860"/>
                      <a:pt x="9962" y="1929"/>
                      <a:pt x="9962" y="2067"/>
                    </a:cubicBezTo>
                    <a:lnTo>
                      <a:pt x="9962" y="2360"/>
                    </a:lnTo>
                    <a:cubicBezTo>
                      <a:pt x="9862" y="2583"/>
                      <a:pt x="9782" y="2721"/>
                      <a:pt x="9702" y="2859"/>
                    </a:cubicBezTo>
                    <a:lnTo>
                      <a:pt x="9702" y="2928"/>
                    </a:lnTo>
                    <a:cubicBezTo>
                      <a:pt x="9622" y="3083"/>
                      <a:pt x="9542" y="3290"/>
                      <a:pt x="9462" y="3445"/>
                    </a:cubicBezTo>
                    <a:cubicBezTo>
                      <a:pt x="9362" y="3721"/>
                      <a:pt x="9201" y="4082"/>
                      <a:pt x="9122" y="4444"/>
                    </a:cubicBezTo>
                    <a:lnTo>
                      <a:pt x="9042" y="4444"/>
                    </a:lnTo>
                    <a:cubicBezTo>
                      <a:pt x="8621" y="4375"/>
                      <a:pt x="8201" y="4375"/>
                      <a:pt x="7780" y="4375"/>
                    </a:cubicBezTo>
                    <a:cubicBezTo>
                      <a:pt x="7780" y="4306"/>
                      <a:pt x="7700" y="4220"/>
                      <a:pt x="7700" y="4082"/>
                    </a:cubicBezTo>
                    <a:cubicBezTo>
                      <a:pt x="7620" y="4013"/>
                      <a:pt x="7540" y="3876"/>
                      <a:pt x="7460" y="3721"/>
                    </a:cubicBezTo>
                    <a:cubicBezTo>
                      <a:pt x="7280" y="3514"/>
                      <a:pt x="7200" y="3290"/>
                      <a:pt x="7119" y="3083"/>
                    </a:cubicBezTo>
                    <a:cubicBezTo>
                      <a:pt x="7039" y="2928"/>
                      <a:pt x="7039" y="2859"/>
                      <a:pt x="6960" y="2721"/>
                    </a:cubicBezTo>
                    <a:cubicBezTo>
                      <a:pt x="6960" y="2653"/>
                      <a:pt x="6960" y="2498"/>
                      <a:pt x="7039" y="2428"/>
                    </a:cubicBezTo>
                    <a:cubicBezTo>
                      <a:pt x="7039" y="2222"/>
                      <a:pt x="7119" y="1998"/>
                      <a:pt x="7200" y="1860"/>
                    </a:cubicBezTo>
                    <a:lnTo>
                      <a:pt x="7280" y="1722"/>
                    </a:lnTo>
                    <a:cubicBezTo>
                      <a:pt x="7460" y="1499"/>
                      <a:pt x="7540" y="1292"/>
                      <a:pt x="7620" y="1068"/>
                    </a:cubicBezTo>
                    <a:cubicBezTo>
                      <a:pt x="7700" y="999"/>
                      <a:pt x="7700" y="861"/>
                      <a:pt x="7700" y="706"/>
                    </a:cubicBezTo>
                    <a:cubicBezTo>
                      <a:pt x="7780" y="568"/>
                      <a:pt x="7780" y="344"/>
                      <a:pt x="7700" y="206"/>
                    </a:cubicBezTo>
                    <a:cubicBezTo>
                      <a:pt x="7700" y="69"/>
                      <a:pt x="7620" y="0"/>
                      <a:pt x="7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1" name="Google Shape;1328;p8"/>
              <p:cNvSpPr/>
              <p:nvPr/>
            </p:nvSpPr>
            <p:spPr>
              <a:xfrm>
                <a:off x="11669" y="1155745"/>
                <a:ext cx="770565" cy="30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88" y="852"/>
                    </a:moveTo>
                    <a:cubicBezTo>
                      <a:pt x="19888" y="852"/>
                      <a:pt x="19888" y="1113"/>
                      <a:pt x="19992" y="1113"/>
                    </a:cubicBezTo>
                    <a:cubicBezTo>
                      <a:pt x="20096" y="1636"/>
                      <a:pt x="20199" y="2225"/>
                      <a:pt x="20303" y="2749"/>
                    </a:cubicBezTo>
                    <a:cubicBezTo>
                      <a:pt x="20536" y="3272"/>
                      <a:pt x="20744" y="4124"/>
                      <a:pt x="20952" y="4647"/>
                    </a:cubicBezTo>
                    <a:cubicBezTo>
                      <a:pt x="20848" y="4386"/>
                      <a:pt x="20744" y="4386"/>
                      <a:pt x="20641" y="4124"/>
                    </a:cubicBezTo>
                    <a:cubicBezTo>
                      <a:pt x="20433" y="3863"/>
                      <a:pt x="20303" y="3600"/>
                      <a:pt x="20199" y="3011"/>
                    </a:cubicBezTo>
                    <a:cubicBezTo>
                      <a:pt x="20096" y="2749"/>
                      <a:pt x="19992" y="2488"/>
                      <a:pt x="19992" y="1964"/>
                    </a:cubicBezTo>
                    <a:lnTo>
                      <a:pt x="19888" y="1964"/>
                    </a:lnTo>
                    <a:lnTo>
                      <a:pt x="19888" y="852"/>
                    </a:lnTo>
                    <a:close/>
                    <a:moveTo>
                      <a:pt x="19785" y="0"/>
                    </a:moveTo>
                    <a:cubicBezTo>
                      <a:pt x="19448" y="328"/>
                      <a:pt x="19136" y="852"/>
                      <a:pt x="18903" y="1636"/>
                    </a:cubicBezTo>
                    <a:cubicBezTo>
                      <a:pt x="18695" y="2488"/>
                      <a:pt x="18695" y="3272"/>
                      <a:pt x="18695" y="4386"/>
                    </a:cubicBezTo>
                    <a:lnTo>
                      <a:pt x="18695" y="6546"/>
                    </a:lnTo>
                    <a:cubicBezTo>
                      <a:pt x="18800" y="6283"/>
                      <a:pt x="19007" y="6022"/>
                      <a:pt x="19136" y="6022"/>
                    </a:cubicBezTo>
                    <a:lnTo>
                      <a:pt x="19136" y="10146"/>
                    </a:lnTo>
                    <a:cubicBezTo>
                      <a:pt x="18903" y="10932"/>
                      <a:pt x="18695" y="11782"/>
                      <a:pt x="18358" y="12568"/>
                    </a:cubicBezTo>
                    <a:cubicBezTo>
                      <a:pt x="17944" y="13942"/>
                      <a:pt x="17503" y="15054"/>
                      <a:pt x="16854" y="15840"/>
                    </a:cubicBezTo>
                    <a:cubicBezTo>
                      <a:pt x="16310" y="16953"/>
                      <a:pt x="15765" y="17737"/>
                      <a:pt x="15117" y="18326"/>
                    </a:cubicBezTo>
                    <a:cubicBezTo>
                      <a:pt x="14262" y="19112"/>
                      <a:pt x="13302" y="19636"/>
                      <a:pt x="12316" y="19636"/>
                    </a:cubicBezTo>
                    <a:cubicBezTo>
                      <a:pt x="12006" y="19964"/>
                      <a:pt x="11668" y="19964"/>
                      <a:pt x="11228" y="19964"/>
                    </a:cubicBezTo>
                    <a:cubicBezTo>
                      <a:pt x="10476" y="19964"/>
                      <a:pt x="9724" y="19636"/>
                      <a:pt x="8971" y="19373"/>
                    </a:cubicBezTo>
                    <a:cubicBezTo>
                      <a:pt x="7675" y="18851"/>
                      <a:pt x="6586" y="18000"/>
                      <a:pt x="5523" y="16690"/>
                    </a:cubicBezTo>
                    <a:cubicBezTo>
                      <a:pt x="4434" y="15315"/>
                      <a:pt x="3449" y="13679"/>
                      <a:pt x="2697" y="12043"/>
                    </a:cubicBezTo>
                    <a:cubicBezTo>
                      <a:pt x="1944" y="10407"/>
                      <a:pt x="1296" y="8510"/>
                      <a:pt x="752" y="6874"/>
                    </a:cubicBezTo>
                    <a:lnTo>
                      <a:pt x="752" y="6546"/>
                    </a:lnTo>
                    <a:cubicBezTo>
                      <a:pt x="648" y="6022"/>
                      <a:pt x="648" y="5499"/>
                      <a:pt x="648" y="4910"/>
                    </a:cubicBezTo>
                    <a:lnTo>
                      <a:pt x="648" y="4647"/>
                    </a:lnTo>
                    <a:cubicBezTo>
                      <a:pt x="648" y="4386"/>
                      <a:pt x="545" y="4124"/>
                      <a:pt x="545" y="3863"/>
                    </a:cubicBezTo>
                    <a:cubicBezTo>
                      <a:pt x="337" y="4386"/>
                      <a:pt x="207" y="5236"/>
                      <a:pt x="0" y="6022"/>
                    </a:cubicBezTo>
                    <a:cubicBezTo>
                      <a:pt x="0" y="6283"/>
                      <a:pt x="104" y="6874"/>
                      <a:pt x="104" y="7135"/>
                    </a:cubicBezTo>
                    <a:cubicBezTo>
                      <a:pt x="104" y="7396"/>
                      <a:pt x="104" y="7658"/>
                      <a:pt x="207" y="7658"/>
                    </a:cubicBezTo>
                    <a:lnTo>
                      <a:pt x="207" y="7921"/>
                    </a:lnTo>
                    <a:cubicBezTo>
                      <a:pt x="545" y="8771"/>
                      <a:pt x="752" y="9557"/>
                      <a:pt x="1089" y="10407"/>
                    </a:cubicBezTo>
                    <a:cubicBezTo>
                      <a:pt x="1633" y="11782"/>
                      <a:pt x="2152" y="13090"/>
                      <a:pt x="2800" y="14465"/>
                    </a:cubicBezTo>
                    <a:cubicBezTo>
                      <a:pt x="3785" y="16362"/>
                      <a:pt x="4875" y="17737"/>
                      <a:pt x="5938" y="19112"/>
                    </a:cubicBezTo>
                    <a:cubicBezTo>
                      <a:pt x="7130" y="20225"/>
                      <a:pt x="8428" y="21011"/>
                      <a:pt x="9724" y="21272"/>
                    </a:cubicBezTo>
                    <a:cubicBezTo>
                      <a:pt x="10268" y="21600"/>
                      <a:pt x="10709" y="21600"/>
                      <a:pt x="11228" y="21600"/>
                    </a:cubicBezTo>
                    <a:cubicBezTo>
                      <a:pt x="12109" y="21600"/>
                      <a:pt x="12861" y="21272"/>
                      <a:pt x="13717" y="21011"/>
                    </a:cubicBezTo>
                    <a:cubicBezTo>
                      <a:pt x="14262" y="20748"/>
                      <a:pt x="14910" y="20225"/>
                      <a:pt x="15558" y="19636"/>
                    </a:cubicBezTo>
                    <a:cubicBezTo>
                      <a:pt x="16103" y="19112"/>
                      <a:pt x="16647" y="18589"/>
                      <a:pt x="17062" y="17737"/>
                    </a:cubicBezTo>
                    <a:cubicBezTo>
                      <a:pt x="18151" y="15840"/>
                      <a:pt x="19007" y="13679"/>
                      <a:pt x="19655" y="11193"/>
                    </a:cubicBezTo>
                    <a:lnTo>
                      <a:pt x="19655" y="10668"/>
                    </a:lnTo>
                    <a:cubicBezTo>
                      <a:pt x="19785" y="10668"/>
                      <a:pt x="19785" y="10407"/>
                      <a:pt x="19785" y="10407"/>
                    </a:cubicBezTo>
                    <a:lnTo>
                      <a:pt x="19785" y="4647"/>
                    </a:lnTo>
                    <a:lnTo>
                      <a:pt x="19888" y="4647"/>
                    </a:lnTo>
                    <a:cubicBezTo>
                      <a:pt x="19888" y="4910"/>
                      <a:pt x="19992" y="4910"/>
                      <a:pt x="20096" y="5236"/>
                    </a:cubicBezTo>
                    <a:cubicBezTo>
                      <a:pt x="20433" y="6022"/>
                      <a:pt x="20744" y="6283"/>
                      <a:pt x="21185" y="6874"/>
                    </a:cubicBezTo>
                    <a:cubicBezTo>
                      <a:pt x="21289" y="6874"/>
                      <a:pt x="21392" y="6874"/>
                      <a:pt x="21600" y="7135"/>
                    </a:cubicBezTo>
                    <a:cubicBezTo>
                      <a:pt x="21600" y="6283"/>
                      <a:pt x="21600" y="5499"/>
                      <a:pt x="21496" y="4386"/>
                    </a:cubicBezTo>
                    <a:cubicBezTo>
                      <a:pt x="21392" y="4124"/>
                      <a:pt x="21185" y="3600"/>
                      <a:pt x="20952" y="3011"/>
                    </a:cubicBezTo>
                    <a:cubicBezTo>
                      <a:pt x="20641" y="1964"/>
                      <a:pt x="20433" y="1113"/>
                      <a:pt x="2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34" name="Google Shape;1329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1532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537" name="Google Shape;1331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1535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6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pSp>
        <p:nvGrpSpPr>
          <p:cNvPr id="1583" name="Google Shape;1332;p8"/>
          <p:cNvGrpSpPr/>
          <p:nvPr/>
        </p:nvGrpSpPr>
        <p:grpSpPr>
          <a:xfrm>
            <a:off x="6395310" y="4062767"/>
            <a:ext cx="635114" cy="494175"/>
            <a:chOff x="0" y="0"/>
            <a:chExt cx="635113" cy="494173"/>
          </a:xfrm>
        </p:grpSpPr>
        <p:sp>
          <p:nvSpPr>
            <p:cNvPr id="1540" name="Google Shape;1333;p8"/>
            <p:cNvSpPr/>
            <p:nvPr/>
          </p:nvSpPr>
          <p:spPr>
            <a:xfrm>
              <a:off x="0" y="162898"/>
              <a:ext cx="635114" cy="33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557" y="0"/>
                  </a:moveTo>
                  <a:cubicBezTo>
                    <a:pt x="20711" y="1475"/>
                    <a:pt x="20711" y="3188"/>
                    <a:pt x="20833" y="4898"/>
                  </a:cubicBezTo>
                  <a:cubicBezTo>
                    <a:pt x="20833" y="5134"/>
                    <a:pt x="20711" y="5134"/>
                    <a:pt x="20711" y="5371"/>
                  </a:cubicBezTo>
                  <a:lnTo>
                    <a:pt x="20711" y="5902"/>
                  </a:lnTo>
                  <a:lnTo>
                    <a:pt x="20311" y="6611"/>
                  </a:lnTo>
                  <a:cubicBezTo>
                    <a:pt x="20311" y="6847"/>
                    <a:pt x="20189" y="7082"/>
                    <a:pt x="20066" y="7378"/>
                  </a:cubicBezTo>
                  <a:cubicBezTo>
                    <a:pt x="19943" y="7849"/>
                    <a:pt x="19790" y="8322"/>
                    <a:pt x="19544" y="9088"/>
                  </a:cubicBezTo>
                  <a:cubicBezTo>
                    <a:pt x="19299" y="10033"/>
                    <a:pt x="18900" y="11036"/>
                    <a:pt x="18531" y="12276"/>
                  </a:cubicBezTo>
                  <a:cubicBezTo>
                    <a:pt x="18133" y="13278"/>
                    <a:pt x="17764" y="14460"/>
                    <a:pt x="17366" y="15462"/>
                  </a:cubicBezTo>
                  <a:cubicBezTo>
                    <a:pt x="16998" y="16466"/>
                    <a:pt x="16477" y="17174"/>
                    <a:pt x="15955" y="17941"/>
                  </a:cubicBezTo>
                  <a:cubicBezTo>
                    <a:pt x="15832" y="18177"/>
                    <a:pt x="15709" y="18177"/>
                    <a:pt x="15709" y="18177"/>
                  </a:cubicBezTo>
                  <a:lnTo>
                    <a:pt x="15464" y="18177"/>
                  </a:lnTo>
                  <a:cubicBezTo>
                    <a:pt x="14574" y="17941"/>
                    <a:pt x="13806" y="17705"/>
                    <a:pt x="13040" y="17174"/>
                  </a:cubicBezTo>
                  <a:lnTo>
                    <a:pt x="12886" y="17410"/>
                  </a:lnTo>
                  <a:lnTo>
                    <a:pt x="12886" y="17705"/>
                  </a:lnTo>
                  <a:cubicBezTo>
                    <a:pt x="12763" y="17941"/>
                    <a:pt x="12641" y="17941"/>
                    <a:pt x="12395" y="17941"/>
                  </a:cubicBezTo>
                  <a:cubicBezTo>
                    <a:pt x="11997" y="17705"/>
                    <a:pt x="11628" y="17705"/>
                    <a:pt x="11230" y="17410"/>
                  </a:cubicBezTo>
                  <a:cubicBezTo>
                    <a:pt x="10861" y="17174"/>
                    <a:pt x="10463" y="17174"/>
                    <a:pt x="10094" y="16937"/>
                  </a:cubicBezTo>
                  <a:cubicBezTo>
                    <a:pt x="9205" y="16702"/>
                    <a:pt x="8438" y="16230"/>
                    <a:pt x="7670" y="15935"/>
                  </a:cubicBezTo>
                  <a:cubicBezTo>
                    <a:pt x="5983" y="15226"/>
                    <a:pt x="4449" y="14460"/>
                    <a:pt x="2915" y="13516"/>
                  </a:cubicBezTo>
                  <a:lnTo>
                    <a:pt x="2793" y="13278"/>
                  </a:lnTo>
                  <a:cubicBezTo>
                    <a:pt x="2669" y="13278"/>
                    <a:pt x="2669" y="12985"/>
                    <a:pt x="2669" y="12747"/>
                  </a:cubicBezTo>
                  <a:cubicBezTo>
                    <a:pt x="2669" y="12512"/>
                    <a:pt x="2547" y="12040"/>
                    <a:pt x="2547" y="11803"/>
                  </a:cubicBezTo>
                  <a:cubicBezTo>
                    <a:pt x="1902" y="11272"/>
                    <a:pt x="1381" y="11036"/>
                    <a:pt x="767" y="10328"/>
                  </a:cubicBezTo>
                  <a:lnTo>
                    <a:pt x="613" y="10033"/>
                  </a:lnTo>
                  <a:cubicBezTo>
                    <a:pt x="613" y="9797"/>
                    <a:pt x="491" y="9797"/>
                    <a:pt x="491" y="9561"/>
                  </a:cubicBezTo>
                  <a:cubicBezTo>
                    <a:pt x="246" y="7613"/>
                    <a:pt x="122" y="5607"/>
                    <a:pt x="122" y="3659"/>
                  </a:cubicBezTo>
                  <a:cubicBezTo>
                    <a:pt x="0" y="3896"/>
                    <a:pt x="0" y="4427"/>
                    <a:pt x="0" y="4663"/>
                  </a:cubicBezTo>
                  <a:cubicBezTo>
                    <a:pt x="0" y="7082"/>
                    <a:pt x="0" y="9797"/>
                    <a:pt x="767" y="12040"/>
                  </a:cubicBezTo>
                  <a:cubicBezTo>
                    <a:pt x="1013" y="12985"/>
                    <a:pt x="1381" y="13987"/>
                    <a:pt x="1902" y="14460"/>
                  </a:cubicBezTo>
                  <a:cubicBezTo>
                    <a:pt x="2424" y="15226"/>
                    <a:pt x="2915" y="15699"/>
                    <a:pt x="3436" y="15935"/>
                  </a:cubicBezTo>
                  <a:cubicBezTo>
                    <a:pt x="4602" y="16702"/>
                    <a:pt x="5738" y="16937"/>
                    <a:pt x="6903" y="17410"/>
                  </a:cubicBezTo>
                  <a:cubicBezTo>
                    <a:pt x="8438" y="18177"/>
                    <a:pt x="9818" y="19181"/>
                    <a:pt x="11230" y="20125"/>
                  </a:cubicBezTo>
                  <a:cubicBezTo>
                    <a:pt x="11997" y="20656"/>
                    <a:pt x="12763" y="21129"/>
                    <a:pt x="13530" y="21364"/>
                  </a:cubicBezTo>
                  <a:cubicBezTo>
                    <a:pt x="13930" y="21600"/>
                    <a:pt x="14297" y="21600"/>
                    <a:pt x="14697" y="21600"/>
                  </a:cubicBezTo>
                  <a:lnTo>
                    <a:pt x="15955" y="21600"/>
                  </a:lnTo>
                  <a:cubicBezTo>
                    <a:pt x="16599" y="21364"/>
                    <a:pt x="17366" y="20891"/>
                    <a:pt x="17888" y="20125"/>
                  </a:cubicBezTo>
                  <a:cubicBezTo>
                    <a:pt x="18655" y="19181"/>
                    <a:pt x="19299" y="18177"/>
                    <a:pt x="19790" y="16702"/>
                  </a:cubicBezTo>
                  <a:cubicBezTo>
                    <a:pt x="20311" y="15699"/>
                    <a:pt x="20557" y="14222"/>
                    <a:pt x="20833" y="12985"/>
                  </a:cubicBezTo>
                  <a:cubicBezTo>
                    <a:pt x="21201" y="11508"/>
                    <a:pt x="21324" y="10033"/>
                    <a:pt x="21478" y="8322"/>
                  </a:cubicBezTo>
                  <a:cubicBezTo>
                    <a:pt x="21600" y="6847"/>
                    <a:pt x="21478" y="5371"/>
                    <a:pt x="21324" y="3896"/>
                  </a:cubicBezTo>
                  <a:cubicBezTo>
                    <a:pt x="21201" y="2419"/>
                    <a:pt x="20956" y="944"/>
                    <a:pt x="205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334;p8"/>
            <p:cNvSpPr/>
            <p:nvPr/>
          </p:nvSpPr>
          <p:spPr>
            <a:xfrm>
              <a:off x="40747" y="234409"/>
              <a:ext cx="30772" cy="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7" y="8182"/>
                    <a:pt x="13328" y="15057"/>
                    <a:pt x="21600" y="21600"/>
                  </a:cubicBezTo>
                  <a:lnTo>
                    <a:pt x="21600" y="16363"/>
                  </a:lnTo>
                  <a:cubicBezTo>
                    <a:pt x="19045" y="13418"/>
                    <a:pt x="15883" y="9488"/>
                    <a:pt x="15883" y="5237"/>
                  </a:cubicBezTo>
                  <a:cubicBezTo>
                    <a:pt x="15883" y="5237"/>
                    <a:pt x="15883" y="3930"/>
                    <a:pt x="19045" y="3930"/>
                  </a:cubicBezTo>
                  <a:cubicBezTo>
                    <a:pt x="10791" y="2614"/>
                    <a:pt x="5717" y="1307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335;p8"/>
            <p:cNvSpPr/>
            <p:nvPr/>
          </p:nvSpPr>
          <p:spPr>
            <a:xfrm>
              <a:off x="418183" y="339386"/>
              <a:ext cx="26268" cy="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2574"/>
                    <a:pt x="9691" y="6694"/>
                    <a:pt x="12663" y="10800"/>
                  </a:cubicBezTo>
                  <a:cubicBezTo>
                    <a:pt x="15635" y="15426"/>
                    <a:pt x="18607" y="17494"/>
                    <a:pt x="21600" y="21600"/>
                  </a:cubicBezTo>
                  <a:lnTo>
                    <a:pt x="21600" y="2574"/>
                  </a:lnTo>
                  <a:cubicBezTo>
                    <a:pt x="15635" y="2574"/>
                    <a:pt x="5965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336;p8"/>
            <p:cNvSpPr/>
            <p:nvPr/>
          </p:nvSpPr>
          <p:spPr>
            <a:xfrm>
              <a:off x="380159" y="358397"/>
              <a:ext cx="19014" cy="3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422"/>
                  </a:lnTo>
                  <a:cubicBezTo>
                    <a:pt x="9283" y="18422"/>
                    <a:pt x="13388" y="18422"/>
                    <a:pt x="21600" y="21600"/>
                  </a:cubicBezTo>
                  <a:cubicBezTo>
                    <a:pt x="17494" y="18422"/>
                    <a:pt x="17494" y="15869"/>
                    <a:pt x="13388" y="13335"/>
                  </a:cubicBezTo>
                  <a:cubicBezTo>
                    <a:pt x="9283" y="8265"/>
                    <a:pt x="5147" y="255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337;p8"/>
            <p:cNvSpPr/>
            <p:nvPr/>
          </p:nvSpPr>
          <p:spPr>
            <a:xfrm>
              <a:off x="380159" y="384660"/>
              <a:ext cx="34412" cy="2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3"/>
                    <a:pt x="2844" y="9352"/>
                    <a:pt x="2844" y="15122"/>
                  </a:cubicBezTo>
                  <a:lnTo>
                    <a:pt x="7397" y="15122"/>
                  </a:lnTo>
                  <a:cubicBezTo>
                    <a:pt x="11934" y="17997"/>
                    <a:pt x="17047" y="17997"/>
                    <a:pt x="21600" y="21600"/>
                  </a:cubicBezTo>
                  <a:cubicBezTo>
                    <a:pt x="19332" y="15122"/>
                    <a:pt x="14219" y="9352"/>
                    <a:pt x="11934" y="3603"/>
                  </a:cubicBezTo>
                  <a:cubicBezTo>
                    <a:pt x="7397" y="0"/>
                    <a:pt x="5129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338;p8"/>
            <p:cNvSpPr/>
            <p:nvPr/>
          </p:nvSpPr>
          <p:spPr>
            <a:xfrm>
              <a:off x="384690" y="332159"/>
              <a:ext cx="52508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1" y="6390"/>
                    <a:pt x="9308" y="13995"/>
                    <a:pt x="15265" y="20385"/>
                  </a:cubicBezTo>
                  <a:cubicBezTo>
                    <a:pt x="16763" y="20385"/>
                    <a:pt x="20113" y="20385"/>
                    <a:pt x="21600" y="21600"/>
                  </a:cubicBezTo>
                  <a:cubicBezTo>
                    <a:pt x="18627" y="16424"/>
                    <a:pt x="15265" y="11557"/>
                    <a:pt x="10805" y="7605"/>
                  </a:cubicBezTo>
                  <a:cubicBezTo>
                    <a:pt x="9308" y="5176"/>
                    <a:pt x="5958" y="2429"/>
                    <a:pt x="4471" y="1215"/>
                  </a:cubicBezTo>
                  <a:cubicBezTo>
                    <a:pt x="4471" y="1215"/>
                    <a:pt x="2984" y="1215"/>
                    <a:pt x="2984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339;p8"/>
            <p:cNvSpPr/>
            <p:nvPr/>
          </p:nvSpPr>
          <p:spPr>
            <a:xfrm>
              <a:off x="421797" y="392804"/>
              <a:ext cx="26267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2975"/>
                    <a:pt x="2993" y="5950"/>
                  </a:cubicBezTo>
                  <a:cubicBezTo>
                    <a:pt x="6719" y="8946"/>
                    <a:pt x="9691" y="15650"/>
                    <a:pt x="15635" y="18625"/>
                  </a:cubicBezTo>
                  <a:cubicBezTo>
                    <a:pt x="15635" y="18625"/>
                    <a:pt x="18628" y="18625"/>
                    <a:pt x="21600" y="21600"/>
                  </a:cubicBezTo>
                  <a:lnTo>
                    <a:pt x="21600" y="8946"/>
                  </a:lnTo>
                  <a:cubicBezTo>
                    <a:pt x="18628" y="8946"/>
                    <a:pt x="15635" y="8946"/>
                    <a:pt x="15635" y="5950"/>
                  </a:cubicBezTo>
                  <a:cubicBezTo>
                    <a:pt x="15635" y="5950"/>
                    <a:pt x="15635" y="2975"/>
                    <a:pt x="12663" y="2975"/>
                  </a:cubicBezTo>
                  <a:cubicBezTo>
                    <a:pt x="9691" y="0"/>
                    <a:pt x="2993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340;p8"/>
            <p:cNvSpPr/>
            <p:nvPr/>
          </p:nvSpPr>
          <p:spPr>
            <a:xfrm>
              <a:off x="26239" y="241636"/>
              <a:ext cx="41639" cy="7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6512"/>
                    <a:pt x="3763" y="11971"/>
                    <a:pt x="5638" y="17437"/>
                  </a:cubicBezTo>
                  <a:cubicBezTo>
                    <a:pt x="7526" y="18483"/>
                    <a:pt x="9863" y="18483"/>
                    <a:pt x="11751" y="19522"/>
                  </a:cubicBezTo>
                  <a:cubicBezTo>
                    <a:pt x="15500" y="20561"/>
                    <a:pt x="17375" y="20561"/>
                    <a:pt x="21600" y="21600"/>
                  </a:cubicBezTo>
                  <a:cubicBezTo>
                    <a:pt x="13626" y="14056"/>
                    <a:pt x="7526" y="7551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341;p8"/>
            <p:cNvSpPr/>
            <p:nvPr/>
          </p:nvSpPr>
          <p:spPr>
            <a:xfrm>
              <a:off x="467075" y="238022"/>
              <a:ext cx="67880" cy="1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50" y="0"/>
                  </a:moveTo>
                  <a:cubicBezTo>
                    <a:pt x="13250" y="4674"/>
                    <a:pt x="6050" y="8967"/>
                    <a:pt x="1150" y="13641"/>
                  </a:cubicBezTo>
                  <a:lnTo>
                    <a:pt x="0" y="14145"/>
                  </a:lnTo>
                  <a:cubicBezTo>
                    <a:pt x="1150" y="16294"/>
                    <a:pt x="1150" y="18443"/>
                    <a:pt x="0" y="20464"/>
                  </a:cubicBezTo>
                  <a:cubicBezTo>
                    <a:pt x="0" y="20464"/>
                    <a:pt x="1150" y="21096"/>
                    <a:pt x="1150" y="21600"/>
                  </a:cubicBezTo>
                  <a:cubicBezTo>
                    <a:pt x="1150" y="21096"/>
                    <a:pt x="2592" y="21096"/>
                    <a:pt x="2592" y="21096"/>
                  </a:cubicBezTo>
                  <a:cubicBezTo>
                    <a:pt x="4892" y="19956"/>
                    <a:pt x="7200" y="18947"/>
                    <a:pt x="9792" y="18443"/>
                  </a:cubicBezTo>
                  <a:cubicBezTo>
                    <a:pt x="12092" y="16798"/>
                    <a:pt x="14400" y="15286"/>
                    <a:pt x="15550" y="13641"/>
                  </a:cubicBezTo>
                  <a:cubicBezTo>
                    <a:pt x="18142" y="11620"/>
                    <a:pt x="19300" y="9980"/>
                    <a:pt x="20450" y="7831"/>
                  </a:cubicBezTo>
                  <a:cubicBezTo>
                    <a:pt x="21600" y="5810"/>
                    <a:pt x="21600" y="4169"/>
                    <a:pt x="21600" y="2653"/>
                  </a:cubicBezTo>
                  <a:cubicBezTo>
                    <a:pt x="21600" y="1516"/>
                    <a:pt x="20450" y="1012"/>
                    <a:pt x="204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342;p8"/>
            <p:cNvSpPr/>
            <p:nvPr/>
          </p:nvSpPr>
          <p:spPr>
            <a:xfrm>
              <a:off x="470689" y="158367"/>
              <a:ext cx="121303" cy="2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0" y="0"/>
                  </a:moveTo>
                  <a:cubicBezTo>
                    <a:pt x="18858" y="1004"/>
                    <a:pt x="18215" y="1620"/>
                    <a:pt x="17571" y="2314"/>
                  </a:cubicBezTo>
                  <a:cubicBezTo>
                    <a:pt x="15473" y="3548"/>
                    <a:pt x="13537" y="5168"/>
                    <a:pt x="11444" y="6481"/>
                  </a:cubicBezTo>
                  <a:cubicBezTo>
                    <a:pt x="11444" y="6789"/>
                    <a:pt x="10800" y="6789"/>
                    <a:pt x="10800" y="6789"/>
                  </a:cubicBezTo>
                  <a:cubicBezTo>
                    <a:pt x="10800" y="7407"/>
                    <a:pt x="11444" y="7715"/>
                    <a:pt x="11444" y="8409"/>
                  </a:cubicBezTo>
                  <a:cubicBezTo>
                    <a:pt x="11444" y="9335"/>
                    <a:pt x="11444" y="10337"/>
                    <a:pt x="10800" y="11571"/>
                  </a:cubicBezTo>
                  <a:cubicBezTo>
                    <a:pt x="10156" y="12883"/>
                    <a:pt x="9508" y="13885"/>
                    <a:pt x="8058" y="15119"/>
                  </a:cubicBezTo>
                  <a:cubicBezTo>
                    <a:pt x="7415" y="16124"/>
                    <a:pt x="6123" y="17047"/>
                    <a:pt x="4836" y="18052"/>
                  </a:cubicBezTo>
                  <a:cubicBezTo>
                    <a:pt x="3385" y="18360"/>
                    <a:pt x="2094" y="18976"/>
                    <a:pt x="807" y="19672"/>
                  </a:cubicBezTo>
                  <a:cubicBezTo>
                    <a:pt x="807" y="19672"/>
                    <a:pt x="0" y="19672"/>
                    <a:pt x="0" y="19980"/>
                  </a:cubicBezTo>
                  <a:lnTo>
                    <a:pt x="0" y="21600"/>
                  </a:lnTo>
                  <a:cubicBezTo>
                    <a:pt x="2094" y="20596"/>
                    <a:pt x="4029" y="19672"/>
                    <a:pt x="5479" y="18668"/>
                  </a:cubicBezTo>
                  <a:cubicBezTo>
                    <a:pt x="8865" y="16739"/>
                    <a:pt x="10800" y="14503"/>
                    <a:pt x="13537" y="12575"/>
                  </a:cubicBezTo>
                  <a:cubicBezTo>
                    <a:pt x="14829" y="11571"/>
                    <a:pt x="16116" y="10645"/>
                    <a:pt x="17571" y="9643"/>
                  </a:cubicBezTo>
                  <a:cubicBezTo>
                    <a:pt x="18215" y="9027"/>
                    <a:pt x="18858" y="8717"/>
                    <a:pt x="19502" y="8101"/>
                  </a:cubicBezTo>
                  <a:cubicBezTo>
                    <a:pt x="20150" y="7715"/>
                    <a:pt x="20952" y="7407"/>
                    <a:pt x="21600" y="7097"/>
                  </a:cubicBezTo>
                  <a:cubicBezTo>
                    <a:pt x="20952" y="7097"/>
                    <a:pt x="20952" y="6789"/>
                    <a:pt x="20952" y="6789"/>
                  </a:cubicBezTo>
                  <a:cubicBezTo>
                    <a:pt x="20952" y="4553"/>
                    <a:pt x="20952" y="2314"/>
                    <a:pt x="201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343;p8"/>
            <p:cNvSpPr/>
            <p:nvPr/>
          </p:nvSpPr>
          <p:spPr>
            <a:xfrm>
              <a:off x="380159" y="117649"/>
              <a:ext cx="192821" cy="20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11" y="0"/>
                  </a:moveTo>
                  <a:cubicBezTo>
                    <a:pt x="14401" y="1536"/>
                    <a:pt x="13588" y="2783"/>
                    <a:pt x="12676" y="3936"/>
                  </a:cubicBezTo>
                  <a:cubicBezTo>
                    <a:pt x="11054" y="5952"/>
                    <a:pt x="9329" y="7585"/>
                    <a:pt x="7607" y="9602"/>
                  </a:cubicBezTo>
                  <a:cubicBezTo>
                    <a:pt x="5072" y="12768"/>
                    <a:pt x="2538" y="16801"/>
                    <a:pt x="0" y="19970"/>
                  </a:cubicBezTo>
                  <a:lnTo>
                    <a:pt x="508" y="19970"/>
                  </a:lnTo>
                  <a:cubicBezTo>
                    <a:pt x="3042" y="20736"/>
                    <a:pt x="5580" y="21120"/>
                    <a:pt x="8114" y="21600"/>
                  </a:cubicBezTo>
                  <a:cubicBezTo>
                    <a:pt x="10141" y="17953"/>
                    <a:pt x="12676" y="14784"/>
                    <a:pt x="15211" y="11137"/>
                  </a:cubicBezTo>
                  <a:cubicBezTo>
                    <a:pt x="15211" y="10751"/>
                    <a:pt x="15718" y="10368"/>
                    <a:pt x="15718" y="9985"/>
                  </a:cubicBezTo>
                  <a:cubicBezTo>
                    <a:pt x="15718" y="9985"/>
                    <a:pt x="15211" y="9602"/>
                    <a:pt x="15211" y="9121"/>
                  </a:cubicBezTo>
                  <a:cubicBezTo>
                    <a:pt x="14401" y="7968"/>
                    <a:pt x="14401" y="6335"/>
                    <a:pt x="14806" y="5185"/>
                  </a:cubicBezTo>
                  <a:cubicBezTo>
                    <a:pt x="15211" y="3552"/>
                    <a:pt x="16531" y="2783"/>
                    <a:pt x="17745" y="1919"/>
                  </a:cubicBezTo>
                  <a:cubicBezTo>
                    <a:pt x="18658" y="1536"/>
                    <a:pt x="19470" y="1536"/>
                    <a:pt x="20280" y="1536"/>
                  </a:cubicBezTo>
                  <a:lnTo>
                    <a:pt x="21600" y="1536"/>
                  </a:lnTo>
                  <a:cubicBezTo>
                    <a:pt x="19875" y="769"/>
                    <a:pt x="18253" y="383"/>
                    <a:pt x="16936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344;p8"/>
            <p:cNvSpPr/>
            <p:nvPr/>
          </p:nvSpPr>
          <p:spPr>
            <a:xfrm>
              <a:off x="509953" y="132130"/>
              <a:ext cx="63026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2" y="0"/>
                  </a:moveTo>
                  <a:cubicBezTo>
                    <a:pt x="14793" y="0"/>
                    <a:pt x="12355" y="0"/>
                    <a:pt x="9617" y="980"/>
                  </a:cubicBezTo>
                  <a:cubicBezTo>
                    <a:pt x="5973" y="3188"/>
                    <a:pt x="2012" y="5155"/>
                    <a:pt x="798" y="9330"/>
                  </a:cubicBezTo>
                  <a:cubicBezTo>
                    <a:pt x="-417" y="12270"/>
                    <a:pt x="-417" y="16445"/>
                    <a:pt x="2012" y="19392"/>
                  </a:cubicBezTo>
                  <a:cubicBezTo>
                    <a:pt x="2012" y="20620"/>
                    <a:pt x="3535" y="21600"/>
                    <a:pt x="3535" y="21600"/>
                  </a:cubicBezTo>
                  <a:cubicBezTo>
                    <a:pt x="7188" y="18405"/>
                    <a:pt x="9617" y="14478"/>
                    <a:pt x="12355" y="11290"/>
                  </a:cubicBezTo>
                  <a:cubicBezTo>
                    <a:pt x="14793" y="9330"/>
                    <a:pt x="16007" y="6135"/>
                    <a:pt x="17222" y="4175"/>
                  </a:cubicBezTo>
                  <a:cubicBezTo>
                    <a:pt x="18745" y="3188"/>
                    <a:pt x="19968" y="980"/>
                    <a:pt x="21183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345;p8"/>
            <p:cNvSpPr/>
            <p:nvPr/>
          </p:nvSpPr>
          <p:spPr>
            <a:xfrm>
              <a:off x="37107" y="22623"/>
              <a:ext cx="170195" cy="18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5" y="0"/>
                  </a:moveTo>
                  <a:cubicBezTo>
                    <a:pt x="14820" y="541"/>
                    <a:pt x="14361" y="972"/>
                    <a:pt x="13903" y="1834"/>
                  </a:cubicBezTo>
                  <a:cubicBezTo>
                    <a:pt x="12982" y="3240"/>
                    <a:pt x="11948" y="4534"/>
                    <a:pt x="11031" y="5940"/>
                  </a:cubicBezTo>
                  <a:cubicBezTo>
                    <a:pt x="9652" y="7668"/>
                    <a:pt x="8156" y="9502"/>
                    <a:pt x="7239" y="10798"/>
                  </a:cubicBezTo>
                  <a:cubicBezTo>
                    <a:pt x="4826" y="14039"/>
                    <a:pt x="2413" y="16738"/>
                    <a:pt x="0" y="19872"/>
                  </a:cubicBezTo>
                  <a:cubicBezTo>
                    <a:pt x="306" y="19872"/>
                    <a:pt x="867" y="19678"/>
                    <a:pt x="1346" y="19678"/>
                  </a:cubicBezTo>
                  <a:cubicBezTo>
                    <a:pt x="1582" y="19678"/>
                    <a:pt x="1801" y="19728"/>
                    <a:pt x="1954" y="19872"/>
                  </a:cubicBezTo>
                  <a:cubicBezTo>
                    <a:pt x="3905" y="19872"/>
                    <a:pt x="5285" y="20303"/>
                    <a:pt x="6205" y="21600"/>
                  </a:cubicBezTo>
                  <a:cubicBezTo>
                    <a:pt x="8156" y="18466"/>
                    <a:pt x="10569" y="15335"/>
                    <a:pt x="12982" y="12204"/>
                  </a:cubicBezTo>
                  <a:cubicBezTo>
                    <a:pt x="14820" y="9936"/>
                    <a:pt x="16315" y="8099"/>
                    <a:pt x="18266" y="5940"/>
                  </a:cubicBezTo>
                  <a:cubicBezTo>
                    <a:pt x="19187" y="4103"/>
                    <a:pt x="20563" y="2700"/>
                    <a:pt x="21600" y="972"/>
                  </a:cubicBezTo>
                  <a:cubicBezTo>
                    <a:pt x="19646" y="972"/>
                    <a:pt x="17691" y="541"/>
                    <a:pt x="15395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346;p8"/>
            <p:cNvSpPr/>
            <p:nvPr/>
          </p:nvSpPr>
          <p:spPr>
            <a:xfrm>
              <a:off x="29879" y="187538"/>
              <a:ext cx="56121" cy="3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4" y="0"/>
                  </a:moveTo>
                  <a:cubicBezTo>
                    <a:pt x="5413" y="0"/>
                    <a:pt x="3709" y="999"/>
                    <a:pt x="2782" y="999"/>
                  </a:cubicBezTo>
                  <a:cubicBezTo>
                    <a:pt x="1391" y="3221"/>
                    <a:pt x="1391" y="5444"/>
                    <a:pt x="0" y="7667"/>
                  </a:cubicBezTo>
                  <a:lnTo>
                    <a:pt x="1391" y="7667"/>
                  </a:lnTo>
                  <a:cubicBezTo>
                    <a:pt x="5917" y="14915"/>
                    <a:pt x="11490" y="19361"/>
                    <a:pt x="16026" y="21600"/>
                  </a:cubicBezTo>
                  <a:lnTo>
                    <a:pt x="17417" y="21600"/>
                  </a:lnTo>
                  <a:cubicBezTo>
                    <a:pt x="18808" y="17138"/>
                    <a:pt x="20209" y="14915"/>
                    <a:pt x="21600" y="9906"/>
                  </a:cubicBezTo>
                  <a:cubicBezTo>
                    <a:pt x="18808" y="3221"/>
                    <a:pt x="14625" y="999"/>
                    <a:pt x="8709" y="999"/>
                  </a:cubicBezTo>
                  <a:cubicBezTo>
                    <a:pt x="8245" y="258"/>
                    <a:pt x="7580" y="0"/>
                    <a:pt x="686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56" name="Google Shape;1347;p8"/>
            <p:cNvGrpSpPr/>
            <p:nvPr/>
          </p:nvGrpSpPr>
          <p:grpSpPr>
            <a:xfrm>
              <a:off x="384690" y="301378"/>
              <a:ext cx="1" cy="12701"/>
              <a:chOff x="0" y="0"/>
              <a:chExt cx="0" cy="12700"/>
            </a:xfrm>
          </p:grpSpPr>
          <p:sp>
            <p:nvSpPr>
              <p:cNvPr id="15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57" name="Google Shape;1349;p8"/>
            <p:cNvSpPr/>
            <p:nvPr/>
          </p:nvSpPr>
          <p:spPr>
            <a:xfrm>
              <a:off x="150261" y="271514"/>
              <a:ext cx="53398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7200"/>
                    <a:pt x="7691" y="13031"/>
                    <a:pt x="12447" y="20221"/>
                  </a:cubicBezTo>
                  <a:cubicBezTo>
                    <a:pt x="15382" y="20221"/>
                    <a:pt x="18305" y="21600"/>
                    <a:pt x="21600" y="21600"/>
                  </a:cubicBezTo>
                  <a:cubicBezTo>
                    <a:pt x="18305" y="15769"/>
                    <a:pt x="15382" y="10284"/>
                    <a:pt x="12447" y="3084"/>
                  </a:cubicBezTo>
                  <a:cubicBezTo>
                    <a:pt x="7691" y="1716"/>
                    <a:pt x="4756" y="1716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350;p8"/>
            <p:cNvSpPr/>
            <p:nvPr/>
          </p:nvSpPr>
          <p:spPr>
            <a:xfrm>
              <a:off x="181031" y="324905"/>
              <a:ext cx="56121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3" y="6872"/>
                    <a:pt x="8709" y="12106"/>
                    <a:pt x="14282" y="18978"/>
                  </a:cubicBezTo>
                  <a:lnTo>
                    <a:pt x="14282" y="20284"/>
                  </a:lnTo>
                  <a:cubicBezTo>
                    <a:pt x="17417" y="20284"/>
                    <a:pt x="20209" y="21600"/>
                    <a:pt x="21600" y="21600"/>
                  </a:cubicBezTo>
                  <a:cubicBezTo>
                    <a:pt x="18818" y="16366"/>
                    <a:pt x="14282" y="10800"/>
                    <a:pt x="10110" y="3928"/>
                  </a:cubicBezTo>
                  <a:cubicBezTo>
                    <a:pt x="10110" y="3928"/>
                    <a:pt x="8709" y="2622"/>
                    <a:pt x="8709" y="1316"/>
                  </a:cubicBezTo>
                  <a:cubicBezTo>
                    <a:pt x="5574" y="1316"/>
                    <a:pt x="279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61" name="Google Shape;1352;p8"/>
            <p:cNvGrpSpPr/>
            <p:nvPr/>
          </p:nvGrpSpPr>
          <p:grpSpPr>
            <a:xfrm>
              <a:off x="135779" y="350240"/>
              <a:ext cx="1" cy="12701"/>
              <a:chOff x="0" y="0"/>
              <a:chExt cx="0" cy="12700"/>
            </a:xfrm>
          </p:grpSpPr>
          <p:sp>
            <p:nvSpPr>
              <p:cNvPr id="155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62" name="Google Shape;1353;p8"/>
            <p:cNvSpPr/>
            <p:nvPr/>
          </p:nvSpPr>
          <p:spPr>
            <a:xfrm>
              <a:off x="278788" y="305922"/>
              <a:ext cx="60651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0" y="5167"/>
                    <a:pt x="8058" y="11249"/>
                    <a:pt x="10641" y="17639"/>
                  </a:cubicBezTo>
                  <a:cubicBezTo>
                    <a:pt x="14829" y="18863"/>
                    <a:pt x="18699" y="20377"/>
                    <a:pt x="21600" y="21600"/>
                  </a:cubicBezTo>
                  <a:cubicBezTo>
                    <a:pt x="17412" y="15210"/>
                    <a:pt x="13542" y="7605"/>
                    <a:pt x="9354" y="1215"/>
                  </a:cubicBezTo>
                  <a:cubicBezTo>
                    <a:pt x="6771" y="1215"/>
                    <a:pt x="387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354;p8"/>
            <p:cNvSpPr/>
            <p:nvPr/>
          </p:nvSpPr>
          <p:spPr>
            <a:xfrm>
              <a:off x="308669" y="358397"/>
              <a:ext cx="48867" cy="5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97" y="6226"/>
                    <a:pt x="8404" y="13913"/>
                    <a:pt x="13601" y="19768"/>
                  </a:cubicBezTo>
                  <a:cubicBezTo>
                    <a:pt x="16808" y="21600"/>
                    <a:pt x="18405" y="21600"/>
                    <a:pt x="21600" y="21600"/>
                  </a:cubicBezTo>
                  <a:lnTo>
                    <a:pt x="21600" y="18307"/>
                  </a:lnTo>
                  <a:cubicBezTo>
                    <a:pt x="20003" y="13913"/>
                    <a:pt x="16808" y="9148"/>
                    <a:pt x="13601" y="4765"/>
                  </a:cubicBezTo>
                  <a:cubicBezTo>
                    <a:pt x="10001" y="3293"/>
                    <a:pt x="5197" y="14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355;p8"/>
            <p:cNvSpPr/>
            <p:nvPr/>
          </p:nvSpPr>
          <p:spPr>
            <a:xfrm>
              <a:off x="199127" y="286910"/>
              <a:ext cx="45280" cy="4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8" y="6795"/>
                    <a:pt x="7346" y="13196"/>
                    <a:pt x="10806" y="20003"/>
                  </a:cubicBezTo>
                  <a:cubicBezTo>
                    <a:pt x="14691" y="21600"/>
                    <a:pt x="18140" y="21600"/>
                    <a:pt x="21600" y="21600"/>
                  </a:cubicBezTo>
                  <a:cubicBezTo>
                    <a:pt x="18140" y="15199"/>
                    <a:pt x="14691" y="8404"/>
                    <a:pt x="10806" y="1597"/>
                  </a:cubicBezTo>
                  <a:cubicBezTo>
                    <a:pt x="7346" y="1597"/>
                    <a:pt x="389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356;p8"/>
            <p:cNvSpPr/>
            <p:nvPr/>
          </p:nvSpPr>
          <p:spPr>
            <a:xfrm>
              <a:off x="221779" y="332159"/>
              <a:ext cx="57012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215"/>
                    <a:pt x="1707" y="1215"/>
                    <a:pt x="1707" y="2429"/>
                  </a:cubicBezTo>
                  <a:cubicBezTo>
                    <a:pt x="5824" y="7605"/>
                    <a:pt x="10289" y="13995"/>
                    <a:pt x="14397" y="20385"/>
                  </a:cubicBezTo>
                  <a:cubicBezTo>
                    <a:pt x="17145" y="20385"/>
                    <a:pt x="18862" y="20385"/>
                    <a:pt x="21600" y="21600"/>
                  </a:cubicBezTo>
                  <a:cubicBezTo>
                    <a:pt x="17145" y="16424"/>
                    <a:pt x="14397" y="10043"/>
                    <a:pt x="11658" y="5176"/>
                  </a:cubicBezTo>
                  <a:cubicBezTo>
                    <a:pt x="10289" y="3952"/>
                    <a:pt x="10289" y="2429"/>
                    <a:pt x="8573" y="1215"/>
                  </a:cubicBezTo>
                  <a:cubicBezTo>
                    <a:pt x="5824" y="1215"/>
                    <a:pt x="3086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357;p8"/>
            <p:cNvSpPr/>
            <p:nvPr/>
          </p:nvSpPr>
          <p:spPr>
            <a:xfrm>
              <a:off x="240765" y="294138"/>
              <a:ext cx="48893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10" y="5831"/>
                    <a:pt x="6803" y="13031"/>
                    <a:pt x="11604" y="18853"/>
                  </a:cubicBezTo>
                  <a:cubicBezTo>
                    <a:pt x="15202" y="20231"/>
                    <a:pt x="18395" y="20231"/>
                    <a:pt x="21600" y="21600"/>
                  </a:cubicBezTo>
                  <a:cubicBezTo>
                    <a:pt x="16799" y="15769"/>
                    <a:pt x="13606" y="8569"/>
                    <a:pt x="8399" y="3084"/>
                  </a:cubicBezTo>
                  <a:lnTo>
                    <a:pt x="8399" y="1716"/>
                  </a:lnTo>
                  <a:lnTo>
                    <a:pt x="5206" y="1716"/>
                  </a:lnTo>
                  <a:cubicBezTo>
                    <a:pt x="3610" y="1716"/>
                    <a:pt x="1608" y="17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358;p8"/>
            <p:cNvSpPr/>
            <p:nvPr/>
          </p:nvSpPr>
          <p:spPr>
            <a:xfrm>
              <a:off x="267031" y="343916"/>
              <a:ext cx="53398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6550"/>
                    <a:pt x="7691" y="13412"/>
                    <a:pt x="13909" y="20284"/>
                  </a:cubicBezTo>
                  <a:cubicBezTo>
                    <a:pt x="15382" y="20284"/>
                    <a:pt x="16844" y="21600"/>
                    <a:pt x="18305" y="21600"/>
                  </a:cubicBezTo>
                  <a:lnTo>
                    <a:pt x="21600" y="21600"/>
                  </a:lnTo>
                  <a:cubicBezTo>
                    <a:pt x="16844" y="14728"/>
                    <a:pt x="12447" y="9494"/>
                    <a:pt x="9153" y="2622"/>
                  </a:cubicBezTo>
                  <a:cubicBezTo>
                    <a:pt x="6218" y="1316"/>
                    <a:pt x="3295" y="13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359;p8"/>
            <p:cNvSpPr/>
            <p:nvPr/>
          </p:nvSpPr>
          <p:spPr>
            <a:xfrm>
              <a:off x="324040" y="313149"/>
              <a:ext cx="33495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09" y="7200"/>
                    <a:pt x="14608" y="14400"/>
                    <a:pt x="21600" y="21600"/>
                  </a:cubicBezTo>
                  <a:cubicBezTo>
                    <a:pt x="21600" y="15769"/>
                    <a:pt x="19269" y="8569"/>
                    <a:pt x="16939" y="3084"/>
                  </a:cubicBezTo>
                  <a:cubicBezTo>
                    <a:pt x="16939" y="3084"/>
                    <a:pt x="16939" y="1369"/>
                    <a:pt x="14608" y="1369"/>
                  </a:cubicBezTo>
                  <a:lnTo>
                    <a:pt x="4678" y="1369"/>
                  </a:lnTo>
                  <a:cubicBezTo>
                    <a:pt x="4678" y="0"/>
                    <a:pt x="23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360;p8"/>
            <p:cNvSpPr/>
            <p:nvPr/>
          </p:nvSpPr>
          <p:spPr>
            <a:xfrm>
              <a:off x="97755" y="328545"/>
              <a:ext cx="19014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8925"/>
                    <a:pt x="4106" y="15650"/>
                  </a:cubicBezTo>
                  <a:cubicBezTo>
                    <a:pt x="8241" y="18625"/>
                    <a:pt x="12347" y="18625"/>
                    <a:pt x="21600" y="21600"/>
                  </a:cubicBezTo>
                  <a:cubicBezTo>
                    <a:pt x="17494" y="18625"/>
                    <a:pt x="12347" y="12654"/>
                    <a:pt x="12347" y="8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361;p8"/>
            <p:cNvSpPr/>
            <p:nvPr/>
          </p:nvSpPr>
          <p:spPr>
            <a:xfrm>
              <a:off x="66973" y="283271"/>
              <a:ext cx="12701" cy="1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245"/>
                  </a:lnTo>
                  <a:lnTo>
                    <a:pt x="21600" y="21600"/>
                  </a:lnTo>
                  <a:cubicBezTo>
                    <a:pt x="21600" y="15245"/>
                    <a:pt x="0" y="5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362;p8"/>
            <p:cNvSpPr/>
            <p:nvPr/>
          </p:nvSpPr>
          <p:spPr>
            <a:xfrm>
              <a:off x="113154" y="264287"/>
              <a:ext cx="45254" cy="5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25" y="1369"/>
                  </a:lnTo>
                  <a:cubicBezTo>
                    <a:pt x="5188" y="8573"/>
                    <a:pt x="8638" y="13027"/>
                    <a:pt x="12525" y="18514"/>
                  </a:cubicBezTo>
                  <a:cubicBezTo>
                    <a:pt x="15987" y="19884"/>
                    <a:pt x="19437" y="19884"/>
                    <a:pt x="21600" y="21600"/>
                  </a:cubicBezTo>
                  <a:cubicBezTo>
                    <a:pt x="17713" y="14397"/>
                    <a:pt x="12525" y="7193"/>
                    <a:pt x="8638" y="1369"/>
                  </a:cubicBezTo>
                  <a:cubicBezTo>
                    <a:pt x="5188" y="0"/>
                    <a:pt x="345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363;p8"/>
            <p:cNvSpPr/>
            <p:nvPr/>
          </p:nvSpPr>
          <p:spPr>
            <a:xfrm>
              <a:off x="139393" y="313149"/>
              <a:ext cx="59736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30" y="6390"/>
                    <a:pt x="9498" y="12780"/>
                    <a:pt x="12112" y="19171"/>
                  </a:cubicBezTo>
                  <a:lnTo>
                    <a:pt x="13418" y="19171"/>
                  </a:lnTo>
                  <a:cubicBezTo>
                    <a:pt x="16363" y="20385"/>
                    <a:pt x="18986" y="20385"/>
                    <a:pt x="21600" y="21600"/>
                  </a:cubicBezTo>
                  <a:cubicBezTo>
                    <a:pt x="16363" y="15210"/>
                    <a:pt x="12112" y="8820"/>
                    <a:pt x="6875" y="2737"/>
                  </a:cubicBezTo>
                  <a:cubicBezTo>
                    <a:pt x="5237" y="1215"/>
                    <a:pt x="2623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364;p8"/>
            <p:cNvSpPr/>
            <p:nvPr/>
          </p:nvSpPr>
          <p:spPr>
            <a:xfrm>
              <a:off x="101370" y="271514"/>
              <a:ext cx="15399" cy="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2"/>
                    <a:pt x="0" y="7381"/>
                    <a:pt x="5106" y="11934"/>
                  </a:cubicBezTo>
                  <a:cubicBezTo>
                    <a:pt x="5106" y="14203"/>
                    <a:pt x="5106" y="14203"/>
                    <a:pt x="10176" y="17047"/>
                  </a:cubicBezTo>
                  <a:cubicBezTo>
                    <a:pt x="10176" y="17047"/>
                    <a:pt x="10176" y="19315"/>
                    <a:pt x="16531" y="19315"/>
                  </a:cubicBezTo>
                  <a:lnTo>
                    <a:pt x="21600" y="21600"/>
                  </a:lnTo>
                  <a:cubicBezTo>
                    <a:pt x="10176" y="14203"/>
                    <a:pt x="5106" y="7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365;p8"/>
            <p:cNvSpPr/>
            <p:nvPr/>
          </p:nvSpPr>
          <p:spPr>
            <a:xfrm>
              <a:off x="90528" y="260647"/>
              <a:ext cx="63349" cy="10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42"/>
                  </a:lnTo>
                  <a:cubicBezTo>
                    <a:pt x="1232" y="2217"/>
                    <a:pt x="1232" y="3878"/>
                    <a:pt x="1232" y="4615"/>
                  </a:cubicBezTo>
                  <a:cubicBezTo>
                    <a:pt x="2464" y="6094"/>
                    <a:pt x="2464" y="6831"/>
                    <a:pt x="2464" y="7755"/>
                  </a:cubicBezTo>
                  <a:lnTo>
                    <a:pt x="2464" y="8493"/>
                  </a:lnTo>
                  <a:cubicBezTo>
                    <a:pt x="4938" y="9972"/>
                    <a:pt x="7715" y="11446"/>
                    <a:pt x="8947" y="13850"/>
                  </a:cubicBezTo>
                  <a:cubicBezTo>
                    <a:pt x="11421" y="15324"/>
                    <a:pt x="12653" y="17728"/>
                    <a:pt x="15430" y="19202"/>
                  </a:cubicBezTo>
                  <a:cubicBezTo>
                    <a:pt x="15430" y="19939"/>
                    <a:pt x="15430" y="19939"/>
                    <a:pt x="16662" y="19939"/>
                  </a:cubicBezTo>
                  <a:lnTo>
                    <a:pt x="16662" y="20681"/>
                  </a:lnTo>
                  <a:cubicBezTo>
                    <a:pt x="17894" y="20681"/>
                    <a:pt x="20368" y="20681"/>
                    <a:pt x="21600" y="21600"/>
                  </a:cubicBezTo>
                  <a:cubicBezTo>
                    <a:pt x="17894" y="16985"/>
                    <a:pt x="12653" y="13107"/>
                    <a:pt x="8947" y="9235"/>
                  </a:cubicBezTo>
                  <a:lnTo>
                    <a:pt x="7715" y="8493"/>
                  </a:lnTo>
                  <a:cubicBezTo>
                    <a:pt x="6170" y="8493"/>
                    <a:pt x="6170" y="7755"/>
                    <a:pt x="6170" y="7755"/>
                  </a:cubicBezTo>
                  <a:cubicBezTo>
                    <a:pt x="4938" y="6831"/>
                    <a:pt x="4938" y="6831"/>
                    <a:pt x="4938" y="6094"/>
                  </a:cubicBezTo>
                  <a:cubicBezTo>
                    <a:pt x="3697" y="4615"/>
                    <a:pt x="3697" y="3878"/>
                    <a:pt x="3697" y="2217"/>
                  </a:cubicBezTo>
                  <a:cubicBezTo>
                    <a:pt x="2464" y="1480"/>
                    <a:pt x="2464" y="742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77" name="Google Shape;1366;p8"/>
            <p:cNvGrpSpPr/>
            <p:nvPr/>
          </p:nvGrpSpPr>
          <p:grpSpPr>
            <a:xfrm>
              <a:off x="481590" y="116733"/>
              <a:ext cx="12610" cy="12701"/>
              <a:chOff x="0" y="0"/>
              <a:chExt cx="12609" cy="12700"/>
            </a:xfrm>
          </p:grpSpPr>
          <p:sp>
            <p:nvSpPr>
              <p:cNvPr id="1575" name="خط"/>
              <p:cNvSpPr/>
              <p:nvPr/>
            </p:nvSpPr>
            <p:spPr>
              <a:xfrm flipV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6" name="خط"/>
              <p:cNvSpPr/>
              <p:nvPr/>
            </p:nvSpPr>
            <p:spPr>
              <a:xfrm flipH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78" name="Google Shape;1367;p8"/>
            <p:cNvSpPr/>
            <p:nvPr/>
          </p:nvSpPr>
          <p:spPr>
            <a:xfrm>
              <a:off x="97755" y="34380"/>
              <a:ext cx="403712" cy="2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68" y="3996"/>
                  </a:moveTo>
                  <a:cubicBezTo>
                    <a:pt x="10897" y="3996"/>
                    <a:pt x="11478" y="4291"/>
                    <a:pt x="12107" y="4586"/>
                  </a:cubicBezTo>
                  <a:cubicBezTo>
                    <a:pt x="12689" y="4956"/>
                    <a:pt x="13319" y="5252"/>
                    <a:pt x="13899" y="5845"/>
                  </a:cubicBezTo>
                  <a:cubicBezTo>
                    <a:pt x="14335" y="6806"/>
                    <a:pt x="14723" y="7398"/>
                    <a:pt x="14917" y="8284"/>
                  </a:cubicBezTo>
                  <a:cubicBezTo>
                    <a:pt x="15110" y="9247"/>
                    <a:pt x="15352" y="9838"/>
                    <a:pt x="15352" y="10133"/>
                  </a:cubicBezTo>
                  <a:cubicBezTo>
                    <a:pt x="15547" y="11096"/>
                    <a:pt x="15547" y="11687"/>
                    <a:pt x="15547" y="12353"/>
                  </a:cubicBezTo>
                  <a:cubicBezTo>
                    <a:pt x="15547" y="12945"/>
                    <a:pt x="15547" y="13536"/>
                    <a:pt x="15352" y="14204"/>
                  </a:cubicBezTo>
                  <a:cubicBezTo>
                    <a:pt x="15352" y="14794"/>
                    <a:pt x="15110" y="15387"/>
                    <a:pt x="14917" y="16053"/>
                  </a:cubicBezTo>
                  <a:cubicBezTo>
                    <a:pt x="14723" y="16644"/>
                    <a:pt x="14335" y="16939"/>
                    <a:pt x="13899" y="17236"/>
                  </a:cubicBezTo>
                  <a:cubicBezTo>
                    <a:pt x="13706" y="17902"/>
                    <a:pt x="13319" y="17902"/>
                    <a:pt x="12931" y="18197"/>
                  </a:cubicBezTo>
                  <a:cubicBezTo>
                    <a:pt x="12495" y="18197"/>
                    <a:pt x="11914" y="18493"/>
                    <a:pt x="11285" y="18493"/>
                  </a:cubicBezTo>
                  <a:cubicBezTo>
                    <a:pt x="11091" y="18493"/>
                    <a:pt x="10703" y="18493"/>
                    <a:pt x="10268" y="18197"/>
                  </a:cubicBezTo>
                  <a:cubicBezTo>
                    <a:pt x="9686" y="18197"/>
                    <a:pt x="9299" y="17902"/>
                    <a:pt x="8864" y="17902"/>
                  </a:cubicBezTo>
                  <a:cubicBezTo>
                    <a:pt x="8669" y="17532"/>
                    <a:pt x="8282" y="17236"/>
                    <a:pt x="7846" y="16939"/>
                  </a:cubicBezTo>
                  <a:cubicBezTo>
                    <a:pt x="7458" y="16644"/>
                    <a:pt x="7072" y="16053"/>
                    <a:pt x="6877" y="15683"/>
                  </a:cubicBezTo>
                  <a:cubicBezTo>
                    <a:pt x="6441" y="15090"/>
                    <a:pt x="6248" y="14499"/>
                    <a:pt x="6054" y="13834"/>
                  </a:cubicBezTo>
                  <a:cubicBezTo>
                    <a:pt x="5861" y="12650"/>
                    <a:pt x="5666" y="11392"/>
                    <a:pt x="5861" y="9838"/>
                  </a:cubicBezTo>
                  <a:cubicBezTo>
                    <a:pt x="5861" y="9247"/>
                    <a:pt x="6054" y="8655"/>
                    <a:pt x="6248" y="7989"/>
                  </a:cubicBezTo>
                  <a:cubicBezTo>
                    <a:pt x="6441" y="7694"/>
                    <a:pt x="6441" y="7398"/>
                    <a:pt x="6636" y="7101"/>
                  </a:cubicBezTo>
                  <a:cubicBezTo>
                    <a:pt x="7072" y="6140"/>
                    <a:pt x="7458" y="5252"/>
                    <a:pt x="8089" y="4956"/>
                  </a:cubicBezTo>
                  <a:cubicBezTo>
                    <a:pt x="8669" y="4291"/>
                    <a:pt x="9493" y="3996"/>
                    <a:pt x="10074" y="3996"/>
                  </a:cubicBezTo>
                  <a:close/>
                  <a:moveTo>
                    <a:pt x="7458" y="0"/>
                  </a:moveTo>
                  <a:cubicBezTo>
                    <a:pt x="6636" y="1258"/>
                    <a:pt x="6054" y="2442"/>
                    <a:pt x="5424" y="3698"/>
                  </a:cubicBezTo>
                  <a:cubicBezTo>
                    <a:pt x="4844" y="5252"/>
                    <a:pt x="4213" y="6435"/>
                    <a:pt x="3633" y="7694"/>
                  </a:cubicBezTo>
                  <a:cubicBezTo>
                    <a:pt x="2421" y="10504"/>
                    <a:pt x="1211" y="12945"/>
                    <a:pt x="0" y="15683"/>
                  </a:cubicBezTo>
                  <a:lnTo>
                    <a:pt x="0" y="16644"/>
                  </a:lnTo>
                  <a:cubicBezTo>
                    <a:pt x="1017" y="16939"/>
                    <a:pt x="1792" y="16939"/>
                    <a:pt x="2809" y="17236"/>
                  </a:cubicBezTo>
                  <a:cubicBezTo>
                    <a:pt x="3827" y="17902"/>
                    <a:pt x="4844" y="18197"/>
                    <a:pt x="5666" y="18790"/>
                  </a:cubicBezTo>
                  <a:cubicBezTo>
                    <a:pt x="6441" y="19085"/>
                    <a:pt x="7072" y="19381"/>
                    <a:pt x="7846" y="19381"/>
                  </a:cubicBezTo>
                  <a:cubicBezTo>
                    <a:pt x="8669" y="19751"/>
                    <a:pt x="9299" y="20046"/>
                    <a:pt x="10074" y="20342"/>
                  </a:cubicBezTo>
                  <a:cubicBezTo>
                    <a:pt x="10897" y="20342"/>
                    <a:pt x="11478" y="20639"/>
                    <a:pt x="12302" y="20934"/>
                  </a:cubicBezTo>
                  <a:cubicBezTo>
                    <a:pt x="12689" y="20934"/>
                    <a:pt x="13124" y="21230"/>
                    <a:pt x="13319" y="21230"/>
                  </a:cubicBezTo>
                  <a:cubicBezTo>
                    <a:pt x="13513" y="21230"/>
                    <a:pt x="13706" y="21600"/>
                    <a:pt x="13899" y="21600"/>
                  </a:cubicBezTo>
                  <a:cubicBezTo>
                    <a:pt x="15110" y="19085"/>
                    <a:pt x="16127" y="16644"/>
                    <a:pt x="17144" y="14204"/>
                  </a:cubicBezTo>
                  <a:cubicBezTo>
                    <a:pt x="17775" y="12945"/>
                    <a:pt x="18355" y="11985"/>
                    <a:pt x="19179" y="10801"/>
                  </a:cubicBezTo>
                  <a:cubicBezTo>
                    <a:pt x="19372" y="10133"/>
                    <a:pt x="19760" y="9543"/>
                    <a:pt x="19954" y="8950"/>
                  </a:cubicBezTo>
                  <a:cubicBezTo>
                    <a:pt x="20389" y="8284"/>
                    <a:pt x="20583" y="7694"/>
                    <a:pt x="20971" y="7101"/>
                  </a:cubicBezTo>
                  <a:cubicBezTo>
                    <a:pt x="21164" y="6435"/>
                    <a:pt x="21407" y="6140"/>
                    <a:pt x="21600" y="5547"/>
                  </a:cubicBezTo>
                  <a:cubicBezTo>
                    <a:pt x="20196" y="4956"/>
                    <a:pt x="18985" y="4586"/>
                    <a:pt x="17775" y="3996"/>
                  </a:cubicBezTo>
                  <a:cubicBezTo>
                    <a:pt x="16951" y="3996"/>
                    <a:pt x="16322" y="3698"/>
                    <a:pt x="15740" y="3403"/>
                  </a:cubicBezTo>
                  <a:cubicBezTo>
                    <a:pt x="15110" y="3403"/>
                    <a:pt x="14530" y="3107"/>
                    <a:pt x="13899" y="2737"/>
                  </a:cubicBezTo>
                  <a:cubicBezTo>
                    <a:pt x="12689" y="2442"/>
                    <a:pt x="11478" y="2144"/>
                    <a:pt x="10510" y="1554"/>
                  </a:cubicBezTo>
                  <a:cubicBezTo>
                    <a:pt x="9299" y="1258"/>
                    <a:pt x="8282" y="593"/>
                    <a:pt x="7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368;p8"/>
            <p:cNvSpPr/>
            <p:nvPr/>
          </p:nvSpPr>
          <p:spPr>
            <a:xfrm>
              <a:off x="89599" y="2257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22"/>
                    <a:pt x="0" y="14961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372;p8"/>
            <p:cNvSpPr/>
            <p:nvPr/>
          </p:nvSpPr>
          <p:spPr>
            <a:xfrm>
              <a:off x="0" y="0"/>
              <a:ext cx="606482" cy="39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8616"/>
                  </a:moveTo>
                  <a:cubicBezTo>
                    <a:pt x="21597" y="8705"/>
                    <a:pt x="21600" y="8793"/>
                    <a:pt x="21600" y="8876"/>
                  </a:cubicBezTo>
                  <a:lnTo>
                    <a:pt x="21600" y="8629"/>
                  </a:lnTo>
                  <a:cubicBezTo>
                    <a:pt x="21598" y="8625"/>
                    <a:pt x="21595" y="8621"/>
                    <a:pt x="21593" y="8616"/>
                  </a:cubicBezTo>
                  <a:close/>
                  <a:moveTo>
                    <a:pt x="11541" y="17063"/>
                  </a:moveTo>
                  <a:cubicBezTo>
                    <a:pt x="11671" y="17063"/>
                    <a:pt x="11799" y="17063"/>
                    <a:pt x="11799" y="17260"/>
                  </a:cubicBezTo>
                  <a:lnTo>
                    <a:pt x="12348" y="17260"/>
                  </a:lnTo>
                  <a:cubicBezTo>
                    <a:pt x="12476" y="17260"/>
                    <a:pt x="12476" y="17507"/>
                    <a:pt x="12476" y="17507"/>
                  </a:cubicBezTo>
                  <a:cubicBezTo>
                    <a:pt x="12605" y="18296"/>
                    <a:pt x="12734" y="19331"/>
                    <a:pt x="12734" y="20170"/>
                  </a:cubicBezTo>
                  <a:cubicBezTo>
                    <a:pt x="12348" y="19135"/>
                    <a:pt x="11928" y="18099"/>
                    <a:pt x="11541" y="17063"/>
                  </a:cubicBezTo>
                  <a:close/>
                  <a:moveTo>
                    <a:pt x="14894" y="18492"/>
                  </a:moveTo>
                  <a:cubicBezTo>
                    <a:pt x="15152" y="18492"/>
                    <a:pt x="15571" y="18739"/>
                    <a:pt x="15829" y="18739"/>
                  </a:cubicBezTo>
                  <a:lnTo>
                    <a:pt x="15829" y="20564"/>
                  </a:lnTo>
                  <a:cubicBezTo>
                    <a:pt x="15700" y="20170"/>
                    <a:pt x="15571" y="19972"/>
                    <a:pt x="15442" y="19528"/>
                  </a:cubicBezTo>
                  <a:cubicBezTo>
                    <a:pt x="15314" y="19135"/>
                    <a:pt x="15152" y="18739"/>
                    <a:pt x="14894" y="18492"/>
                  </a:cubicBezTo>
                  <a:close/>
                  <a:moveTo>
                    <a:pt x="5352" y="0"/>
                  </a:moveTo>
                  <a:cubicBezTo>
                    <a:pt x="4836" y="641"/>
                    <a:pt x="4546" y="1480"/>
                    <a:pt x="4159" y="2269"/>
                  </a:cubicBezTo>
                  <a:cubicBezTo>
                    <a:pt x="4030" y="2712"/>
                    <a:pt x="3869" y="3106"/>
                    <a:pt x="3610" y="3303"/>
                  </a:cubicBezTo>
                  <a:cubicBezTo>
                    <a:pt x="3482" y="3945"/>
                    <a:pt x="3224" y="4339"/>
                    <a:pt x="3063" y="4734"/>
                  </a:cubicBezTo>
                  <a:cubicBezTo>
                    <a:pt x="2127" y="6607"/>
                    <a:pt x="1064" y="8629"/>
                    <a:pt x="129" y="10504"/>
                  </a:cubicBezTo>
                  <a:lnTo>
                    <a:pt x="129" y="10701"/>
                  </a:lnTo>
                  <a:cubicBezTo>
                    <a:pt x="129" y="10898"/>
                    <a:pt x="0" y="11096"/>
                    <a:pt x="0" y="11343"/>
                  </a:cubicBezTo>
                  <a:cubicBezTo>
                    <a:pt x="0" y="11540"/>
                    <a:pt x="129" y="11737"/>
                    <a:pt x="129" y="11934"/>
                  </a:cubicBezTo>
                  <a:cubicBezTo>
                    <a:pt x="258" y="11096"/>
                    <a:pt x="806" y="10504"/>
                    <a:pt x="1322" y="10307"/>
                  </a:cubicBezTo>
                  <a:cubicBezTo>
                    <a:pt x="1999" y="8876"/>
                    <a:pt x="2676" y="7643"/>
                    <a:pt x="3353" y="6164"/>
                  </a:cubicBezTo>
                  <a:cubicBezTo>
                    <a:pt x="3610" y="5572"/>
                    <a:pt x="4030" y="4734"/>
                    <a:pt x="4417" y="3945"/>
                  </a:cubicBezTo>
                  <a:cubicBezTo>
                    <a:pt x="4675" y="3303"/>
                    <a:pt x="4965" y="2712"/>
                    <a:pt x="5223" y="2070"/>
                  </a:cubicBezTo>
                  <a:cubicBezTo>
                    <a:pt x="5352" y="1676"/>
                    <a:pt x="5480" y="1480"/>
                    <a:pt x="5642" y="1233"/>
                  </a:cubicBezTo>
                  <a:cubicBezTo>
                    <a:pt x="6286" y="1480"/>
                    <a:pt x="6835" y="1676"/>
                    <a:pt x="7383" y="1676"/>
                  </a:cubicBezTo>
                  <a:cubicBezTo>
                    <a:pt x="7092" y="2465"/>
                    <a:pt x="6706" y="3106"/>
                    <a:pt x="6448" y="3945"/>
                  </a:cubicBezTo>
                  <a:cubicBezTo>
                    <a:pt x="5900" y="4931"/>
                    <a:pt x="5480" y="5770"/>
                    <a:pt x="4965" y="6806"/>
                  </a:cubicBezTo>
                  <a:cubicBezTo>
                    <a:pt x="4288" y="8235"/>
                    <a:pt x="3610" y="9665"/>
                    <a:pt x="3063" y="11096"/>
                  </a:cubicBezTo>
                  <a:cubicBezTo>
                    <a:pt x="3224" y="11540"/>
                    <a:pt x="3353" y="11934"/>
                    <a:pt x="3482" y="12329"/>
                  </a:cubicBezTo>
                  <a:cubicBezTo>
                    <a:pt x="4288" y="10504"/>
                    <a:pt x="5093" y="8876"/>
                    <a:pt x="5900" y="7003"/>
                  </a:cubicBezTo>
                  <a:cubicBezTo>
                    <a:pt x="6286" y="6164"/>
                    <a:pt x="6706" y="5375"/>
                    <a:pt x="7092" y="4339"/>
                  </a:cubicBezTo>
                  <a:cubicBezTo>
                    <a:pt x="7512" y="3501"/>
                    <a:pt x="7899" y="2712"/>
                    <a:pt x="8446" y="1873"/>
                  </a:cubicBezTo>
                  <a:cubicBezTo>
                    <a:pt x="8995" y="2269"/>
                    <a:pt x="9672" y="2712"/>
                    <a:pt x="10478" y="2909"/>
                  </a:cubicBezTo>
                  <a:cubicBezTo>
                    <a:pt x="11122" y="3303"/>
                    <a:pt x="11928" y="3501"/>
                    <a:pt x="12734" y="3698"/>
                  </a:cubicBezTo>
                  <a:cubicBezTo>
                    <a:pt x="13154" y="3945"/>
                    <a:pt x="13540" y="4142"/>
                    <a:pt x="13959" y="4142"/>
                  </a:cubicBezTo>
                  <a:cubicBezTo>
                    <a:pt x="14347" y="4339"/>
                    <a:pt x="14765" y="4537"/>
                    <a:pt x="15314" y="4537"/>
                  </a:cubicBezTo>
                  <a:cubicBezTo>
                    <a:pt x="16120" y="4931"/>
                    <a:pt x="16925" y="5178"/>
                    <a:pt x="17860" y="5572"/>
                  </a:cubicBezTo>
                  <a:cubicBezTo>
                    <a:pt x="17731" y="5967"/>
                    <a:pt x="17570" y="6164"/>
                    <a:pt x="17441" y="6607"/>
                  </a:cubicBezTo>
                  <a:cubicBezTo>
                    <a:pt x="17183" y="7003"/>
                    <a:pt x="17054" y="7396"/>
                    <a:pt x="16764" y="7840"/>
                  </a:cubicBezTo>
                  <a:cubicBezTo>
                    <a:pt x="16635" y="8235"/>
                    <a:pt x="16377" y="8629"/>
                    <a:pt x="16248" y="9074"/>
                  </a:cubicBezTo>
                  <a:cubicBezTo>
                    <a:pt x="15700" y="9863"/>
                    <a:pt x="15314" y="10504"/>
                    <a:pt x="14894" y="11343"/>
                  </a:cubicBezTo>
                  <a:cubicBezTo>
                    <a:pt x="14217" y="12969"/>
                    <a:pt x="13540" y="14597"/>
                    <a:pt x="12734" y="16274"/>
                  </a:cubicBezTo>
                  <a:cubicBezTo>
                    <a:pt x="12605" y="16274"/>
                    <a:pt x="12476" y="16027"/>
                    <a:pt x="12348" y="16027"/>
                  </a:cubicBezTo>
                  <a:cubicBezTo>
                    <a:pt x="12218" y="16027"/>
                    <a:pt x="11928" y="15830"/>
                    <a:pt x="11671" y="15830"/>
                  </a:cubicBezTo>
                  <a:cubicBezTo>
                    <a:pt x="11122" y="15633"/>
                    <a:pt x="10735" y="15435"/>
                    <a:pt x="10188" y="15435"/>
                  </a:cubicBezTo>
                  <a:cubicBezTo>
                    <a:pt x="9672" y="15238"/>
                    <a:pt x="9252" y="15041"/>
                    <a:pt x="8705" y="14794"/>
                  </a:cubicBezTo>
                  <a:cubicBezTo>
                    <a:pt x="8189" y="14794"/>
                    <a:pt x="7769" y="14597"/>
                    <a:pt x="7253" y="14400"/>
                  </a:cubicBezTo>
                  <a:cubicBezTo>
                    <a:pt x="6706" y="14005"/>
                    <a:pt x="6029" y="13808"/>
                    <a:pt x="5352" y="13365"/>
                  </a:cubicBezTo>
                  <a:cubicBezTo>
                    <a:pt x="4675" y="13166"/>
                    <a:pt x="4159" y="13166"/>
                    <a:pt x="3482" y="12969"/>
                  </a:cubicBezTo>
                  <a:lnTo>
                    <a:pt x="3482" y="14400"/>
                  </a:lnTo>
                  <a:cubicBezTo>
                    <a:pt x="3482" y="14597"/>
                    <a:pt x="3610" y="14597"/>
                    <a:pt x="3610" y="14794"/>
                  </a:cubicBezTo>
                  <a:cubicBezTo>
                    <a:pt x="3740" y="15435"/>
                    <a:pt x="3869" y="16027"/>
                    <a:pt x="4159" y="16669"/>
                  </a:cubicBezTo>
                  <a:cubicBezTo>
                    <a:pt x="4159" y="16669"/>
                    <a:pt x="4288" y="16669"/>
                    <a:pt x="4288" y="16866"/>
                  </a:cubicBezTo>
                  <a:cubicBezTo>
                    <a:pt x="4546" y="16866"/>
                    <a:pt x="4836" y="17063"/>
                    <a:pt x="4965" y="17063"/>
                  </a:cubicBezTo>
                  <a:cubicBezTo>
                    <a:pt x="4675" y="16274"/>
                    <a:pt x="4417" y="15633"/>
                    <a:pt x="4159" y="14597"/>
                  </a:cubicBezTo>
                  <a:lnTo>
                    <a:pt x="4030" y="14400"/>
                  </a:lnTo>
                  <a:cubicBezTo>
                    <a:pt x="4288" y="14400"/>
                    <a:pt x="4417" y="14400"/>
                    <a:pt x="4675" y="14597"/>
                  </a:cubicBezTo>
                  <a:cubicBezTo>
                    <a:pt x="4965" y="15435"/>
                    <a:pt x="5352" y="16471"/>
                    <a:pt x="5642" y="17507"/>
                  </a:cubicBezTo>
                  <a:lnTo>
                    <a:pt x="6158" y="17507"/>
                  </a:lnTo>
                  <a:cubicBezTo>
                    <a:pt x="6158" y="17703"/>
                    <a:pt x="6286" y="17703"/>
                    <a:pt x="6448" y="17703"/>
                  </a:cubicBezTo>
                  <a:cubicBezTo>
                    <a:pt x="6029" y="16669"/>
                    <a:pt x="5642" y="15830"/>
                    <a:pt x="5352" y="14794"/>
                  </a:cubicBezTo>
                  <a:lnTo>
                    <a:pt x="5480" y="14794"/>
                  </a:lnTo>
                  <a:cubicBezTo>
                    <a:pt x="5771" y="15041"/>
                    <a:pt x="6029" y="15041"/>
                    <a:pt x="6448" y="15238"/>
                  </a:cubicBezTo>
                  <a:cubicBezTo>
                    <a:pt x="6706" y="16274"/>
                    <a:pt x="6963" y="17063"/>
                    <a:pt x="7253" y="17902"/>
                  </a:cubicBezTo>
                  <a:cubicBezTo>
                    <a:pt x="7512" y="17902"/>
                    <a:pt x="7769" y="18099"/>
                    <a:pt x="7899" y="18099"/>
                  </a:cubicBezTo>
                  <a:cubicBezTo>
                    <a:pt x="7641" y="17260"/>
                    <a:pt x="7383" y="16471"/>
                    <a:pt x="7092" y="15633"/>
                  </a:cubicBezTo>
                  <a:cubicBezTo>
                    <a:pt x="7383" y="15633"/>
                    <a:pt x="7641" y="15830"/>
                    <a:pt x="7899" y="15830"/>
                  </a:cubicBezTo>
                  <a:cubicBezTo>
                    <a:pt x="8189" y="16669"/>
                    <a:pt x="8446" y="17507"/>
                    <a:pt x="8705" y="18296"/>
                  </a:cubicBezTo>
                  <a:lnTo>
                    <a:pt x="8866" y="18492"/>
                  </a:lnTo>
                  <a:cubicBezTo>
                    <a:pt x="8995" y="18492"/>
                    <a:pt x="9252" y="18492"/>
                    <a:pt x="9511" y="18739"/>
                  </a:cubicBezTo>
                  <a:cubicBezTo>
                    <a:pt x="9124" y="17902"/>
                    <a:pt x="8866" y="16866"/>
                    <a:pt x="8575" y="16027"/>
                  </a:cubicBezTo>
                  <a:cubicBezTo>
                    <a:pt x="8705" y="16274"/>
                    <a:pt x="8866" y="16274"/>
                    <a:pt x="8995" y="16274"/>
                  </a:cubicBezTo>
                  <a:lnTo>
                    <a:pt x="9252" y="16274"/>
                  </a:lnTo>
                  <a:lnTo>
                    <a:pt x="9252" y="16471"/>
                  </a:lnTo>
                  <a:cubicBezTo>
                    <a:pt x="9672" y="17260"/>
                    <a:pt x="9929" y="18296"/>
                    <a:pt x="10316" y="19135"/>
                  </a:cubicBezTo>
                  <a:cubicBezTo>
                    <a:pt x="10606" y="19331"/>
                    <a:pt x="10865" y="19331"/>
                    <a:pt x="10994" y="19528"/>
                  </a:cubicBezTo>
                  <a:cubicBezTo>
                    <a:pt x="10735" y="18492"/>
                    <a:pt x="10316" y="17507"/>
                    <a:pt x="9929" y="16669"/>
                  </a:cubicBezTo>
                  <a:cubicBezTo>
                    <a:pt x="10316" y="16669"/>
                    <a:pt x="10606" y="16866"/>
                    <a:pt x="10865" y="16866"/>
                  </a:cubicBezTo>
                  <a:cubicBezTo>
                    <a:pt x="11284" y="17902"/>
                    <a:pt x="11671" y="19135"/>
                    <a:pt x="12089" y="20170"/>
                  </a:cubicBezTo>
                  <a:cubicBezTo>
                    <a:pt x="12605" y="20367"/>
                    <a:pt x="13154" y="20564"/>
                    <a:pt x="13540" y="20959"/>
                  </a:cubicBezTo>
                  <a:lnTo>
                    <a:pt x="13540" y="19528"/>
                  </a:lnTo>
                  <a:cubicBezTo>
                    <a:pt x="13701" y="19727"/>
                    <a:pt x="13831" y="20170"/>
                    <a:pt x="13959" y="20564"/>
                  </a:cubicBezTo>
                  <a:cubicBezTo>
                    <a:pt x="14088" y="20761"/>
                    <a:pt x="14088" y="20959"/>
                    <a:pt x="14217" y="21206"/>
                  </a:cubicBezTo>
                  <a:cubicBezTo>
                    <a:pt x="14347" y="21206"/>
                    <a:pt x="14637" y="21403"/>
                    <a:pt x="14765" y="21403"/>
                  </a:cubicBezTo>
                  <a:lnTo>
                    <a:pt x="15023" y="21403"/>
                  </a:lnTo>
                  <a:cubicBezTo>
                    <a:pt x="14507" y="20367"/>
                    <a:pt x="14088" y="19135"/>
                    <a:pt x="13701" y="18099"/>
                  </a:cubicBezTo>
                  <a:lnTo>
                    <a:pt x="13959" y="18099"/>
                  </a:lnTo>
                  <a:cubicBezTo>
                    <a:pt x="13959" y="18296"/>
                    <a:pt x="14088" y="18296"/>
                    <a:pt x="14088" y="18296"/>
                  </a:cubicBezTo>
                  <a:cubicBezTo>
                    <a:pt x="14217" y="18492"/>
                    <a:pt x="14507" y="18938"/>
                    <a:pt x="14637" y="19331"/>
                  </a:cubicBezTo>
                  <a:cubicBezTo>
                    <a:pt x="15023" y="19972"/>
                    <a:pt x="15314" y="20761"/>
                    <a:pt x="15571" y="21600"/>
                  </a:cubicBezTo>
                  <a:lnTo>
                    <a:pt x="16120" y="21600"/>
                  </a:lnTo>
                  <a:cubicBezTo>
                    <a:pt x="16248" y="21600"/>
                    <a:pt x="16506" y="21403"/>
                    <a:pt x="16635" y="21403"/>
                  </a:cubicBezTo>
                  <a:lnTo>
                    <a:pt x="16764" y="21403"/>
                  </a:lnTo>
                  <a:cubicBezTo>
                    <a:pt x="16764" y="21206"/>
                    <a:pt x="16635" y="20959"/>
                    <a:pt x="16635" y="20959"/>
                  </a:cubicBezTo>
                  <a:cubicBezTo>
                    <a:pt x="16764" y="20170"/>
                    <a:pt x="16764" y="19331"/>
                    <a:pt x="16635" y="18492"/>
                  </a:cubicBezTo>
                  <a:lnTo>
                    <a:pt x="16764" y="18296"/>
                  </a:lnTo>
                  <a:cubicBezTo>
                    <a:pt x="17312" y="16471"/>
                    <a:pt x="18118" y="14794"/>
                    <a:pt x="18924" y="12969"/>
                  </a:cubicBezTo>
                  <a:cubicBezTo>
                    <a:pt x="18924" y="12773"/>
                    <a:pt x="18795" y="12576"/>
                    <a:pt x="18795" y="12329"/>
                  </a:cubicBezTo>
                  <a:cubicBezTo>
                    <a:pt x="18795" y="12132"/>
                    <a:pt x="18666" y="11934"/>
                    <a:pt x="18537" y="11540"/>
                  </a:cubicBezTo>
                  <a:cubicBezTo>
                    <a:pt x="18537" y="11737"/>
                    <a:pt x="18376" y="11934"/>
                    <a:pt x="18376" y="12132"/>
                  </a:cubicBezTo>
                  <a:cubicBezTo>
                    <a:pt x="17570" y="14005"/>
                    <a:pt x="16764" y="15633"/>
                    <a:pt x="16120" y="17507"/>
                  </a:cubicBezTo>
                  <a:cubicBezTo>
                    <a:pt x="15314" y="17260"/>
                    <a:pt x="14507" y="17063"/>
                    <a:pt x="13701" y="16669"/>
                  </a:cubicBezTo>
                  <a:lnTo>
                    <a:pt x="13540" y="16669"/>
                  </a:lnTo>
                  <a:cubicBezTo>
                    <a:pt x="14347" y="15041"/>
                    <a:pt x="15152" y="12969"/>
                    <a:pt x="15958" y="11343"/>
                  </a:cubicBezTo>
                  <a:cubicBezTo>
                    <a:pt x="16506" y="10307"/>
                    <a:pt x="17054" y="9468"/>
                    <a:pt x="17570" y="8432"/>
                  </a:cubicBezTo>
                  <a:cubicBezTo>
                    <a:pt x="17860" y="7840"/>
                    <a:pt x="18118" y="7200"/>
                    <a:pt x="18376" y="6411"/>
                  </a:cubicBezTo>
                  <a:lnTo>
                    <a:pt x="18924" y="6411"/>
                  </a:lnTo>
                  <a:cubicBezTo>
                    <a:pt x="19343" y="6607"/>
                    <a:pt x="19859" y="6806"/>
                    <a:pt x="20407" y="7200"/>
                  </a:cubicBezTo>
                  <a:lnTo>
                    <a:pt x="20536" y="7200"/>
                  </a:lnTo>
                  <a:cubicBezTo>
                    <a:pt x="20952" y="7395"/>
                    <a:pt x="21336" y="8028"/>
                    <a:pt x="21593" y="8616"/>
                  </a:cubicBezTo>
                  <a:cubicBezTo>
                    <a:pt x="21568" y="8020"/>
                    <a:pt x="21470" y="7319"/>
                    <a:pt x="21470" y="6806"/>
                  </a:cubicBezTo>
                  <a:cubicBezTo>
                    <a:pt x="21470" y="6806"/>
                    <a:pt x="21470" y="6607"/>
                    <a:pt x="21342" y="6411"/>
                  </a:cubicBezTo>
                  <a:cubicBezTo>
                    <a:pt x="21342" y="6411"/>
                    <a:pt x="21213" y="6164"/>
                    <a:pt x="21084" y="6164"/>
                  </a:cubicBezTo>
                  <a:cubicBezTo>
                    <a:pt x="20665" y="5967"/>
                    <a:pt x="20278" y="5770"/>
                    <a:pt x="19859" y="5572"/>
                  </a:cubicBezTo>
                  <a:cubicBezTo>
                    <a:pt x="19601" y="5375"/>
                    <a:pt x="19182" y="5375"/>
                    <a:pt x="18795" y="5178"/>
                  </a:cubicBezTo>
                  <a:lnTo>
                    <a:pt x="18795" y="4931"/>
                  </a:lnTo>
                  <a:cubicBezTo>
                    <a:pt x="18795" y="4734"/>
                    <a:pt x="18666" y="4537"/>
                    <a:pt x="18666" y="4537"/>
                  </a:cubicBezTo>
                  <a:lnTo>
                    <a:pt x="18376" y="4537"/>
                  </a:lnTo>
                  <a:cubicBezTo>
                    <a:pt x="16925" y="3698"/>
                    <a:pt x="15442" y="3501"/>
                    <a:pt x="13959" y="2909"/>
                  </a:cubicBezTo>
                  <a:cubicBezTo>
                    <a:pt x="13540" y="2909"/>
                    <a:pt x="13282" y="2712"/>
                    <a:pt x="12895" y="2465"/>
                  </a:cubicBezTo>
                  <a:cubicBezTo>
                    <a:pt x="12605" y="2465"/>
                    <a:pt x="12218" y="2269"/>
                    <a:pt x="11928" y="2070"/>
                  </a:cubicBezTo>
                  <a:cubicBezTo>
                    <a:pt x="11284" y="1873"/>
                    <a:pt x="10606" y="1676"/>
                    <a:pt x="9929" y="1480"/>
                  </a:cubicBezTo>
                  <a:cubicBezTo>
                    <a:pt x="9511" y="1233"/>
                    <a:pt x="8995" y="1034"/>
                    <a:pt x="8575" y="641"/>
                  </a:cubicBezTo>
                  <a:lnTo>
                    <a:pt x="8189" y="641"/>
                  </a:lnTo>
                  <a:cubicBezTo>
                    <a:pt x="8059" y="641"/>
                    <a:pt x="8059" y="444"/>
                    <a:pt x="7899" y="444"/>
                  </a:cubicBezTo>
                  <a:lnTo>
                    <a:pt x="7383" y="444"/>
                  </a:lnTo>
                  <a:cubicBezTo>
                    <a:pt x="6835" y="444"/>
                    <a:pt x="6286" y="245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373;p8"/>
            <p:cNvSpPr/>
            <p:nvPr/>
          </p:nvSpPr>
          <p:spPr>
            <a:xfrm>
              <a:off x="3612" y="132130"/>
              <a:ext cx="611014" cy="30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8" y="8968"/>
                  </a:moveTo>
                  <a:lnTo>
                    <a:pt x="3328" y="9222"/>
                  </a:lnTo>
                  <a:cubicBezTo>
                    <a:pt x="3328" y="9282"/>
                    <a:pt x="3336" y="9328"/>
                    <a:pt x="3347" y="9367"/>
                  </a:cubicBezTo>
                  <a:cubicBezTo>
                    <a:pt x="3328" y="9233"/>
                    <a:pt x="3328" y="9102"/>
                    <a:pt x="3328" y="8968"/>
                  </a:cubicBezTo>
                  <a:close/>
                  <a:moveTo>
                    <a:pt x="3347" y="9367"/>
                  </a:moveTo>
                  <a:cubicBezTo>
                    <a:pt x="3363" y="9487"/>
                    <a:pt x="3396" y="9606"/>
                    <a:pt x="3456" y="9726"/>
                  </a:cubicBezTo>
                  <a:cubicBezTo>
                    <a:pt x="3456" y="9535"/>
                    <a:pt x="3382" y="9489"/>
                    <a:pt x="3347" y="9367"/>
                  </a:cubicBezTo>
                  <a:close/>
                  <a:moveTo>
                    <a:pt x="1313" y="7137"/>
                  </a:moveTo>
                  <a:cubicBezTo>
                    <a:pt x="1601" y="7389"/>
                    <a:pt x="1856" y="7642"/>
                    <a:pt x="2272" y="7896"/>
                  </a:cubicBezTo>
                  <a:cubicBezTo>
                    <a:pt x="2113" y="7896"/>
                    <a:pt x="2113" y="8148"/>
                    <a:pt x="2113" y="8148"/>
                  </a:cubicBezTo>
                  <a:cubicBezTo>
                    <a:pt x="2113" y="8968"/>
                    <a:pt x="2272" y="9726"/>
                    <a:pt x="2401" y="10295"/>
                  </a:cubicBezTo>
                  <a:lnTo>
                    <a:pt x="2401" y="10547"/>
                  </a:lnTo>
                  <a:cubicBezTo>
                    <a:pt x="2401" y="10801"/>
                    <a:pt x="2528" y="11305"/>
                    <a:pt x="2528" y="11621"/>
                  </a:cubicBezTo>
                  <a:lnTo>
                    <a:pt x="2401" y="11305"/>
                  </a:lnTo>
                  <a:cubicBezTo>
                    <a:pt x="1984" y="10043"/>
                    <a:pt x="1601" y="8716"/>
                    <a:pt x="1313" y="7137"/>
                  </a:cubicBezTo>
                  <a:close/>
                  <a:moveTo>
                    <a:pt x="800" y="7642"/>
                  </a:moveTo>
                  <a:cubicBezTo>
                    <a:pt x="1313" y="9474"/>
                    <a:pt x="1728" y="11053"/>
                    <a:pt x="2272" y="12884"/>
                  </a:cubicBezTo>
                  <a:cubicBezTo>
                    <a:pt x="1984" y="12632"/>
                    <a:pt x="1856" y="12632"/>
                    <a:pt x="1601" y="12380"/>
                  </a:cubicBezTo>
                  <a:cubicBezTo>
                    <a:pt x="1472" y="12128"/>
                    <a:pt x="1313" y="12128"/>
                    <a:pt x="1184" y="11874"/>
                  </a:cubicBezTo>
                  <a:cubicBezTo>
                    <a:pt x="1056" y="10547"/>
                    <a:pt x="929" y="9222"/>
                    <a:pt x="800" y="7642"/>
                  </a:cubicBezTo>
                  <a:close/>
                  <a:moveTo>
                    <a:pt x="3328" y="13706"/>
                  </a:moveTo>
                  <a:lnTo>
                    <a:pt x="3712" y="14463"/>
                  </a:lnTo>
                  <a:cubicBezTo>
                    <a:pt x="3712" y="14779"/>
                    <a:pt x="3872" y="15285"/>
                    <a:pt x="4000" y="15537"/>
                  </a:cubicBezTo>
                  <a:cubicBezTo>
                    <a:pt x="3712" y="15285"/>
                    <a:pt x="3585" y="15285"/>
                    <a:pt x="3456" y="15033"/>
                  </a:cubicBezTo>
                  <a:cubicBezTo>
                    <a:pt x="3328" y="14463"/>
                    <a:pt x="3328" y="13958"/>
                    <a:pt x="3328" y="13706"/>
                  </a:cubicBezTo>
                  <a:close/>
                  <a:moveTo>
                    <a:pt x="20128" y="0"/>
                  </a:moveTo>
                  <a:cubicBezTo>
                    <a:pt x="20000" y="252"/>
                    <a:pt x="19872" y="820"/>
                    <a:pt x="19711" y="1074"/>
                  </a:cubicBezTo>
                  <a:cubicBezTo>
                    <a:pt x="19584" y="1579"/>
                    <a:pt x="19456" y="2401"/>
                    <a:pt x="19199" y="2905"/>
                  </a:cubicBezTo>
                  <a:cubicBezTo>
                    <a:pt x="18912" y="3726"/>
                    <a:pt x="18656" y="4736"/>
                    <a:pt x="18272" y="5559"/>
                  </a:cubicBezTo>
                  <a:cubicBezTo>
                    <a:pt x="18400" y="6063"/>
                    <a:pt x="18528" y="6317"/>
                    <a:pt x="18528" y="6569"/>
                  </a:cubicBezTo>
                  <a:cubicBezTo>
                    <a:pt x="18528" y="6885"/>
                    <a:pt x="18656" y="7137"/>
                    <a:pt x="18656" y="7389"/>
                  </a:cubicBezTo>
                  <a:cubicBezTo>
                    <a:pt x="18656" y="7389"/>
                    <a:pt x="18784" y="7389"/>
                    <a:pt x="18784" y="7137"/>
                  </a:cubicBezTo>
                  <a:cubicBezTo>
                    <a:pt x="19199" y="6063"/>
                    <a:pt x="19584" y="4736"/>
                    <a:pt x="20000" y="3726"/>
                  </a:cubicBezTo>
                  <a:cubicBezTo>
                    <a:pt x="20128" y="3157"/>
                    <a:pt x="20256" y="2653"/>
                    <a:pt x="20512" y="1831"/>
                  </a:cubicBezTo>
                  <a:cubicBezTo>
                    <a:pt x="20671" y="3726"/>
                    <a:pt x="20671" y="5559"/>
                    <a:pt x="20671" y="7389"/>
                  </a:cubicBezTo>
                  <a:cubicBezTo>
                    <a:pt x="20671" y="7389"/>
                    <a:pt x="20671" y="7642"/>
                    <a:pt x="20800" y="7642"/>
                  </a:cubicBezTo>
                  <a:cubicBezTo>
                    <a:pt x="20671" y="7896"/>
                    <a:pt x="20512" y="8148"/>
                    <a:pt x="20384" y="8464"/>
                  </a:cubicBezTo>
                  <a:cubicBezTo>
                    <a:pt x="20256" y="8968"/>
                    <a:pt x="20128" y="9222"/>
                    <a:pt x="20000" y="9726"/>
                  </a:cubicBezTo>
                  <a:cubicBezTo>
                    <a:pt x="19711" y="10547"/>
                    <a:pt x="19456" y="11305"/>
                    <a:pt x="19199" y="12128"/>
                  </a:cubicBezTo>
                  <a:cubicBezTo>
                    <a:pt x="18656" y="13706"/>
                    <a:pt x="18272" y="15537"/>
                    <a:pt x="17600" y="17116"/>
                  </a:cubicBezTo>
                  <a:cubicBezTo>
                    <a:pt x="17312" y="17938"/>
                    <a:pt x="16928" y="18695"/>
                    <a:pt x="16512" y="19517"/>
                  </a:cubicBezTo>
                  <a:lnTo>
                    <a:pt x="16512" y="18190"/>
                  </a:lnTo>
                  <a:lnTo>
                    <a:pt x="16384" y="18190"/>
                  </a:lnTo>
                  <a:cubicBezTo>
                    <a:pt x="16256" y="18190"/>
                    <a:pt x="16000" y="18443"/>
                    <a:pt x="15872" y="18443"/>
                  </a:cubicBezTo>
                  <a:lnTo>
                    <a:pt x="15328" y="18443"/>
                  </a:lnTo>
                  <a:cubicBezTo>
                    <a:pt x="15456" y="18443"/>
                    <a:pt x="15456" y="18695"/>
                    <a:pt x="15456" y="18695"/>
                  </a:cubicBezTo>
                  <a:cubicBezTo>
                    <a:pt x="15456" y="18949"/>
                    <a:pt x="15584" y="18949"/>
                    <a:pt x="15712" y="18949"/>
                  </a:cubicBezTo>
                  <a:lnTo>
                    <a:pt x="15712" y="20021"/>
                  </a:lnTo>
                  <a:cubicBezTo>
                    <a:pt x="15584" y="19769"/>
                    <a:pt x="15456" y="19769"/>
                    <a:pt x="15456" y="19769"/>
                  </a:cubicBezTo>
                  <a:cubicBezTo>
                    <a:pt x="15200" y="19517"/>
                    <a:pt x="15072" y="18949"/>
                    <a:pt x="14912" y="18695"/>
                  </a:cubicBezTo>
                  <a:cubicBezTo>
                    <a:pt x="14784" y="18443"/>
                    <a:pt x="14784" y="18443"/>
                    <a:pt x="14784" y="18190"/>
                  </a:cubicBezTo>
                  <a:lnTo>
                    <a:pt x="14528" y="18190"/>
                  </a:lnTo>
                  <a:cubicBezTo>
                    <a:pt x="14400" y="18190"/>
                    <a:pt x="14112" y="17938"/>
                    <a:pt x="13984" y="17938"/>
                  </a:cubicBezTo>
                  <a:cubicBezTo>
                    <a:pt x="14112" y="18443"/>
                    <a:pt x="14400" y="18949"/>
                    <a:pt x="14528" y="19517"/>
                  </a:cubicBezTo>
                  <a:cubicBezTo>
                    <a:pt x="14272" y="19201"/>
                    <a:pt x="13984" y="19201"/>
                    <a:pt x="13728" y="18949"/>
                  </a:cubicBezTo>
                  <a:lnTo>
                    <a:pt x="13472" y="18949"/>
                  </a:lnTo>
                  <a:cubicBezTo>
                    <a:pt x="13472" y="18443"/>
                    <a:pt x="13312" y="17938"/>
                    <a:pt x="13312" y="17622"/>
                  </a:cubicBezTo>
                  <a:cubicBezTo>
                    <a:pt x="12928" y="17116"/>
                    <a:pt x="12384" y="16864"/>
                    <a:pt x="11872" y="16612"/>
                  </a:cubicBezTo>
                  <a:cubicBezTo>
                    <a:pt x="12128" y="17368"/>
                    <a:pt x="12384" y="18190"/>
                    <a:pt x="12512" y="18949"/>
                  </a:cubicBezTo>
                  <a:lnTo>
                    <a:pt x="12512" y="19517"/>
                  </a:lnTo>
                  <a:cubicBezTo>
                    <a:pt x="12256" y="19517"/>
                    <a:pt x="12128" y="19517"/>
                    <a:pt x="11872" y="19201"/>
                  </a:cubicBezTo>
                  <a:cubicBezTo>
                    <a:pt x="11456" y="18190"/>
                    <a:pt x="11200" y="16864"/>
                    <a:pt x="10784" y="15789"/>
                  </a:cubicBezTo>
                  <a:cubicBezTo>
                    <a:pt x="10657" y="15537"/>
                    <a:pt x="10400" y="15537"/>
                    <a:pt x="10112" y="15285"/>
                  </a:cubicBezTo>
                  <a:cubicBezTo>
                    <a:pt x="10400" y="16612"/>
                    <a:pt x="10784" y="17622"/>
                    <a:pt x="11200" y="18949"/>
                  </a:cubicBezTo>
                  <a:lnTo>
                    <a:pt x="10912" y="18949"/>
                  </a:lnTo>
                  <a:cubicBezTo>
                    <a:pt x="10784" y="18949"/>
                    <a:pt x="10657" y="18695"/>
                    <a:pt x="10528" y="18695"/>
                  </a:cubicBezTo>
                  <a:cubicBezTo>
                    <a:pt x="9984" y="17368"/>
                    <a:pt x="9600" y="16043"/>
                    <a:pt x="9312" y="14779"/>
                  </a:cubicBezTo>
                  <a:cubicBezTo>
                    <a:pt x="9056" y="14463"/>
                    <a:pt x="8800" y="14463"/>
                    <a:pt x="8673" y="14463"/>
                  </a:cubicBezTo>
                  <a:lnTo>
                    <a:pt x="8512" y="14211"/>
                  </a:lnTo>
                  <a:cubicBezTo>
                    <a:pt x="8673" y="14465"/>
                    <a:pt x="8673" y="14779"/>
                    <a:pt x="8800" y="15033"/>
                  </a:cubicBezTo>
                  <a:cubicBezTo>
                    <a:pt x="9056" y="16043"/>
                    <a:pt x="9312" y="17368"/>
                    <a:pt x="9728" y="18443"/>
                  </a:cubicBezTo>
                  <a:cubicBezTo>
                    <a:pt x="9472" y="18190"/>
                    <a:pt x="9312" y="18190"/>
                    <a:pt x="9056" y="18190"/>
                  </a:cubicBezTo>
                  <a:cubicBezTo>
                    <a:pt x="8673" y="16864"/>
                    <a:pt x="8256" y="15537"/>
                    <a:pt x="7872" y="14463"/>
                  </a:cubicBezTo>
                  <a:cubicBezTo>
                    <a:pt x="7872" y="14211"/>
                    <a:pt x="7872" y="14211"/>
                    <a:pt x="7713" y="13958"/>
                  </a:cubicBezTo>
                  <a:cubicBezTo>
                    <a:pt x="7584" y="13958"/>
                    <a:pt x="7328" y="13706"/>
                    <a:pt x="7072" y="13706"/>
                  </a:cubicBezTo>
                  <a:cubicBezTo>
                    <a:pt x="7072" y="13958"/>
                    <a:pt x="7201" y="14211"/>
                    <a:pt x="7201" y="14211"/>
                  </a:cubicBezTo>
                  <a:cubicBezTo>
                    <a:pt x="7584" y="15537"/>
                    <a:pt x="8000" y="16612"/>
                    <a:pt x="8256" y="17622"/>
                  </a:cubicBezTo>
                  <a:cubicBezTo>
                    <a:pt x="8128" y="17622"/>
                    <a:pt x="7872" y="17368"/>
                    <a:pt x="7584" y="17368"/>
                  </a:cubicBezTo>
                  <a:lnTo>
                    <a:pt x="7584" y="17116"/>
                  </a:lnTo>
                  <a:cubicBezTo>
                    <a:pt x="7072" y="15789"/>
                    <a:pt x="6656" y="14779"/>
                    <a:pt x="6272" y="13452"/>
                  </a:cubicBezTo>
                  <a:cubicBezTo>
                    <a:pt x="6112" y="13452"/>
                    <a:pt x="5984" y="13452"/>
                    <a:pt x="5984" y="13200"/>
                  </a:cubicBezTo>
                  <a:lnTo>
                    <a:pt x="5472" y="13200"/>
                  </a:lnTo>
                  <a:cubicBezTo>
                    <a:pt x="5984" y="14463"/>
                    <a:pt x="6400" y="15789"/>
                    <a:pt x="6912" y="17116"/>
                  </a:cubicBezTo>
                  <a:cubicBezTo>
                    <a:pt x="6656" y="16864"/>
                    <a:pt x="6400" y="16864"/>
                    <a:pt x="6112" y="16612"/>
                  </a:cubicBezTo>
                  <a:lnTo>
                    <a:pt x="5984" y="16612"/>
                  </a:lnTo>
                  <a:cubicBezTo>
                    <a:pt x="5729" y="15285"/>
                    <a:pt x="5184" y="13958"/>
                    <a:pt x="4800" y="12632"/>
                  </a:cubicBezTo>
                  <a:cubicBezTo>
                    <a:pt x="4672" y="12632"/>
                    <a:pt x="4384" y="12380"/>
                    <a:pt x="4128" y="12380"/>
                  </a:cubicBezTo>
                  <a:cubicBezTo>
                    <a:pt x="4128" y="12128"/>
                    <a:pt x="4000" y="12128"/>
                    <a:pt x="4000" y="12128"/>
                  </a:cubicBezTo>
                  <a:cubicBezTo>
                    <a:pt x="4384" y="13452"/>
                    <a:pt x="4928" y="14779"/>
                    <a:pt x="5312" y="16358"/>
                  </a:cubicBezTo>
                  <a:cubicBezTo>
                    <a:pt x="5184" y="16043"/>
                    <a:pt x="4928" y="16043"/>
                    <a:pt x="4800" y="16043"/>
                  </a:cubicBezTo>
                  <a:lnTo>
                    <a:pt x="4800" y="15789"/>
                  </a:lnTo>
                  <a:cubicBezTo>
                    <a:pt x="4672" y="15789"/>
                    <a:pt x="4672" y="15789"/>
                    <a:pt x="4672" y="15537"/>
                  </a:cubicBezTo>
                  <a:cubicBezTo>
                    <a:pt x="4384" y="15033"/>
                    <a:pt x="4257" y="14211"/>
                    <a:pt x="4000" y="13706"/>
                  </a:cubicBezTo>
                  <a:cubicBezTo>
                    <a:pt x="3872" y="12884"/>
                    <a:pt x="3585" y="12380"/>
                    <a:pt x="3328" y="11874"/>
                  </a:cubicBezTo>
                  <a:lnTo>
                    <a:pt x="3328" y="11621"/>
                  </a:lnTo>
                  <a:cubicBezTo>
                    <a:pt x="3328" y="11305"/>
                    <a:pt x="3328" y="11053"/>
                    <a:pt x="3200" y="10547"/>
                  </a:cubicBezTo>
                  <a:cubicBezTo>
                    <a:pt x="3200" y="10295"/>
                    <a:pt x="3200" y="9726"/>
                    <a:pt x="3073" y="9222"/>
                  </a:cubicBezTo>
                  <a:lnTo>
                    <a:pt x="3073" y="8968"/>
                  </a:lnTo>
                  <a:lnTo>
                    <a:pt x="3328" y="8968"/>
                  </a:lnTo>
                  <a:lnTo>
                    <a:pt x="3328" y="7389"/>
                  </a:lnTo>
                  <a:lnTo>
                    <a:pt x="3200" y="7389"/>
                  </a:lnTo>
                  <a:cubicBezTo>
                    <a:pt x="3200" y="7137"/>
                    <a:pt x="3328" y="6885"/>
                    <a:pt x="3328" y="6569"/>
                  </a:cubicBezTo>
                  <a:cubicBezTo>
                    <a:pt x="3200" y="6063"/>
                    <a:pt x="3073" y="5559"/>
                    <a:pt x="2912" y="4990"/>
                  </a:cubicBezTo>
                  <a:cubicBezTo>
                    <a:pt x="2785" y="5559"/>
                    <a:pt x="2656" y="5811"/>
                    <a:pt x="2528" y="6317"/>
                  </a:cubicBezTo>
                  <a:lnTo>
                    <a:pt x="2401" y="6317"/>
                  </a:lnTo>
                  <a:cubicBezTo>
                    <a:pt x="1984" y="6063"/>
                    <a:pt x="1472" y="5559"/>
                    <a:pt x="1056" y="4736"/>
                  </a:cubicBezTo>
                  <a:lnTo>
                    <a:pt x="929" y="4736"/>
                  </a:lnTo>
                  <a:cubicBezTo>
                    <a:pt x="1056" y="4484"/>
                    <a:pt x="1056" y="4232"/>
                    <a:pt x="1184" y="3980"/>
                  </a:cubicBezTo>
                  <a:cubicBezTo>
                    <a:pt x="672" y="4232"/>
                    <a:pt x="129" y="4990"/>
                    <a:pt x="0" y="6063"/>
                  </a:cubicBezTo>
                  <a:cubicBezTo>
                    <a:pt x="0" y="8148"/>
                    <a:pt x="129" y="10295"/>
                    <a:pt x="384" y="12380"/>
                  </a:cubicBezTo>
                  <a:cubicBezTo>
                    <a:pt x="384" y="12632"/>
                    <a:pt x="512" y="12632"/>
                    <a:pt x="512" y="12884"/>
                  </a:cubicBezTo>
                  <a:lnTo>
                    <a:pt x="672" y="13200"/>
                  </a:lnTo>
                  <a:cubicBezTo>
                    <a:pt x="1313" y="13958"/>
                    <a:pt x="1856" y="14211"/>
                    <a:pt x="2528" y="14779"/>
                  </a:cubicBezTo>
                  <a:cubicBezTo>
                    <a:pt x="2528" y="15033"/>
                    <a:pt x="2656" y="15537"/>
                    <a:pt x="2656" y="15789"/>
                  </a:cubicBezTo>
                  <a:cubicBezTo>
                    <a:pt x="2656" y="16043"/>
                    <a:pt x="2656" y="16358"/>
                    <a:pt x="2785" y="16358"/>
                  </a:cubicBezTo>
                  <a:lnTo>
                    <a:pt x="2912" y="16612"/>
                  </a:lnTo>
                  <a:cubicBezTo>
                    <a:pt x="4512" y="17622"/>
                    <a:pt x="6112" y="18443"/>
                    <a:pt x="7872" y="19201"/>
                  </a:cubicBezTo>
                  <a:cubicBezTo>
                    <a:pt x="8673" y="19517"/>
                    <a:pt x="9472" y="20021"/>
                    <a:pt x="10400" y="20273"/>
                  </a:cubicBezTo>
                  <a:cubicBezTo>
                    <a:pt x="10784" y="20527"/>
                    <a:pt x="11200" y="20527"/>
                    <a:pt x="11584" y="20780"/>
                  </a:cubicBezTo>
                  <a:cubicBezTo>
                    <a:pt x="12000" y="21096"/>
                    <a:pt x="12384" y="21096"/>
                    <a:pt x="12800" y="21348"/>
                  </a:cubicBezTo>
                  <a:cubicBezTo>
                    <a:pt x="13056" y="21348"/>
                    <a:pt x="13184" y="21348"/>
                    <a:pt x="13312" y="21096"/>
                  </a:cubicBezTo>
                  <a:lnTo>
                    <a:pt x="13312" y="20780"/>
                  </a:lnTo>
                  <a:lnTo>
                    <a:pt x="13472" y="20527"/>
                  </a:lnTo>
                  <a:cubicBezTo>
                    <a:pt x="14272" y="21096"/>
                    <a:pt x="15072" y="21348"/>
                    <a:pt x="16000" y="21600"/>
                  </a:cubicBezTo>
                  <a:lnTo>
                    <a:pt x="16256" y="21600"/>
                  </a:lnTo>
                  <a:cubicBezTo>
                    <a:pt x="16256" y="21600"/>
                    <a:pt x="16384" y="21600"/>
                    <a:pt x="16512" y="21348"/>
                  </a:cubicBezTo>
                  <a:cubicBezTo>
                    <a:pt x="17056" y="20527"/>
                    <a:pt x="17600" y="19769"/>
                    <a:pt x="17984" y="18695"/>
                  </a:cubicBezTo>
                  <a:cubicBezTo>
                    <a:pt x="18400" y="17622"/>
                    <a:pt x="18784" y="16358"/>
                    <a:pt x="19199" y="15285"/>
                  </a:cubicBezTo>
                  <a:cubicBezTo>
                    <a:pt x="19584" y="13958"/>
                    <a:pt x="20000" y="12884"/>
                    <a:pt x="20256" y="11874"/>
                  </a:cubicBezTo>
                  <a:cubicBezTo>
                    <a:pt x="20512" y="11053"/>
                    <a:pt x="20671" y="10547"/>
                    <a:pt x="20800" y="10043"/>
                  </a:cubicBezTo>
                  <a:cubicBezTo>
                    <a:pt x="20928" y="9726"/>
                    <a:pt x="21056" y="9474"/>
                    <a:pt x="21056" y="9222"/>
                  </a:cubicBezTo>
                  <a:lnTo>
                    <a:pt x="21472" y="8464"/>
                  </a:lnTo>
                  <a:lnTo>
                    <a:pt x="21472" y="7896"/>
                  </a:lnTo>
                  <a:cubicBezTo>
                    <a:pt x="21472" y="7642"/>
                    <a:pt x="21600" y="7642"/>
                    <a:pt x="21600" y="7389"/>
                  </a:cubicBezTo>
                  <a:cubicBezTo>
                    <a:pt x="21472" y="5559"/>
                    <a:pt x="21472" y="3726"/>
                    <a:pt x="21312" y="2147"/>
                  </a:cubicBezTo>
                  <a:lnTo>
                    <a:pt x="21312" y="1831"/>
                  </a:lnTo>
                  <a:cubicBezTo>
                    <a:pt x="21056" y="1074"/>
                    <a:pt x="20671" y="252"/>
                    <a:pt x="2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377;p8"/>
            <p:cNvSpPr/>
            <p:nvPr/>
          </p:nvSpPr>
          <p:spPr>
            <a:xfrm>
              <a:off x="205789" y="83268"/>
              <a:ext cx="182546" cy="17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9387" y="0"/>
                  </a:moveTo>
                  <a:cubicBezTo>
                    <a:pt x="8116" y="0"/>
                    <a:pt x="6315" y="440"/>
                    <a:pt x="5047" y="1432"/>
                  </a:cubicBezTo>
                  <a:cubicBezTo>
                    <a:pt x="3669" y="1872"/>
                    <a:pt x="2823" y="3195"/>
                    <a:pt x="1871" y="4627"/>
                  </a:cubicBezTo>
                  <a:cubicBezTo>
                    <a:pt x="1445" y="5070"/>
                    <a:pt x="1445" y="5510"/>
                    <a:pt x="1022" y="5950"/>
                  </a:cubicBezTo>
                  <a:cubicBezTo>
                    <a:pt x="599" y="6942"/>
                    <a:pt x="177" y="7825"/>
                    <a:pt x="177" y="8705"/>
                  </a:cubicBezTo>
                  <a:cubicBezTo>
                    <a:pt x="-249" y="11020"/>
                    <a:pt x="177" y="12895"/>
                    <a:pt x="599" y="14658"/>
                  </a:cubicBezTo>
                  <a:cubicBezTo>
                    <a:pt x="1022" y="15650"/>
                    <a:pt x="1445" y="16530"/>
                    <a:pt x="2397" y="17413"/>
                  </a:cubicBezTo>
                  <a:cubicBezTo>
                    <a:pt x="2823" y="17965"/>
                    <a:pt x="3669" y="18845"/>
                    <a:pt x="4517" y="19285"/>
                  </a:cubicBezTo>
                  <a:cubicBezTo>
                    <a:pt x="5470" y="19728"/>
                    <a:pt x="6315" y="20168"/>
                    <a:pt x="6741" y="20720"/>
                  </a:cubicBezTo>
                  <a:cubicBezTo>
                    <a:pt x="7693" y="20720"/>
                    <a:pt x="8539" y="21160"/>
                    <a:pt x="9810" y="21160"/>
                  </a:cubicBezTo>
                  <a:cubicBezTo>
                    <a:pt x="10762" y="21600"/>
                    <a:pt x="11611" y="21600"/>
                    <a:pt x="12033" y="21600"/>
                  </a:cubicBezTo>
                  <a:cubicBezTo>
                    <a:pt x="13409" y="21600"/>
                    <a:pt x="14680" y="21160"/>
                    <a:pt x="15632" y="21160"/>
                  </a:cubicBezTo>
                  <a:cubicBezTo>
                    <a:pt x="16481" y="20720"/>
                    <a:pt x="17326" y="20720"/>
                    <a:pt x="17749" y="19728"/>
                  </a:cubicBezTo>
                  <a:cubicBezTo>
                    <a:pt x="18702" y="19285"/>
                    <a:pt x="19550" y="18845"/>
                    <a:pt x="19973" y="17965"/>
                  </a:cubicBezTo>
                  <a:cubicBezTo>
                    <a:pt x="20395" y="16973"/>
                    <a:pt x="20925" y="16090"/>
                    <a:pt x="20925" y="15210"/>
                  </a:cubicBezTo>
                  <a:cubicBezTo>
                    <a:pt x="21351" y="14215"/>
                    <a:pt x="21351" y="13335"/>
                    <a:pt x="21351" y="12452"/>
                  </a:cubicBezTo>
                  <a:cubicBezTo>
                    <a:pt x="21351" y="11460"/>
                    <a:pt x="21351" y="10580"/>
                    <a:pt x="20925" y="9145"/>
                  </a:cubicBezTo>
                  <a:cubicBezTo>
                    <a:pt x="20925" y="8705"/>
                    <a:pt x="20395" y="7825"/>
                    <a:pt x="19973" y="6390"/>
                  </a:cubicBezTo>
                  <a:cubicBezTo>
                    <a:pt x="19550" y="5070"/>
                    <a:pt x="18702" y="4187"/>
                    <a:pt x="17749" y="2755"/>
                  </a:cubicBezTo>
                  <a:cubicBezTo>
                    <a:pt x="16481" y="1872"/>
                    <a:pt x="15103" y="1432"/>
                    <a:pt x="13831" y="880"/>
                  </a:cubicBezTo>
                  <a:cubicBezTo>
                    <a:pt x="12456" y="440"/>
                    <a:pt x="11185" y="0"/>
                    <a:pt x="9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02" name="Google Shape;1378;p8"/>
          <p:cNvGrpSpPr/>
          <p:nvPr/>
        </p:nvGrpSpPr>
        <p:grpSpPr>
          <a:xfrm>
            <a:off x="1240345" y="3095697"/>
            <a:ext cx="1531393" cy="1331509"/>
            <a:chOff x="0" y="0"/>
            <a:chExt cx="1531392" cy="1331508"/>
          </a:xfrm>
        </p:grpSpPr>
        <p:sp>
          <p:nvSpPr>
            <p:cNvPr id="1584" name="Google Shape;1379;p8"/>
            <p:cNvSpPr/>
            <p:nvPr/>
          </p:nvSpPr>
          <p:spPr>
            <a:xfrm>
              <a:off x="0" y="446073"/>
              <a:ext cx="1531393" cy="88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147" y="0"/>
                  </a:moveTo>
                  <a:cubicBezTo>
                    <a:pt x="980" y="0"/>
                    <a:pt x="760" y="145"/>
                    <a:pt x="676" y="526"/>
                  </a:cubicBezTo>
                  <a:cubicBezTo>
                    <a:pt x="414" y="1215"/>
                    <a:pt x="278" y="2031"/>
                    <a:pt x="152" y="2793"/>
                  </a:cubicBezTo>
                  <a:cubicBezTo>
                    <a:pt x="16" y="3700"/>
                    <a:pt x="-26" y="4606"/>
                    <a:pt x="16" y="5514"/>
                  </a:cubicBezTo>
                  <a:cubicBezTo>
                    <a:pt x="16" y="5894"/>
                    <a:pt x="58" y="6275"/>
                    <a:pt x="152" y="6656"/>
                  </a:cubicBezTo>
                  <a:cubicBezTo>
                    <a:pt x="236" y="7109"/>
                    <a:pt x="362" y="7399"/>
                    <a:pt x="498" y="7780"/>
                  </a:cubicBezTo>
                  <a:cubicBezTo>
                    <a:pt x="623" y="8089"/>
                    <a:pt x="801" y="8307"/>
                    <a:pt x="980" y="8542"/>
                  </a:cubicBezTo>
                  <a:cubicBezTo>
                    <a:pt x="1147" y="8760"/>
                    <a:pt x="1367" y="9068"/>
                    <a:pt x="1587" y="9286"/>
                  </a:cubicBezTo>
                  <a:cubicBezTo>
                    <a:pt x="2415" y="10192"/>
                    <a:pt x="3336" y="10954"/>
                    <a:pt x="4206" y="11789"/>
                  </a:cubicBezTo>
                  <a:cubicBezTo>
                    <a:pt x="4688" y="12242"/>
                    <a:pt x="5128" y="12695"/>
                    <a:pt x="5557" y="13222"/>
                  </a:cubicBezTo>
                  <a:cubicBezTo>
                    <a:pt x="6081" y="13910"/>
                    <a:pt x="6647" y="14582"/>
                    <a:pt x="7170" y="15343"/>
                  </a:cubicBezTo>
                  <a:cubicBezTo>
                    <a:pt x="8354" y="16921"/>
                    <a:pt x="9527" y="18590"/>
                    <a:pt x="10795" y="20023"/>
                  </a:cubicBezTo>
                  <a:cubicBezTo>
                    <a:pt x="11099" y="20403"/>
                    <a:pt x="11361" y="20712"/>
                    <a:pt x="11675" y="21002"/>
                  </a:cubicBezTo>
                  <a:cubicBezTo>
                    <a:pt x="11937" y="21237"/>
                    <a:pt x="12199" y="21383"/>
                    <a:pt x="12460" y="21455"/>
                  </a:cubicBezTo>
                  <a:cubicBezTo>
                    <a:pt x="12701" y="21555"/>
                    <a:pt x="12949" y="21600"/>
                    <a:pt x="13198" y="21600"/>
                  </a:cubicBezTo>
                  <a:cubicBezTo>
                    <a:pt x="13535" y="21600"/>
                    <a:pt x="13874" y="21518"/>
                    <a:pt x="14199" y="21383"/>
                  </a:cubicBezTo>
                  <a:cubicBezTo>
                    <a:pt x="14461" y="21237"/>
                    <a:pt x="14723" y="21002"/>
                    <a:pt x="14985" y="20857"/>
                  </a:cubicBezTo>
                  <a:cubicBezTo>
                    <a:pt x="15247" y="20621"/>
                    <a:pt x="15467" y="20403"/>
                    <a:pt x="15687" y="20168"/>
                  </a:cubicBezTo>
                  <a:cubicBezTo>
                    <a:pt x="16253" y="19569"/>
                    <a:pt x="16734" y="18898"/>
                    <a:pt x="17216" y="18209"/>
                  </a:cubicBezTo>
                  <a:cubicBezTo>
                    <a:pt x="18086" y="16921"/>
                    <a:pt x="18829" y="15561"/>
                    <a:pt x="19699" y="14364"/>
                  </a:cubicBezTo>
                  <a:cubicBezTo>
                    <a:pt x="20223" y="13675"/>
                    <a:pt x="20746" y="13149"/>
                    <a:pt x="21145" y="12314"/>
                  </a:cubicBezTo>
                  <a:cubicBezTo>
                    <a:pt x="21270" y="12097"/>
                    <a:pt x="21365" y="11861"/>
                    <a:pt x="21448" y="11553"/>
                  </a:cubicBezTo>
                  <a:cubicBezTo>
                    <a:pt x="21448" y="11408"/>
                    <a:pt x="21490" y="11263"/>
                    <a:pt x="21532" y="11100"/>
                  </a:cubicBezTo>
                  <a:cubicBezTo>
                    <a:pt x="21574" y="10954"/>
                    <a:pt x="21574" y="10809"/>
                    <a:pt x="21574" y="10573"/>
                  </a:cubicBezTo>
                  <a:lnTo>
                    <a:pt x="21574" y="10283"/>
                  </a:lnTo>
                  <a:cubicBezTo>
                    <a:pt x="21574" y="10120"/>
                    <a:pt x="21532" y="9902"/>
                    <a:pt x="21490" y="9739"/>
                  </a:cubicBezTo>
                  <a:cubicBezTo>
                    <a:pt x="21406" y="9286"/>
                    <a:pt x="21270" y="8996"/>
                    <a:pt x="21103" y="8687"/>
                  </a:cubicBezTo>
                  <a:cubicBezTo>
                    <a:pt x="20997" y="8470"/>
                    <a:pt x="20852" y="8374"/>
                    <a:pt x="20709" y="8374"/>
                  </a:cubicBezTo>
                  <a:cubicBezTo>
                    <a:pt x="20555" y="8374"/>
                    <a:pt x="20404" y="8489"/>
                    <a:pt x="20317" y="8687"/>
                  </a:cubicBezTo>
                  <a:cubicBezTo>
                    <a:pt x="20055" y="9068"/>
                    <a:pt x="20097" y="9667"/>
                    <a:pt x="20317" y="10120"/>
                  </a:cubicBezTo>
                  <a:lnTo>
                    <a:pt x="20359" y="10192"/>
                  </a:lnTo>
                  <a:cubicBezTo>
                    <a:pt x="20359" y="10283"/>
                    <a:pt x="20401" y="10283"/>
                    <a:pt x="20401" y="10356"/>
                  </a:cubicBezTo>
                  <a:lnTo>
                    <a:pt x="20401" y="10646"/>
                  </a:lnTo>
                  <a:cubicBezTo>
                    <a:pt x="20359" y="10809"/>
                    <a:pt x="20317" y="10882"/>
                    <a:pt x="20264" y="10954"/>
                  </a:cubicBezTo>
                  <a:cubicBezTo>
                    <a:pt x="20139" y="11263"/>
                    <a:pt x="19961" y="11553"/>
                    <a:pt x="19793" y="11789"/>
                  </a:cubicBezTo>
                  <a:cubicBezTo>
                    <a:pt x="19479" y="12169"/>
                    <a:pt x="19175" y="12550"/>
                    <a:pt x="18913" y="12913"/>
                  </a:cubicBezTo>
                  <a:cubicBezTo>
                    <a:pt x="18568" y="13366"/>
                    <a:pt x="18264" y="13820"/>
                    <a:pt x="17960" y="14364"/>
                  </a:cubicBezTo>
                  <a:cubicBezTo>
                    <a:pt x="17300" y="15416"/>
                    <a:pt x="16598" y="16468"/>
                    <a:pt x="15865" y="17538"/>
                  </a:cubicBezTo>
                  <a:cubicBezTo>
                    <a:pt x="15383" y="18136"/>
                    <a:pt x="14859" y="18735"/>
                    <a:pt x="14335" y="19188"/>
                  </a:cubicBezTo>
                  <a:cubicBezTo>
                    <a:pt x="14032" y="19352"/>
                    <a:pt x="13770" y="19496"/>
                    <a:pt x="13456" y="19569"/>
                  </a:cubicBezTo>
                  <a:lnTo>
                    <a:pt x="13026" y="19569"/>
                  </a:lnTo>
                  <a:cubicBezTo>
                    <a:pt x="13068" y="19116"/>
                    <a:pt x="13026" y="18662"/>
                    <a:pt x="12932" y="18209"/>
                  </a:cubicBezTo>
                  <a:cubicBezTo>
                    <a:pt x="12806" y="17683"/>
                    <a:pt x="12628" y="17230"/>
                    <a:pt x="12408" y="16776"/>
                  </a:cubicBezTo>
                  <a:cubicBezTo>
                    <a:pt x="12329" y="16595"/>
                    <a:pt x="12188" y="16517"/>
                    <a:pt x="12043" y="16517"/>
                  </a:cubicBezTo>
                  <a:cubicBezTo>
                    <a:pt x="11882" y="16517"/>
                    <a:pt x="11716" y="16614"/>
                    <a:pt x="11622" y="16776"/>
                  </a:cubicBezTo>
                  <a:cubicBezTo>
                    <a:pt x="11497" y="16994"/>
                    <a:pt x="11455" y="17230"/>
                    <a:pt x="11455" y="17538"/>
                  </a:cubicBezTo>
                  <a:lnTo>
                    <a:pt x="11455" y="17683"/>
                  </a:lnTo>
                  <a:cubicBezTo>
                    <a:pt x="11413" y="17610"/>
                    <a:pt x="11361" y="17538"/>
                    <a:pt x="11319" y="17538"/>
                  </a:cubicBezTo>
                  <a:cubicBezTo>
                    <a:pt x="10889" y="16849"/>
                    <a:pt x="10449" y="16178"/>
                    <a:pt x="10103" y="15416"/>
                  </a:cubicBezTo>
                  <a:cubicBezTo>
                    <a:pt x="9967" y="15107"/>
                    <a:pt x="9842" y="14727"/>
                    <a:pt x="9747" y="14437"/>
                  </a:cubicBezTo>
                  <a:cubicBezTo>
                    <a:pt x="9663" y="14128"/>
                    <a:pt x="9622" y="13983"/>
                    <a:pt x="9486" y="13820"/>
                  </a:cubicBezTo>
                  <a:cubicBezTo>
                    <a:pt x="9360" y="13747"/>
                    <a:pt x="9266" y="13675"/>
                    <a:pt x="9182" y="13675"/>
                  </a:cubicBezTo>
                  <a:lnTo>
                    <a:pt x="9004" y="13675"/>
                  </a:lnTo>
                  <a:cubicBezTo>
                    <a:pt x="8878" y="13747"/>
                    <a:pt x="8742" y="13983"/>
                    <a:pt x="8658" y="14201"/>
                  </a:cubicBezTo>
                  <a:cubicBezTo>
                    <a:pt x="8616" y="14364"/>
                    <a:pt x="8616" y="14509"/>
                    <a:pt x="8616" y="14727"/>
                  </a:cubicBezTo>
                  <a:cubicBezTo>
                    <a:pt x="7485" y="13222"/>
                    <a:pt x="6385" y="11716"/>
                    <a:pt x="5211" y="10501"/>
                  </a:cubicBezTo>
                  <a:cubicBezTo>
                    <a:pt x="4688" y="9902"/>
                    <a:pt x="4080" y="9449"/>
                    <a:pt x="3504" y="8923"/>
                  </a:cubicBezTo>
                  <a:cubicBezTo>
                    <a:pt x="2896" y="8307"/>
                    <a:pt x="2289" y="7780"/>
                    <a:pt x="1765" y="7018"/>
                  </a:cubicBezTo>
                  <a:cubicBezTo>
                    <a:pt x="1587" y="6874"/>
                    <a:pt x="1461" y="6656"/>
                    <a:pt x="1325" y="6348"/>
                  </a:cubicBezTo>
                  <a:cubicBezTo>
                    <a:pt x="1325" y="6275"/>
                    <a:pt x="1283" y="6203"/>
                    <a:pt x="1241" y="6112"/>
                  </a:cubicBezTo>
                  <a:cubicBezTo>
                    <a:pt x="1241" y="5967"/>
                    <a:pt x="1200" y="5749"/>
                    <a:pt x="1200" y="5586"/>
                  </a:cubicBezTo>
                  <a:cubicBezTo>
                    <a:pt x="1147" y="5133"/>
                    <a:pt x="1147" y="4606"/>
                    <a:pt x="1200" y="4153"/>
                  </a:cubicBezTo>
                  <a:cubicBezTo>
                    <a:pt x="1241" y="3391"/>
                    <a:pt x="1367" y="2721"/>
                    <a:pt x="1503" y="2031"/>
                  </a:cubicBezTo>
                  <a:cubicBezTo>
                    <a:pt x="1545" y="1813"/>
                    <a:pt x="1587" y="1669"/>
                    <a:pt x="1671" y="1505"/>
                  </a:cubicBezTo>
                  <a:cubicBezTo>
                    <a:pt x="1807" y="1052"/>
                    <a:pt x="1723" y="453"/>
                    <a:pt x="1461" y="145"/>
                  </a:cubicBezTo>
                  <a:cubicBezTo>
                    <a:pt x="1367" y="72"/>
                    <a:pt x="1283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382;p8"/>
            <p:cNvSpPr/>
            <p:nvPr/>
          </p:nvSpPr>
          <p:spPr>
            <a:xfrm>
              <a:off x="375870" y="777654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150"/>
                    <a:pt x="862" y="2300"/>
                    <a:pt x="862" y="3458"/>
                  </a:cubicBezTo>
                  <a:cubicBezTo>
                    <a:pt x="4537" y="8350"/>
                    <a:pt x="8206" y="11808"/>
                    <a:pt x="11662" y="15550"/>
                  </a:cubicBezTo>
                  <a:cubicBezTo>
                    <a:pt x="15337" y="17858"/>
                    <a:pt x="18144" y="20450"/>
                    <a:pt x="21600" y="21600"/>
                  </a:cubicBezTo>
                  <a:cubicBezTo>
                    <a:pt x="21600" y="20450"/>
                    <a:pt x="21600" y="17858"/>
                    <a:pt x="20738" y="16708"/>
                  </a:cubicBezTo>
                  <a:lnTo>
                    <a:pt x="19875" y="16708"/>
                  </a:lnTo>
                  <a:cubicBezTo>
                    <a:pt x="19006" y="15550"/>
                    <a:pt x="19006" y="15550"/>
                    <a:pt x="18144" y="14400"/>
                  </a:cubicBezTo>
                  <a:cubicBezTo>
                    <a:pt x="14475" y="11808"/>
                    <a:pt x="10800" y="9500"/>
                    <a:pt x="7344" y="7200"/>
                  </a:cubicBezTo>
                  <a:cubicBezTo>
                    <a:pt x="5400" y="4608"/>
                    <a:pt x="2806" y="3458"/>
                    <a:pt x="862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383;p8"/>
            <p:cNvSpPr/>
            <p:nvPr/>
          </p:nvSpPr>
          <p:spPr>
            <a:xfrm>
              <a:off x="495174" y="7787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385;p8"/>
            <p:cNvSpPr/>
            <p:nvPr/>
          </p:nvSpPr>
          <p:spPr>
            <a:xfrm>
              <a:off x="468804" y="774685"/>
              <a:ext cx="46856" cy="6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4400" y="4165"/>
                  </a:lnTo>
                  <a:cubicBezTo>
                    <a:pt x="9947" y="7546"/>
                    <a:pt x="5831" y="10672"/>
                    <a:pt x="1379" y="15093"/>
                  </a:cubicBezTo>
                  <a:lnTo>
                    <a:pt x="0" y="16140"/>
                  </a:lnTo>
                  <a:lnTo>
                    <a:pt x="0" y="21600"/>
                  </a:lnTo>
                  <a:cubicBezTo>
                    <a:pt x="7200" y="16140"/>
                    <a:pt x="14400" y="9625"/>
                    <a:pt x="21600" y="4165"/>
                  </a:cubicBezTo>
                  <a:lnTo>
                    <a:pt x="21600" y="3118"/>
                  </a:lnTo>
                  <a:cubicBezTo>
                    <a:pt x="21600" y="2079"/>
                    <a:pt x="21600" y="1039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386;p8"/>
            <p:cNvSpPr/>
            <p:nvPr/>
          </p:nvSpPr>
          <p:spPr>
            <a:xfrm>
              <a:off x="786668" y="7757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387;p8"/>
            <p:cNvSpPr/>
            <p:nvPr/>
          </p:nvSpPr>
          <p:spPr>
            <a:xfrm>
              <a:off x="938352" y="6735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60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389;p8"/>
            <p:cNvSpPr/>
            <p:nvPr/>
          </p:nvSpPr>
          <p:spPr>
            <a:xfrm>
              <a:off x="531276" y="879498"/>
              <a:ext cx="70648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737"/>
                  </a:lnTo>
                  <a:cubicBezTo>
                    <a:pt x="3637" y="6390"/>
                    <a:pt x="7498" y="10342"/>
                    <a:pt x="11366" y="13995"/>
                  </a:cubicBezTo>
                  <a:cubicBezTo>
                    <a:pt x="15003" y="16433"/>
                    <a:pt x="17956" y="19171"/>
                    <a:pt x="21600" y="21600"/>
                  </a:cubicBezTo>
                  <a:lnTo>
                    <a:pt x="21600" y="16433"/>
                  </a:lnTo>
                  <a:cubicBezTo>
                    <a:pt x="21140" y="17190"/>
                    <a:pt x="20686" y="17569"/>
                    <a:pt x="20232" y="17569"/>
                  </a:cubicBezTo>
                  <a:cubicBezTo>
                    <a:pt x="19778" y="17569"/>
                    <a:pt x="19324" y="17190"/>
                    <a:pt x="18870" y="16433"/>
                  </a:cubicBezTo>
                  <a:cubicBezTo>
                    <a:pt x="12273" y="11566"/>
                    <a:pt x="5683" y="639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391;p8"/>
            <p:cNvSpPr/>
            <p:nvPr/>
          </p:nvSpPr>
          <p:spPr>
            <a:xfrm>
              <a:off x="921663" y="659441"/>
              <a:ext cx="46102" cy="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8" y="2430"/>
                    <a:pt x="14282" y="4593"/>
                    <a:pt x="11490" y="6750"/>
                  </a:cubicBezTo>
                  <a:lnTo>
                    <a:pt x="11490" y="8101"/>
                  </a:lnTo>
                  <a:cubicBezTo>
                    <a:pt x="6965" y="10257"/>
                    <a:pt x="2782" y="13499"/>
                    <a:pt x="0" y="17014"/>
                  </a:cubicBezTo>
                  <a:cubicBezTo>
                    <a:pt x="0" y="18092"/>
                    <a:pt x="0" y="19170"/>
                    <a:pt x="1391" y="21600"/>
                  </a:cubicBezTo>
                  <a:cubicBezTo>
                    <a:pt x="8709" y="14850"/>
                    <a:pt x="14282" y="9179"/>
                    <a:pt x="21600" y="35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393;p8"/>
            <p:cNvSpPr/>
            <p:nvPr/>
          </p:nvSpPr>
          <p:spPr>
            <a:xfrm>
              <a:off x="893361" y="707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54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394;p8"/>
            <p:cNvSpPr/>
            <p:nvPr/>
          </p:nvSpPr>
          <p:spPr>
            <a:xfrm>
              <a:off x="914951" y="1078004"/>
              <a:ext cx="46856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2438"/>
                    <a:pt x="17147" y="3653"/>
                    <a:pt x="15769" y="5176"/>
                  </a:cubicBezTo>
                  <a:cubicBezTo>
                    <a:pt x="11663" y="8820"/>
                    <a:pt x="7200" y="12780"/>
                    <a:pt x="3094" y="17648"/>
                  </a:cubicBezTo>
                  <a:cubicBezTo>
                    <a:pt x="3094" y="17648"/>
                    <a:pt x="1379" y="18863"/>
                    <a:pt x="0" y="18863"/>
                  </a:cubicBezTo>
                  <a:lnTo>
                    <a:pt x="0" y="21600"/>
                  </a:lnTo>
                  <a:cubicBezTo>
                    <a:pt x="7200" y="15210"/>
                    <a:pt x="14400" y="8820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96" name="Google Shape;1395;p8"/>
            <p:cNvGrpSpPr/>
            <p:nvPr/>
          </p:nvGrpSpPr>
          <p:grpSpPr>
            <a:xfrm>
              <a:off x="949156" y="1082441"/>
              <a:ext cx="1" cy="12701"/>
              <a:chOff x="0" y="0"/>
              <a:chExt cx="0" cy="12700"/>
            </a:xfrm>
          </p:grpSpPr>
          <p:sp>
            <p:nvSpPr>
              <p:cNvPr id="159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9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97" name="Google Shape;1396;p8"/>
            <p:cNvSpPr/>
            <p:nvPr/>
          </p:nvSpPr>
          <p:spPr>
            <a:xfrm>
              <a:off x="824986" y="1078004"/>
              <a:ext cx="7137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38"/>
                  </a:lnTo>
                  <a:cubicBezTo>
                    <a:pt x="3828" y="6390"/>
                    <a:pt x="7649" y="10043"/>
                    <a:pt x="12375" y="13995"/>
                  </a:cubicBezTo>
                  <a:cubicBezTo>
                    <a:pt x="15077" y="16433"/>
                    <a:pt x="18000" y="18863"/>
                    <a:pt x="21600" y="21600"/>
                  </a:cubicBezTo>
                  <a:lnTo>
                    <a:pt x="21600" y="18863"/>
                  </a:lnTo>
                  <a:lnTo>
                    <a:pt x="20702" y="18863"/>
                  </a:lnTo>
                  <a:cubicBezTo>
                    <a:pt x="14179" y="12780"/>
                    <a:pt x="6751" y="760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399;p8"/>
            <p:cNvSpPr/>
            <p:nvPr/>
          </p:nvSpPr>
          <p:spPr>
            <a:xfrm>
              <a:off x="967765" y="975406"/>
              <a:ext cx="74348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" y="308"/>
                    <a:pt x="569" y="616"/>
                    <a:pt x="862" y="923"/>
                  </a:cubicBezTo>
                  <a:lnTo>
                    <a:pt x="862" y="0"/>
                  </a:lnTo>
                  <a:close/>
                  <a:moveTo>
                    <a:pt x="862" y="923"/>
                  </a:moveTo>
                  <a:lnTo>
                    <a:pt x="862" y="1613"/>
                  </a:lnTo>
                  <a:cubicBezTo>
                    <a:pt x="4531" y="5484"/>
                    <a:pt x="8206" y="9672"/>
                    <a:pt x="11662" y="13542"/>
                  </a:cubicBezTo>
                  <a:cubicBezTo>
                    <a:pt x="14469" y="16116"/>
                    <a:pt x="17925" y="19017"/>
                    <a:pt x="21600" y="21600"/>
                  </a:cubicBezTo>
                  <a:cubicBezTo>
                    <a:pt x="21600" y="20313"/>
                    <a:pt x="21600" y="20313"/>
                    <a:pt x="20738" y="19017"/>
                  </a:cubicBezTo>
                  <a:lnTo>
                    <a:pt x="19875" y="19017"/>
                  </a:lnTo>
                  <a:cubicBezTo>
                    <a:pt x="13894" y="12563"/>
                    <a:pt x="6931" y="7275"/>
                    <a:pt x="862" y="92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401;p8"/>
            <p:cNvSpPr/>
            <p:nvPr/>
          </p:nvSpPr>
          <p:spPr>
            <a:xfrm>
              <a:off x="673301" y="979127"/>
              <a:ext cx="71379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64"/>
                  </a:lnTo>
                  <a:cubicBezTo>
                    <a:pt x="3821" y="6170"/>
                    <a:pt x="7649" y="11421"/>
                    <a:pt x="12148" y="13885"/>
                  </a:cubicBezTo>
                  <a:cubicBezTo>
                    <a:pt x="15077" y="17903"/>
                    <a:pt x="17772" y="20368"/>
                    <a:pt x="21600" y="21600"/>
                  </a:cubicBezTo>
                  <a:lnTo>
                    <a:pt x="21600" y="17903"/>
                  </a:lnTo>
                  <a:cubicBezTo>
                    <a:pt x="18898" y="15430"/>
                    <a:pt x="16874" y="13885"/>
                    <a:pt x="14172" y="11421"/>
                  </a:cubicBezTo>
                  <a:cubicBezTo>
                    <a:pt x="12148" y="10188"/>
                    <a:pt x="9452" y="7715"/>
                    <a:pt x="6523" y="6170"/>
                  </a:cubicBezTo>
                  <a:cubicBezTo>
                    <a:pt x="4726" y="3706"/>
                    <a:pt x="2025" y="24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403;p8"/>
            <p:cNvSpPr/>
            <p:nvPr/>
          </p:nvSpPr>
          <p:spPr>
            <a:xfrm>
              <a:off x="620509" y="873562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7145" y="2184"/>
                  </a:lnTo>
                  <a:cubicBezTo>
                    <a:pt x="13027" y="5744"/>
                    <a:pt x="8573" y="7928"/>
                    <a:pt x="4455" y="11480"/>
                  </a:cubicBezTo>
                  <a:cubicBezTo>
                    <a:pt x="3086" y="13672"/>
                    <a:pt x="1707" y="14764"/>
                    <a:pt x="0" y="15856"/>
                  </a:cubicBezTo>
                  <a:lnTo>
                    <a:pt x="0" y="21600"/>
                  </a:lnTo>
                  <a:cubicBezTo>
                    <a:pt x="7203" y="15856"/>
                    <a:pt x="14397" y="10120"/>
                    <a:pt x="21600" y="3276"/>
                  </a:cubicBezTo>
                  <a:cubicBezTo>
                    <a:pt x="21600" y="2184"/>
                    <a:pt x="21600" y="1092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3" name="Google Shape;1404;p8"/>
            <p:cNvGrpSpPr/>
            <p:nvPr/>
          </p:nvGrpSpPr>
          <p:grpSpPr>
            <a:xfrm>
              <a:off x="800441" y="983188"/>
              <a:ext cx="1" cy="12701"/>
              <a:chOff x="0" y="0"/>
              <a:chExt cx="0" cy="12700"/>
            </a:xfrm>
          </p:grpSpPr>
          <p:sp>
            <p:nvSpPr>
              <p:cNvPr id="160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6" name="Google Shape;1405;p8"/>
            <p:cNvGrpSpPr/>
            <p:nvPr/>
          </p:nvGrpSpPr>
          <p:grpSpPr>
            <a:xfrm>
              <a:off x="795585" y="988054"/>
              <a:ext cx="12701" cy="1"/>
              <a:chOff x="0" y="0"/>
              <a:chExt cx="12700" cy="0"/>
            </a:xfrm>
          </p:grpSpPr>
          <p:sp>
            <p:nvSpPr>
              <p:cNvPr id="160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5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07" name="Google Shape;1406;p8"/>
            <p:cNvSpPr/>
            <p:nvPr/>
          </p:nvSpPr>
          <p:spPr>
            <a:xfrm>
              <a:off x="763267" y="982096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15"/>
                    <a:pt x="18516" y="1215"/>
                    <a:pt x="17137" y="2438"/>
                  </a:cubicBezTo>
                  <a:cubicBezTo>
                    <a:pt x="13031" y="6390"/>
                    <a:pt x="8569" y="10043"/>
                    <a:pt x="5831" y="15210"/>
                  </a:cubicBezTo>
                  <a:cubicBezTo>
                    <a:pt x="4453" y="16433"/>
                    <a:pt x="2747" y="16433"/>
                    <a:pt x="1369" y="16433"/>
                  </a:cubicBezTo>
                  <a:lnTo>
                    <a:pt x="0" y="16433"/>
                  </a:lnTo>
                  <a:lnTo>
                    <a:pt x="0" y="21600"/>
                  </a:lnTo>
                  <a:cubicBezTo>
                    <a:pt x="7200" y="13995"/>
                    <a:pt x="14400" y="7605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407;p8"/>
            <p:cNvSpPr/>
            <p:nvPr/>
          </p:nvSpPr>
          <p:spPr>
            <a:xfrm>
              <a:off x="673301" y="777654"/>
              <a:ext cx="7434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07"/>
                  </a:lnTo>
                  <a:cubicBezTo>
                    <a:pt x="4537" y="5237"/>
                    <a:pt x="8206" y="9488"/>
                    <a:pt x="11662" y="13418"/>
                  </a:cubicBezTo>
                  <a:cubicBezTo>
                    <a:pt x="14475" y="16363"/>
                    <a:pt x="18144" y="18986"/>
                    <a:pt x="21600" y="21600"/>
                  </a:cubicBezTo>
                  <a:cubicBezTo>
                    <a:pt x="20738" y="20293"/>
                    <a:pt x="20738" y="18986"/>
                    <a:pt x="20738" y="17670"/>
                  </a:cubicBezTo>
                  <a:cubicBezTo>
                    <a:pt x="19875" y="17670"/>
                    <a:pt x="19013" y="17670"/>
                    <a:pt x="18144" y="16363"/>
                  </a:cubicBezTo>
                  <a:cubicBezTo>
                    <a:pt x="12744" y="10795"/>
                    <a:pt x="6262" y="687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410;p8"/>
            <p:cNvSpPr/>
            <p:nvPr/>
          </p:nvSpPr>
          <p:spPr>
            <a:xfrm>
              <a:off x="769226" y="563533"/>
              <a:ext cx="46834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2" y="1150"/>
                    <a:pt x="15776" y="3742"/>
                    <a:pt x="13027" y="6050"/>
                  </a:cubicBezTo>
                  <a:cubicBezTo>
                    <a:pt x="8573" y="9792"/>
                    <a:pt x="4455" y="13250"/>
                    <a:pt x="0" y="18150"/>
                  </a:cubicBezTo>
                  <a:cubicBezTo>
                    <a:pt x="0" y="19300"/>
                    <a:pt x="0" y="20450"/>
                    <a:pt x="1707" y="21600"/>
                  </a:cubicBezTo>
                  <a:cubicBezTo>
                    <a:pt x="8573" y="15558"/>
                    <a:pt x="14397" y="8350"/>
                    <a:pt x="21600" y="25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411;p8"/>
            <p:cNvSpPr/>
            <p:nvPr/>
          </p:nvSpPr>
          <p:spPr>
            <a:xfrm>
              <a:off x="1062168" y="809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0"/>
                    <a:pt x="0" y="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412;p8"/>
            <p:cNvSpPr/>
            <p:nvPr/>
          </p:nvSpPr>
          <p:spPr>
            <a:xfrm>
              <a:off x="707507" y="591796"/>
              <a:ext cx="43134" cy="2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7" y="2332"/>
                    <a:pt x="2973" y="4665"/>
                    <a:pt x="6324" y="6997"/>
                  </a:cubicBezTo>
                  <a:cubicBezTo>
                    <a:pt x="10795" y="12254"/>
                    <a:pt x="17129" y="16935"/>
                    <a:pt x="21600" y="21600"/>
                  </a:cubicBezTo>
                  <a:lnTo>
                    <a:pt x="21600" y="16935"/>
                  </a:lnTo>
                  <a:lnTo>
                    <a:pt x="17129" y="16935"/>
                  </a:lnTo>
                  <a:cubicBezTo>
                    <a:pt x="10795" y="9346"/>
                    <a:pt x="4837" y="46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413;p8"/>
            <p:cNvSpPr/>
            <p:nvPr/>
          </p:nvSpPr>
          <p:spPr>
            <a:xfrm>
              <a:off x="1010876" y="796237"/>
              <a:ext cx="25300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78" y="4106"/>
                  </a:lnTo>
                  <a:cubicBezTo>
                    <a:pt x="8265" y="8212"/>
                    <a:pt x="15869" y="16453"/>
                    <a:pt x="21600" y="21600"/>
                  </a:cubicBezTo>
                  <a:cubicBezTo>
                    <a:pt x="15869" y="12347"/>
                    <a:pt x="8265" y="821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15" name="Google Shape;1416;p8"/>
            <p:cNvGrpSpPr/>
            <p:nvPr/>
          </p:nvGrpSpPr>
          <p:grpSpPr>
            <a:xfrm>
              <a:off x="70593" y="653483"/>
              <a:ext cx="12701" cy="1"/>
              <a:chOff x="0" y="0"/>
              <a:chExt cx="12700" cy="0"/>
            </a:xfrm>
          </p:grpSpPr>
          <p:sp>
            <p:nvSpPr>
              <p:cNvPr id="16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1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8" name="Google Shape;1417;p8"/>
            <p:cNvGrpSpPr/>
            <p:nvPr/>
          </p:nvGrpSpPr>
          <p:grpSpPr>
            <a:xfrm>
              <a:off x="759896" y="1107337"/>
              <a:ext cx="12701" cy="12701"/>
              <a:chOff x="0" y="0"/>
              <a:chExt cx="12700" cy="12700"/>
            </a:xfrm>
          </p:grpSpPr>
          <p:sp>
            <p:nvSpPr>
              <p:cNvPr id="1616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21600"/>
                      <a:pt x="10761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7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761" y="0"/>
                      <a:pt x="2160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19" name="Google Shape;1418;p8"/>
            <p:cNvSpPr/>
            <p:nvPr/>
          </p:nvSpPr>
          <p:spPr>
            <a:xfrm>
              <a:off x="1001969" y="377675"/>
              <a:ext cx="217126" cy="1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" y="75"/>
                    <a:pt x="133" y="147"/>
                    <a:pt x="201" y="222"/>
                  </a:cubicBezTo>
                  <a:cubicBezTo>
                    <a:pt x="135" y="150"/>
                    <a:pt x="68" y="75"/>
                    <a:pt x="0" y="0"/>
                  </a:cubicBezTo>
                  <a:close/>
                  <a:moveTo>
                    <a:pt x="201" y="222"/>
                  </a:moveTo>
                  <a:cubicBezTo>
                    <a:pt x="533" y="594"/>
                    <a:pt x="837" y="944"/>
                    <a:pt x="1139" y="1253"/>
                  </a:cubicBezTo>
                  <a:cubicBezTo>
                    <a:pt x="824" y="909"/>
                    <a:pt x="511" y="566"/>
                    <a:pt x="201" y="222"/>
                  </a:cubicBezTo>
                  <a:close/>
                  <a:moveTo>
                    <a:pt x="1139" y="1253"/>
                  </a:moveTo>
                  <a:cubicBezTo>
                    <a:pt x="3223" y="3534"/>
                    <a:pt x="5378" y="5818"/>
                    <a:pt x="7692" y="8099"/>
                  </a:cubicBezTo>
                  <a:cubicBezTo>
                    <a:pt x="10504" y="11233"/>
                    <a:pt x="13536" y="13932"/>
                    <a:pt x="16644" y="17173"/>
                  </a:cubicBezTo>
                  <a:cubicBezTo>
                    <a:pt x="18197" y="18466"/>
                    <a:pt x="20046" y="20303"/>
                    <a:pt x="21600" y="21600"/>
                  </a:cubicBezTo>
                  <a:cubicBezTo>
                    <a:pt x="16644" y="16632"/>
                    <a:pt x="11687" y="11770"/>
                    <a:pt x="6806" y="6802"/>
                  </a:cubicBezTo>
                  <a:lnTo>
                    <a:pt x="2440" y="2268"/>
                  </a:lnTo>
                  <a:cubicBezTo>
                    <a:pt x="1965" y="2037"/>
                    <a:pt x="1554" y="1681"/>
                    <a:pt x="1139" y="125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419;p8"/>
            <p:cNvSpPr/>
            <p:nvPr/>
          </p:nvSpPr>
          <p:spPr>
            <a:xfrm>
              <a:off x="891510" y="11906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23" name="Google Shape;1422;p8"/>
            <p:cNvGrpSpPr/>
            <p:nvPr/>
          </p:nvGrpSpPr>
          <p:grpSpPr>
            <a:xfrm>
              <a:off x="1045080" y="809955"/>
              <a:ext cx="1" cy="12701"/>
              <a:chOff x="0" y="0"/>
              <a:chExt cx="0" cy="12700"/>
            </a:xfrm>
          </p:grpSpPr>
          <p:sp>
            <p:nvSpPr>
              <p:cNvPr id="162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26" name="Google Shape;1423;p8"/>
            <p:cNvGrpSpPr/>
            <p:nvPr/>
          </p:nvGrpSpPr>
          <p:grpSpPr>
            <a:xfrm>
              <a:off x="1097872" y="775755"/>
              <a:ext cx="1" cy="12701"/>
              <a:chOff x="0" y="0"/>
              <a:chExt cx="0" cy="12700"/>
            </a:xfrm>
          </p:grpSpPr>
          <p:sp>
            <p:nvSpPr>
              <p:cNvPr id="162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29" name="Google Shape;1424;p8"/>
            <p:cNvGrpSpPr/>
            <p:nvPr/>
          </p:nvGrpSpPr>
          <p:grpSpPr>
            <a:xfrm>
              <a:off x="637952" y="681745"/>
              <a:ext cx="12701" cy="1"/>
              <a:chOff x="0" y="0"/>
              <a:chExt cx="12700" cy="0"/>
            </a:xfrm>
          </p:grpSpPr>
          <p:sp>
            <p:nvSpPr>
              <p:cNvPr id="162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30" name="Google Shape;1425;p8"/>
            <p:cNvSpPr/>
            <p:nvPr/>
          </p:nvSpPr>
          <p:spPr>
            <a:xfrm>
              <a:off x="521595" y="672088"/>
              <a:ext cx="71401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827" y="7200"/>
                    <a:pt x="8551" y="10942"/>
                    <a:pt x="12150" y="14400"/>
                  </a:cubicBezTo>
                  <a:cubicBezTo>
                    <a:pt x="15072" y="16700"/>
                    <a:pt x="18671" y="19292"/>
                    <a:pt x="21600" y="21600"/>
                  </a:cubicBezTo>
                  <a:lnTo>
                    <a:pt x="21600" y="16700"/>
                  </a:lnTo>
                  <a:lnTo>
                    <a:pt x="20695" y="16700"/>
                  </a:lnTo>
                  <a:cubicBezTo>
                    <a:pt x="13049" y="10942"/>
                    <a:pt x="6528" y="604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33" name="Google Shape;1427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163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34" name="Google Shape;1428;p8"/>
            <p:cNvSpPr/>
            <p:nvPr/>
          </p:nvSpPr>
          <p:spPr>
            <a:xfrm>
              <a:off x="611582" y="669099"/>
              <a:ext cx="46102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9" y="2191"/>
                    <a:pt x="17417" y="3282"/>
                    <a:pt x="16026" y="4651"/>
                  </a:cubicBezTo>
                  <a:cubicBezTo>
                    <a:pt x="10099" y="7933"/>
                    <a:pt x="5917" y="11484"/>
                    <a:pt x="2782" y="15858"/>
                  </a:cubicBezTo>
                  <a:cubicBezTo>
                    <a:pt x="1391" y="15858"/>
                    <a:pt x="1391" y="16949"/>
                    <a:pt x="0" y="16949"/>
                  </a:cubicBezTo>
                  <a:cubicBezTo>
                    <a:pt x="0" y="18318"/>
                    <a:pt x="1391" y="20509"/>
                    <a:pt x="1391" y="21600"/>
                  </a:cubicBezTo>
                  <a:cubicBezTo>
                    <a:pt x="8709" y="15858"/>
                    <a:pt x="14635" y="10116"/>
                    <a:pt x="21600" y="328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429;p8"/>
            <p:cNvSpPr/>
            <p:nvPr/>
          </p:nvSpPr>
          <p:spPr>
            <a:xfrm>
              <a:off x="909014" y="876530"/>
              <a:ext cx="43134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9" y="802"/>
                    <a:pt x="20156" y="1632"/>
                    <a:pt x="19392" y="2462"/>
                  </a:cubicBezTo>
                  <a:cubicBezTo>
                    <a:pt x="20587" y="2126"/>
                    <a:pt x="21600" y="1063"/>
                    <a:pt x="21600" y="0"/>
                  </a:cubicBezTo>
                  <a:close/>
                  <a:moveTo>
                    <a:pt x="19392" y="2462"/>
                  </a:moveTo>
                  <a:cubicBezTo>
                    <a:pt x="19144" y="2537"/>
                    <a:pt x="18874" y="2574"/>
                    <a:pt x="18616" y="2574"/>
                  </a:cubicBezTo>
                  <a:lnTo>
                    <a:pt x="18616" y="3320"/>
                  </a:lnTo>
                  <a:cubicBezTo>
                    <a:pt x="18874" y="3031"/>
                    <a:pt x="19133" y="2751"/>
                    <a:pt x="19392" y="2462"/>
                  </a:cubicBezTo>
                  <a:close/>
                  <a:moveTo>
                    <a:pt x="18616" y="3320"/>
                  </a:moveTo>
                  <a:cubicBezTo>
                    <a:pt x="17980" y="4020"/>
                    <a:pt x="17334" y="4719"/>
                    <a:pt x="16666" y="5428"/>
                  </a:cubicBezTo>
                  <a:cubicBezTo>
                    <a:pt x="17291" y="5018"/>
                    <a:pt x="17948" y="4598"/>
                    <a:pt x="18616" y="4188"/>
                  </a:cubicBezTo>
                  <a:lnTo>
                    <a:pt x="18616" y="3320"/>
                  </a:lnTo>
                  <a:close/>
                  <a:moveTo>
                    <a:pt x="16666" y="5428"/>
                  </a:moveTo>
                  <a:cubicBezTo>
                    <a:pt x="11355" y="8944"/>
                    <a:pt x="7466" y="12656"/>
                    <a:pt x="4471" y="16116"/>
                  </a:cubicBezTo>
                  <a:cubicBezTo>
                    <a:pt x="2973" y="17403"/>
                    <a:pt x="1487" y="18699"/>
                    <a:pt x="0" y="18699"/>
                  </a:cubicBezTo>
                  <a:lnTo>
                    <a:pt x="0" y="21600"/>
                  </a:lnTo>
                  <a:cubicBezTo>
                    <a:pt x="5807" y="16564"/>
                    <a:pt x="11613" y="10828"/>
                    <a:pt x="16666" y="5428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431;p8"/>
            <p:cNvSpPr/>
            <p:nvPr/>
          </p:nvSpPr>
          <p:spPr>
            <a:xfrm>
              <a:off x="1070379" y="777654"/>
              <a:ext cx="30484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6" y="638"/>
                    <a:pt x="20518" y="1263"/>
                    <a:pt x="19984" y="1875"/>
                  </a:cubicBezTo>
                  <a:cubicBezTo>
                    <a:pt x="21600" y="1861"/>
                    <a:pt x="21600" y="1712"/>
                    <a:pt x="21600" y="0"/>
                  </a:cubicBezTo>
                  <a:close/>
                  <a:moveTo>
                    <a:pt x="19984" y="1875"/>
                  </a:moveTo>
                  <a:cubicBezTo>
                    <a:pt x="19832" y="1875"/>
                    <a:pt x="19664" y="1875"/>
                    <a:pt x="19481" y="1875"/>
                  </a:cubicBezTo>
                  <a:cubicBezTo>
                    <a:pt x="13170" y="7512"/>
                    <a:pt x="6311" y="13612"/>
                    <a:pt x="0" y="21600"/>
                  </a:cubicBezTo>
                  <a:cubicBezTo>
                    <a:pt x="7713" y="14291"/>
                    <a:pt x="14100" y="8558"/>
                    <a:pt x="19984" y="1875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39" name="Google Shape;1433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163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40" name="Google Shape;1435;p8"/>
            <p:cNvSpPr/>
            <p:nvPr/>
          </p:nvSpPr>
          <p:spPr>
            <a:xfrm>
              <a:off x="816059" y="870572"/>
              <a:ext cx="74370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57"/>
                  </a:lnTo>
                  <a:lnTo>
                    <a:pt x="868" y="3457"/>
                  </a:lnTo>
                  <a:cubicBezTo>
                    <a:pt x="4536" y="7206"/>
                    <a:pt x="7991" y="10654"/>
                    <a:pt x="11665" y="14403"/>
                  </a:cubicBezTo>
                  <a:cubicBezTo>
                    <a:pt x="14471" y="16702"/>
                    <a:pt x="17926" y="19009"/>
                    <a:pt x="21600" y="21600"/>
                  </a:cubicBezTo>
                  <a:cubicBezTo>
                    <a:pt x="21600" y="20450"/>
                    <a:pt x="20738" y="19009"/>
                    <a:pt x="20738" y="17851"/>
                  </a:cubicBezTo>
                  <a:cubicBezTo>
                    <a:pt x="13390" y="11812"/>
                    <a:pt x="6267" y="7206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43" name="Google Shape;1436;p8"/>
            <p:cNvGrpSpPr/>
            <p:nvPr/>
          </p:nvGrpSpPr>
          <p:grpSpPr>
            <a:xfrm>
              <a:off x="938352" y="886188"/>
              <a:ext cx="12701" cy="1"/>
              <a:chOff x="0" y="0"/>
              <a:chExt cx="12700" cy="0"/>
            </a:xfrm>
          </p:grpSpPr>
          <p:sp>
            <p:nvSpPr>
              <p:cNvPr id="164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44" name="Google Shape;1437;p8"/>
            <p:cNvSpPr/>
            <p:nvPr/>
          </p:nvSpPr>
          <p:spPr>
            <a:xfrm>
              <a:off x="763267" y="767975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6" y="1099"/>
                    <a:pt x="15769" y="3559"/>
                    <a:pt x="13031" y="4651"/>
                  </a:cubicBezTo>
                  <a:lnTo>
                    <a:pt x="13031" y="5742"/>
                  </a:lnTo>
                  <a:lnTo>
                    <a:pt x="0" y="16135"/>
                  </a:lnTo>
                  <a:lnTo>
                    <a:pt x="0" y="17226"/>
                  </a:lnTo>
                  <a:cubicBezTo>
                    <a:pt x="0" y="18318"/>
                    <a:pt x="1369" y="19417"/>
                    <a:pt x="1369" y="21600"/>
                  </a:cubicBezTo>
                  <a:cubicBezTo>
                    <a:pt x="8569" y="16135"/>
                    <a:pt x="14400" y="9301"/>
                    <a:pt x="21600" y="355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47" name="Google Shape;1439;p8"/>
            <p:cNvGrpSpPr/>
            <p:nvPr/>
          </p:nvGrpSpPr>
          <p:grpSpPr>
            <a:xfrm>
              <a:off x="1084099" y="573190"/>
              <a:ext cx="12701" cy="1"/>
              <a:chOff x="0" y="0"/>
              <a:chExt cx="12700" cy="0"/>
            </a:xfrm>
          </p:grpSpPr>
          <p:sp>
            <p:nvSpPr>
              <p:cNvPr id="164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0" name="Google Shape;1440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164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51" name="Google Shape;1441;p8"/>
            <p:cNvSpPr/>
            <p:nvPr/>
          </p:nvSpPr>
          <p:spPr>
            <a:xfrm>
              <a:off x="1037256" y="6006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5" y="0"/>
                  </a:moveTo>
                  <a:cubicBezTo>
                    <a:pt x="7183" y="11946"/>
                    <a:pt x="7183" y="11946"/>
                    <a:pt x="0" y="11946"/>
                  </a:cubicBezTo>
                  <a:cubicBezTo>
                    <a:pt x="7183" y="11946"/>
                    <a:pt x="14365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444;p8"/>
            <p:cNvSpPr/>
            <p:nvPr/>
          </p:nvSpPr>
          <p:spPr>
            <a:xfrm>
              <a:off x="1222064" y="672088"/>
              <a:ext cx="21556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0" y="1952"/>
                    <a:pt x="18647" y="3903"/>
                    <a:pt x="16965" y="5779"/>
                  </a:cubicBezTo>
                  <a:cubicBezTo>
                    <a:pt x="18410" y="4680"/>
                    <a:pt x="19962" y="3619"/>
                    <a:pt x="21600" y="2615"/>
                  </a:cubicBezTo>
                  <a:lnTo>
                    <a:pt x="21600" y="0"/>
                  </a:lnTo>
                  <a:close/>
                  <a:moveTo>
                    <a:pt x="16965" y="5779"/>
                  </a:moveTo>
                  <a:cubicBezTo>
                    <a:pt x="9895" y="11103"/>
                    <a:pt x="4937" y="17261"/>
                    <a:pt x="0" y="21600"/>
                  </a:cubicBezTo>
                  <a:cubicBezTo>
                    <a:pt x="4570" y="17583"/>
                    <a:pt x="11360" y="11994"/>
                    <a:pt x="16965" y="577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445;p8"/>
            <p:cNvSpPr/>
            <p:nvPr/>
          </p:nvSpPr>
          <p:spPr>
            <a:xfrm>
              <a:off x="1066658" y="554607"/>
              <a:ext cx="46833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7145" y="2307"/>
                    <a:pt x="14397" y="3457"/>
                    <a:pt x="11658" y="6048"/>
                  </a:cubicBezTo>
                  <a:lnTo>
                    <a:pt x="11658" y="7197"/>
                  </a:lnTo>
                  <a:cubicBezTo>
                    <a:pt x="7203" y="9505"/>
                    <a:pt x="3086" y="13245"/>
                    <a:pt x="0" y="17851"/>
                  </a:cubicBezTo>
                  <a:lnTo>
                    <a:pt x="0" y="21600"/>
                  </a:lnTo>
                  <a:cubicBezTo>
                    <a:pt x="7203" y="15552"/>
                    <a:pt x="14397" y="9505"/>
                    <a:pt x="21600" y="2307"/>
                  </a:cubicBezTo>
                  <a:cubicBezTo>
                    <a:pt x="21600" y="1158"/>
                    <a:pt x="20231" y="0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56" name="Google Shape;1447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16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9" name="Google Shape;1448;p8"/>
            <p:cNvGrpSpPr/>
            <p:nvPr/>
          </p:nvGrpSpPr>
          <p:grpSpPr>
            <a:xfrm>
              <a:off x="938352" y="470593"/>
              <a:ext cx="12701" cy="1"/>
              <a:chOff x="0" y="0"/>
              <a:chExt cx="12700" cy="0"/>
            </a:xfrm>
          </p:grpSpPr>
          <p:sp>
            <p:nvSpPr>
              <p:cNvPr id="165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60" name="Google Shape;1449;p8"/>
            <p:cNvSpPr/>
            <p:nvPr/>
          </p:nvSpPr>
          <p:spPr>
            <a:xfrm>
              <a:off x="1219094" y="873562"/>
              <a:ext cx="40143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97"/>
                    <a:pt x="16403" y="3195"/>
                    <a:pt x="14794" y="4792"/>
                  </a:cubicBezTo>
                  <a:cubicBezTo>
                    <a:pt x="7999" y="10001"/>
                    <a:pt x="3195" y="14805"/>
                    <a:pt x="0" y="21600"/>
                  </a:cubicBezTo>
                  <a:cubicBezTo>
                    <a:pt x="6401" y="14805"/>
                    <a:pt x="13196" y="6795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453;p8"/>
            <p:cNvSpPr/>
            <p:nvPr/>
          </p:nvSpPr>
          <p:spPr>
            <a:xfrm>
              <a:off x="824986" y="464656"/>
              <a:ext cx="71379" cy="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64" y="2681"/>
                    <a:pt x="4284" y="5130"/>
                    <a:pt x="6582" y="7459"/>
                  </a:cubicBezTo>
                  <a:cubicBezTo>
                    <a:pt x="4420" y="4939"/>
                    <a:pt x="2207" y="2409"/>
                    <a:pt x="0" y="0"/>
                  </a:cubicBezTo>
                  <a:close/>
                  <a:moveTo>
                    <a:pt x="6582" y="7459"/>
                  </a:moveTo>
                  <a:cubicBezTo>
                    <a:pt x="8170" y="9293"/>
                    <a:pt x="9732" y="11117"/>
                    <a:pt x="11249" y="12891"/>
                  </a:cubicBezTo>
                  <a:cubicBezTo>
                    <a:pt x="15077" y="17417"/>
                    <a:pt x="18000" y="20209"/>
                    <a:pt x="21600" y="21600"/>
                  </a:cubicBezTo>
                  <a:lnTo>
                    <a:pt x="21600" y="18808"/>
                  </a:lnTo>
                  <a:lnTo>
                    <a:pt x="18905" y="18808"/>
                  </a:lnTo>
                  <a:cubicBezTo>
                    <a:pt x="14771" y="15059"/>
                    <a:pt x="10553" y="11450"/>
                    <a:pt x="6582" y="745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64" name="Google Shape;1455;p8"/>
            <p:cNvGrpSpPr/>
            <p:nvPr/>
          </p:nvGrpSpPr>
          <p:grpSpPr>
            <a:xfrm>
              <a:off x="1238753" y="882467"/>
              <a:ext cx="12701" cy="1"/>
              <a:chOff x="0" y="0"/>
              <a:chExt cx="12700" cy="0"/>
            </a:xfrm>
          </p:grpSpPr>
          <p:sp>
            <p:nvSpPr>
              <p:cNvPr id="166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6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65" name="Google Shape;1456;p8"/>
            <p:cNvSpPr/>
            <p:nvPr/>
          </p:nvSpPr>
          <p:spPr>
            <a:xfrm>
              <a:off x="1361120" y="767975"/>
              <a:ext cx="40143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3" y="0"/>
                    <a:pt x="18405" y="1608"/>
                    <a:pt x="16796" y="3610"/>
                  </a:cubicBezTo>
                  <a:cubicBezTo>
                    <a:pt x="11599" y="8399"/>
                    <a:pt x="6795" y="13606"/>
                    <a:pt x="1597" y="20003"/>
                  </a:cubicBezTo>
                  <a:lnTo>
                    <a:pt x="0" y="21600"/>
                  </a:lnTo>
                  <a:cubicBezTo>
                    <a:pt x="8392" y="15202"/>
                    <a:pt x="15199" y="6803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457;p8"/>
            <p:cNvSpPr/>
            <p:nvPr/>
          </p:nvSpPr>
          <p:spPr>
            <a:xfrm>
              <a:off x="1060699" y="975406"/>
              <a:ext cx="4685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8516" y="1613"/>
                    <a:pt x="17137" y="2901"/>
                    <a:pt x="15769" y="4188"/>
                  </a:cubicBezTo>
                  <a:lnTo>
                    <a:pt x="14400" y="4188"/>
                  </a:lnTo>
                  <a:cubicBezTo>
                    <a:pt x="9947" y="8058"/>
                    <a:pt x="5831" y="12255"/>
                    <a:pt x="2747" y="17730"/>
                  </a:cubicBezTo>
                  <a:cubicBezTo>
                    <a:pt x="1369" y="17730"/>
                    <a:pt x="0" y="19017"/>
                    <a:pt x="0" y="19017"/>
                  </a:cubicBezTo>
                  <a:lnTo>
                    <a:pt x="0" y="21600"/>
                  </a:lnTo>
                  <a:cubicBezTo>
                    <a:pt x="7200" y="14829"/>
                    <a:pt x="14400" y="677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458;p8"/>
            <p:cNvSpPr/>
            <p:nvPr/>
          </p:nvSpPr>
          <p:spPr>
            <a:xfrm>
              <a:off x="97025" y="631931"/>
              <a:ext cx="996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73" y="6335"/>
                    <a:pt x="9508" y="12292"/>
                    <a:pt x="3385" y="15642"/>
                  </a:cubicBezTo>
                  <a:lnTo>
                    <a:pt x="2737" y="17129"/>
                  </a:lnTo>
                  <a:cubicBezTo>
                    <a:pt x="2094" y="17129"/>
                    <a:pt x="644" y="15642"/>
                    <a:pt x="0" y="13779"/>
                  </a:cubicBezTo>
                  <a:cubicBezTo>
                    <a:pt x="644" y="15642"/>
                    <a:pt x="644" y="17129"/>
                    <a:pt x="644" y="18616"/>
                  </a:cubicBezTo>
                  <a:cubicBezTo>
                    <a:pt x="2737" y="20113"/>
                    <a:pt x="5479" y="21600"/>
                    <a:pt x="7415" y="21600"/>
                  </a:cubicBezTo>
                  <a:cubicBezTo>
                    <a:pt x="12731" y="15642"/>
                    <a:pt x="16764" y="782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459;p8"/>
            <p:cNvSpPr/>
            <p:nvPr/>
          </p:nvSpPr>
          <p:spPr>
            <a:xfrm>
              <a:off x="914951" y="454999"/>
              <a:ext cx="46856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8516" y="2592"/>
                    <a:pt x="15769" y="3742"/>
                    <a:pt x="13031" y="6042"/>
                  </a:cubicBezTo>
                  <a:cubicBezTo>
                    <a:pt x="8579" y="9792"/>
                    <a:pt x="4463" y="13250"/>
                    <a:pt x="0" y="18142"/>
                  </a:cubicBezTo>
                  <a:lnTo>
                    <a:pt x="0" y="21600"/>
                  </a:lnTo>
                  <a:lnTo>
                    <a:pt x="21600" y="3742"/>
                  </a:lnTo>
                  <a:lnTo>
                    <a:pt x="21600" y="2592"/>
                  </a:lnTo>
                  <a:cubicBezTo>
                    <a:pt x="21600" y="1433"/>
                    <a:pt x="20231" y="1433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460;p8"/>
            <p:cNvSpPr/>
            <p:nvPr/>
          </p:nvSpPr>
          <p:spPr>
            <a:xfrm>
              <a:off x="1119449" y="663162"/>
              <a:ext cx="7138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2" y="3064"/>
                    <a:pt x="4726" y="5735"/>
                    <a:pt x="7200" y="8174"/>
                  </a:cubicBezTo>
                  <a:cubicBezTo>
                    <a:pt x="4837" y="5423"/>
                    <a:pt x="2422" y="2641"/>
                    <a:pt x="0" y="0"/>
                  </a:cubicBezTo>
                  <a:close/>
                  <a:moveTo>
                    <a:pt x="7200" y="8174"/>
                  </a:moveTo>
                  <a:cubicBezTo>
                    <a:pt x="8574" y="9767"/>
                    <a:pt x="9928" y="11349"/>
                    <a:pt x="11249" y="12891"/>
                  </a:cubicBezTo>
                  <a:cubicBezTo>
                    <a:pt x="15077" y="15673"/>
                    <a:pt x="17772" y="20209"/>
                    <a:pt x="21600" y="21600"/>
                  </a:cubicBezTo>
                  <a:lnTo>
                    <a:pt x="21600" y="20209"/>
                  </a:lnTo>
                  <a:lnTo>
                    <a:pt x="20702" y="20209"/>
                  </a:lnTo>
                  <a:cubicBezTo>
                    <a:pt x="16470" y="16369"/>
                    <a:pt x="11763" y="12670"/>
                    <a:pt x="7200" y="8174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461;p8"/>
            <p:cNvSpPr/>
            <p:nvPr/>
          </p:nvSpPr>
          <p:spPr>
            <a:xfrm>
              <a:off x="140889" y="235673"/>
              <a:ext cx="1357052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3" y="2750"/>
                  </a:moveTo>
                  <a:cubicBezTo>
                    <a:pt x="11930" y="2750"/>
                    <a:pt x="11930" y="2816"/>
                    <a:pt x="11930" y="2816"/>
                  </a:cubicBezTo>
                  <a:cubicBezTo>
                    <a:pt x="12427" y="3164"/>
                    <a:pt x="12865" y="3644"/>
                    <a:pt x="13256" y="4141"/>
                  </a:cubicBezTo>
                  <a:cubicBezTo>
                    <a:pt x="13315" y="4207"/>
                    <a:pt x="13315" y="4274"/>
                    <a:pt x="13315" y="4340"/>
                  </a:cubicBezTo>
                  <a:cubicBezTo>
                    <a:pt x="13315" y="4555"/>
                    <a:pt x="13315" y="4820"/>
                    <a:pt x="13362" y="5036"/>
                  </a:cubicBezTo>
                  <a:cubicBezTo>
                    <a:pt x="13362" y="5036"/>
                    <a:pt x="13362" y="5102"/>
                    <a:pt x="13315" y="5102"/>
                  </a:cubicBezTo>
                  <a:cubicBezTo>
                    <a:pt x="13362" y="5168"/>
                    <a:pt x="13315" y="5234"/>
                    <a:pt x="13315" y="5301"/>
                  </a:cubicBezTo>
                  <a:cubicBezTo>
                    <a:pt x="13161" y="5582"/>
                    <a:pt x="12960" y="5798"/>
                    <a:pt x="12818" y="6063"/>
                  </a:cubicBezTo>
                  <a:lnTo>
                    <a:pt x="12368" y="6692"/>
                  </a:lnTo>
                  <a:cubicBezTo>
                    <a:pt x="12321" y="6758"/>
                    <a:pt x="12273" y="6758"/>
                    <a:pt x="12273" y="6758"/>
                  </a:cubicBezTo>
                  <a:cubicBezTo>
                    <a:pt x="12226" y="6692"/>
                    <a:pt x="12179" y="6692"/>
                    <a:pt x="12179" y="6692"/>
                  </a:cubicBezTo>
                  <a:cubicBezTo>
                    <a:pt x="12131" y="6692"/>
                    <a:pt x="12131" y="6692"/>
                    <a:pt x="12072" y="6626"/>
                  </a:cubicBezTo>
                  <a:cubicBezTo>
                    <a:pt x="11835" y="6543"/>
                    <a:pt x="11587" y="6344"/>
                    <a:pt x="11339" y="6129"/>
                  </a:cubicBezTo>
                  <a:cubicBezTo>
                    <a:pt x="11137" y="5930"/>
                    <a:pt x="10889" y="5649"/>
                    <a:pt x="10699" y="5450"/>
                  </a:cubicBezTo>
                  <a:cubicBezTo>
                    <a:pt x="10652" y="5384"/>
                    <a:pt x="10652" y="5384"/>
                    <a:pt x="10652" y="5301"/>
                  </a:cubicBezTo>
                  <a:cubicBezTo>
                    <a:pt x="10593" y="5301"/>
                    <a:pt x="10593" y="5234"/>
                    <a:pt x="10593" y="5168"/>
                  </a:cubicBezTo>
                  <a:cubicBezTo>
                    <a:pt x="10546" y="4969"/>
                    <a:pt x="10546" y="4754"/>
                    <a:pt x="10546" y="4472"/>
                  </a:cubicBezTo>
                  <a:cubicBezTo>
                    <a:pt x="10546" y="4406"/>
                    <a:pt x="10546" y="4340"/>
                    <a:pt x="10593" y="4340"/>
                  </a:cubicBezTo>
                  <a:cubicBezTo>
                    <a:pt x="10593" y="4274"/>
                    <a:pt x="10593" y="4141"/>
                    <a:pt x="10652" y="4141"/>
                  </a:cubicBezTo>
                  <a:lnTo>
                    <a:pt x="10747" y="3992"/>
                  </a:lnTo>
                  <a:lnTo>
                    <a:pt x="11185" y="3379"/>
                  </a:lnTo>
                  <a:cubicBezTo>
                    <a:pt x="11291" y="3313"/>
                    <a:pt x="11339" y="3164"/>
                    <a:pt x="11433" y="3098"/>
                  </a:cubicBezTo>
                  <a:cubicBezTo>
                    <a:pt x="11540" y="3031"/>
                    <a:pt x="11634" y="2965"/>
                    <a:pt x="11682" y="2899"/>
                  </a:cubicBezTo>
                  <a:lnTo>
                    <a:pt x="11776" y="2899"/>
                  </a:lnTo>
                  <a:cubicBezTo>
                    <a:pt x="11776" y="2816"/>
                    <a:pt x="11835" y="2750"/>
                    <a:pt x="11883" y="2750"/>
                  </a:cubicBezTo>
                  <a:close/>
                  <a:moveTo>
                    <a:pt x="14392" y="4969"/>
                  </a:moveTo>
                  <a:cubicBezTo>
                    <a:pt x="14842" y="5384"/>
                    <a:pt x="15280" y="5864"/>
                    <a:pt x="15682" y="6344"/>
                  </a:cubicBezTo>
                  <a:cubicBezTo>
                    <a:pt x="15729" y="6411"/>
                    <a:pt x="15729" y="6477"/>
                    <a:pt x="15729" y="6543"/>
                  </a:cubicBezTo>
                  <a:cubicBezTo>
                    <a:pt x="15729" y="6758"/>
                    <a:pt x="15729" y="6957"/>
                    <a:pt x="15777" y="7173"/>
                  </a:cubicBezTo>
                  <a:cubicBezTo>
                    <a:pt x="15777" y="7239"/>
                    <a:pt x="15777" y="7239"/>
                    <a:pt x="15729" y="7305"/>
                  </a:cubicBezTo>
                  <a:cubicBezTo>
                    <a:pt x="15777" y="7371"/>
                    <a:pt x="15729" y="7454"/>
                    <a:pt x="15729" y="7520"/>
                  </a:cubicBezTo>
                  <a:cubicBezTo>
                    <a:pt x="15576" y="7719"/>
                    <a:pt x="15386" y="8001"/>
                    <a:pt x="15232" y="8199"/>
                  </a:cubicBezTo>
                  <a:cubicBezTo>
                    <a:pt x="15090" y="8481"/>
                    <a:pt x="14936" y="8696"/>
                    <a:pt x="14795" y="8895"/>
                  </a:cubicBezTo>
                  <a:lnTo>
                    <a:pt x="14688" y="8895"/>
                  </a:lnTo>
                  <a:cubicBezTo>
                    <a:pt x="14640" y="8895"/>
                    <a:pt x="14593" y="8895"/>
                    <a:pt x="14593" y="8829"/>
                  </a:cubicBezTo>
                  <a:lnTo>
                    <a:pt x="14498" y="8829"/>
                  </a:lnTo>
                  <a:cubicBezTo>
                    <a:pt x="14250" y="8696"/>
                    <a:pt x="14002" y="8481"/>
                    <a:pt x="13753" y="8282"/>
                  </a:cubicBezTo>
                  <a:cubicBezTo>
                    <a:pt x="13552" y="8067"/>
                    <a:pt x="13315" y="7868"/>
                    <a:pt x="13114" y="7653"/>
                  </a:cubicBezTo>
                  <a:cubicBezTo>
                    <a:pt x="13066" y="7587"/>
                    <a:pt x="13066" y="7587"/>
                    <a:pt x="13066" y="7520"/>
                  </a:cubicBezTo>
                  <a:cubicBezTo>
                    <a:pt x="13019" y="7454"/>
                    <a:pt x="13019" y="7454"/>
                    <a:pt x="13019" y="7371"/>
                  </a:cubicBezTo>
                  <a:cubicBezTo>
                    <a:pt x="12960" y="7239"/>
                    <a:pt x="12960" y="7106"/>
                    <a:pt x="12960" y="7040"/>
                  </a:cubicBezTo>
                  <a:cubicBezTo>
                    <a:pt x="12913" y="6891"/>
                    <a:pt x="12913" y="6825"/>
                    <a:pt x="12960" y="6758"/>
                  </a:cubicBezTo>
                  <a:lnTo>
                    <a:pt x="12960" y="6692"/>
                  </a:lnTo>
                  <a:cubicBezTo>
                    <a:pt x="12960" y="6626"/>
                    <a:pt x="12960" y="6543"/>
                    <a:pt x="13019" y="6477"/>
                  </a:cubicBezTo>
                  <a:cubicBezTo>
                    <a:pt x="13019" y="6411"/>
                    <a:pt x="13019" y="6344"/>
                    <a:pt x="13066" y="6278"/>
                  </a:cubicBezTo>
                  <a:cubicBezTo>
                    <a:pt x="13114" y="6278"/>
                    <a:pt x="13161" y="6212"/>
                    <a:pt x="13161" y="6129"/>
                  </a:cubicBezTo>
                  <a:cubicBezTo>
                    <a:pt x="13315" y="5996"/>
                    <a:pt x="13457" y="5798"/>
                    <a:pt x="13611" y="5582"/>
                  </a:cubicBezTo>
                  <a:cubicBezTo>
                    <a:pt x="13706" y="5450"/>
                    <a:pt x="13753" y="5384"/>
                    <a:pt x="13847" y="5301"/>
                  </a:cubicBezTo>
                  <a:cubicBezTo>
                    <a:pt x="13954" y="5234"/>
                    <a:pt x="14049" y="5102"/>
                    <a:pt x="14143" y="5102"/>
                  </a:cubicBezTo>
                  <a:cubicBezTo>
                    <a:pt x="14143" y="5036"/>
                    <a:pt x="14143" y="5036"/>
                    <a:pt x="14203" y="5036"/>
                  </a:cubicBezTo>
                  <a:cubicBezTo>
                    <a:pt x="14203" y="5036"/>
                    <a:pt x="14250" y="4969"/>
                    <a:pt x="14297" y="4969"/>
                  </a:cubicBezTo>
                  <a:close/>
                  <a:moveTo>
                    <a:pt x="9658" y="5168"/>
                  </a:moveTo>
                  <a:cubicBezTo>
                    <a:pt x="10155" y="5516"/>
                    <a:pt x="10546" y="5996"/>
                    <a:pt x="10948" y="6543"/>
                  </a:cubicBezTo>
                  <a:cubicBezTo>
                    <a:pt x="10995" y="6543"/>
                    <a:pt x="11042" y="6626"/>
                    <a:pt x="10995" y="6692"/>
                  </a:cubicBezTo>
                  <a:cubicBezTo>
                    <a:pt x="10995" y="6758"/>
                    <a:pt x="11042" y="6758"/>
                    <a:pt x="11042" y="6758"/>
                  </a:cubicBezTo>
                  <a:lnTo>
                    <a:pt x="11042" y="7520"/>
                  </a:lnTo>
                  <a:cubicBezTo>
                    <a:pt x="11042" y="7587"/>
                    <a:pt x="11042" y="7653"/>
                    <a:pt x="10995" y="7719"/>
                  </a:cubicBezTo>
                  <a:cubicBezTo>
                    <a:pt x="10841" y="7934"/>
                    <a:pt x="10699" y="8199"/>
                    <a:pt x="10546" y="8415"/>
                  </a:cubicBezTo>
                  <a:cubicBezTo>
                    <a:pt x="10403" y="8614"/>
                    <a:pt x="10250" y="8895"/>
                    <a:pt x="10060" y="9111"/>
                  </a:cubicBezTo>
                  <a:lnTo>
                    <a:pt x="9954" y="9111"/>
                  </a:lnTo>
                  <a:cubicBezTo>
                    <a:pt x="9906" y="9111"/>
                    <a:pt x="9906" y="9111"/>
                    <a:pt x="9859" y="9028"/>
                  </a:cubicBezTo>
                  <a:lnTo>
                    <a:pt x="9812" y="9028"/>
                  </a:lnTo>
                  <a:cubicBezTo>
                    <a:pt x="9516" y="8895"/>
                    <a:pt x="9267" y="8696"/>
                    <a:pt x="9066" y="8481"/>
                  </a:cubicBezTo>
                  <a:cubicBezTo>
                    <a:pt x="8817" y="8282"/>
                    <a:pt x="8628" y="8067"/>
                    <a:pt x="8379" y="7785"/>
                  </a:cubicBezTo>
                  <a:cubicBezTo>
                    <a:pt x="8379" y="7785"/>
                    <a:pt x="8379" y="7719"/>
                    <a:pt x="8332" y="7719"/>
                  </a:cubicBezTo>
                  <a:cubicBezTo>
                    <a:pt x="8332" y="7653"/>
                    <a:pt x="8285" y="7587"/>
                    <a:pt x="8285" y="7587"/>
                  </a:cubicBezTo>
                  <a:cubicBezTo>
                    <a:pt x="8285" y="7305"/>
                    <a:pt x="8226" y="7106"/>
                    <a:pt x="8226" y="6891"/>
                  </a:cubicBezTo>
                  <a:cubicBezTo>
                    <a:pt x="8226" y="6825"/>
                    <a:pt x="8285" y="6758"/>
                    <a:pt x="8285" y="6692"/>
                  </a:cubicBezTo>
                  <a:cubicBezTo>
                    <a:pt x="8285" y="6626"/>
                    <a:pt x="8285" y="6543"/>
                    <a:pt x="8332" y="6477"/>
                  </a:cubicBezTo>
                  <a:cubicBezTo>
                    <a:pt x="8379" y="6411"/>
                    <a:pt x="8427" y="6411"/>
                    <a:pt x="8474" y="6344"/>
                  </a:cubicBezTo>
                  <a:cubicBezTo>
                    <a:pt x="8628" y="6129"/>
                    <a:pt x="8723" y="5930"/>
                    <a:pt x="8877" y="5798"/>
                  </a:cubicBezTo>
                  <a:cubicBezTo>
                    <a:pt x="8972" y="5649"/>
                    <a:pt x="9066" y="5582"/>
                    <a:pt x="9113" y="5516"/>
                  </a:cubicBezTo>
                  <a:cubicBezTo>
                    <a:pt x="9220" y="5384"/>
                    <a:pt x="9315" y="5301"/>
                    <a:pt x="9409" y="5234"/>
                  </a:cubicBezTo>
                  <a:lnTo>
                    <a:pt x="9468" y="5234"/>
                  </a:lnTo>
                  <a:cubicBezTo>
                    <a:pt x="9516" y="5168"/>
                    <a:pt x="9563" y="5168"/>
                    <a:pt x="9610" y="5168"/>
                  </a:cubicBezTo>
                  <a:close/>
                  <a:moveTo>
                    <a:pt x="9563" y="1574"/>
                  </a:moveTo>
                  <a:cubicBezTo>
                    <a:pt x="9658" y="1574"/>
                    <a:pt x="9705" y="1574"/>
                    <a:pt x="9812" y="1656"/>
                  </a:cubicBezTo>
                  <a:cubicBezTo>
                    <a:pt x="9812" y="1656"/>
                    <a:pt x="9859" y="1656"/>
                    <a:pt x="9859" y="1723"/>
                  </a:cubicBezTo>
                  <a:cubicBezTo>
                    <a:pt x="9906" y="1723"/>
                    <a:pt x="10001" y="1723"/>
                    <a:pt x="10001" y="1789"/>
                  </a:cubicBezTo>
                  <a:cubicBezTo>
                    <a:pt x="10108" y="1855"/>
                    <a:pt x="10108" y="1988"/>
                    <a:pt x="10108" y="2071"/>
                  </a:cubicBezTo>
                  <a:cubicBezTo>
                    <a:pt x="10155" y="2203"/>
                    <a:pt x="10108" y="2269"/>
                    <a:pt x="10108" y="2402"/>
                  </a:cubicBezTo>
                  <a:cubicBezTo>
                    <a:pt x="10108" y="2485"/>
                    <a:pt x="10060" y="2617"/>
                    <a:pt x="10001" y="2683"/>
                  </a:cubicBezTo>
                  <a:cubicBezTo>
                    <a:pt x="9954" y="2899"/>
                    <a:pt x="9859" y="3098"/>
                    <a:pt x="9705" y="3313"/>
                  </a:cubicBezTo>
                  <a:cubicBezTo>
                    <a:pt x="9563" y="3445"/>
                    <a:pt x="9409" y="3644"/>
                    <a:pt x="9267" y="3793"/>
                  </a:cubicBezTo>
                  <a:cubicBezTo>
                    <a:pt x="9173" y="3860"/>
                    <a:pt x="9066" y="3926"/>
                    <a:pt x="8972" y="4058"/>
                  </a:cubicBezTo>
                  <a:cubicBezTo>
                    <a:pt x="8924" y="4141"/>
                    <a:pt x="8817" y="4207"/>
                    <a:pt x="8723" y="4340"/>
                  </a:cubicBezTo>
                  <a:cubicBezTo>
                    <a:pt x="8522" y="4555"/>
                    <a:pt x="8332" y="4688"/>
                    <a:pt x="8131" y="4887"/>
                  </a:cubicBezTo>
                  <a:cubicBezTo>
                    <a:pt x="7741" y="5301"/>
                    <a:pt x="7338" y="5715"/>
                    <a:pt x="6948" y="6129"/>
                  </a:cubicBezTo>
                  <a:cubicBezTo>
                    <a:pt x="6557" y="6543"/>
                    <a:pt x="6155" y="7040"/>
                    <a:pt x="5764" y="7454"/>
                  </a:cubicBezTo>
                  <a:cubicBezTo>
                    <a:pt x="5421" y="7934"/>
                    <a:pt x="5078" y="8415"/>
                    <a:pt x="4675" y="8895"/>
                  </a:cubicBezTo>
                  <a:cubicBezTo>
                    <a:pt x="4438" y="9309"/>
                    <a:pt x="4142" y="9657"/>
                    <a:pt x="3847" y="10005"/>
                  </a:cubicBezTo>
                  <a:cubicBezTo>
                    <a:pt x="3693" y="10137"/>
                    <a:pt x="3551" y="10353"/>
                    <a:pt x="3349" y="10419"/>
                  </a:cubicBezTo>
                  <a:cubicBezTo>
                    <a:pt x="3196" y="10552"/>
                    <a:pt x="3006" y="10618"/>
                    <a:pt x="2805" y="10618"/>
                  </a:cubicBezTo>
                  <a:lnTo>
                    <a:pt x="2509" y="10618"/>
                  </a:lnTo>
                  <a:cubicBezTo>
                    <a:pt x="2462" y="10618"/>
                    <a:pt x="2414" y="10552"/>
                    <a:pt x="2367" y="10552"/>
                  </a:cubicBezTo>
                  <a:cubicBezTo>
                    <a:pt x="2261" y="10485"/>
                    <a:pt x="2166" y="10419"/>
                    <a:pt x="2118" y="10270"/>
                  </a:cubicBezTo>
                  <a:cubicBezTo>
                    <a:pt x="2012" y="10005"/>
                    <a:pt x="2071" y="9657"/>
                    <a:pt x="2166" y="9442"/>
                  </a:cubicBezTo>
                  <a:cubicBezTo>
                    <a:pt x="2261" y="9243"/>
                    <a:pt x="2308" y="9111"/>
                    <a:pt x="2367" y="8961"/>
                  </a:cubicBezTo>
                  <a:cubicBezTo>
                    <a:pt x="2462" y="8829"/>
                    <a:pt x="2556" y="8614"/>
                    <a:pt x="2663" y="8481"/>
                  </a:cubicBezTo>
                  <a:cubicBezTo>
                    <a:pt x="2852" y="8133"/>
                    <a:pt x="3101" y="7868"/>
                    <a:pt x="3349" y="7587"/>
                  </a:cubicBezTo>
                  <a:cubicBezTo>
                    <a:pt x="3551" y="7305"/>
                    <a:pt x="3740" y="7106"/>
                    <a:pt x="3941" y="6825"/>
                  </a:cubicBezTo>
                  <a:cubicBezTo>
                    <a:pt x="4142" y="6626"/>
                    <a:pt x="4332" y="6411"/>
                    <a:pt x="4533" y="6212"/>
                  </a:cubicBezTo>
                  <a:cubicBezTo>
                    <a:pt x="5078" y="5649"/>
                    <a:pt x="5622" y="5102"/>
                    <a:pt x="6155" y="4622"/>
                  </a:cubicBezTo>
                  <a:cubicBezTo>
                    <a:pt x="6403" y="4340"/>
                    <a:pt x="6699" y="4058"/>
                    <a:pt x="6948" y="3793"/>
                  </a:cubicBezTo>
                  <a:cubicBezTo>
                    <a:pt x="7196" y="3578"/>
                    <a:pt x="7397" y="3379"/>
                    <a:pt x="7634" y="3098"/>
                  </a:cubicBezTo>
                  <a:cubicBezTo>
                    <a:pt x="7989" y="2750"/>
                    <a:pt x="8285" y="2336"/>
                    <a:pt x="8628" y="2071"/>
                  </a:cubicBezTo>
                  <a:cubicBezTo>
                    <a:pt x="8817" y="1921"/>
                    <a:pt x="9019" y="1723"/>
                    <a:pt x="9220" y="1656"/>
                  </a:cubicBezTo>
                  <a:cubicBezTo>
                    <a:pt x="9315" y="1656"/>
                    <a:pt x="9409" y="1574"/>
                    <a:pt x="9516" y="1574"/>
                  </a:cubicBezTo>
                  <a:close/>
                  <a:moveTo>
                    <a:pt x="16570" y="7173"/>
                  </a:moveTo>
                  <a:cubicBezTo>
                    <a:pt x="16617" y="7173"/>
                    <a:pt x="16617" y="7239"/>
                    <a:pt x="16664" y="7239"/>
                  </a:cubicBezTo>
                  <a:cubicBezTo>
                    <a:pt x="17102" y="7587"/>
                    <a:pt x="17552" y="8067"/>
                    <a:pt x="17943" y="8547"/>
                  </a:cubicBezTo>
                  <a:cubicBezTo>
                    <a:pt x="17990" y="8614"/>
                    <a:pt x="17990" y="8696"/>
                    <a:pt x="17990" y="8763"/>
                  </a:cubicBezTo>
                  <a:cubicBezTo>
                    <a:pt x="17990" y="8961"/>
                    <a:pt x="18049" y="9177"/>
                    <a:pt x="18049" y="9376"/>
                  </a:cubicBezTo>
                  <a:cubicBezTo>
                    <a:pt x="18049" y="9442"/>
                    <a:pt x="18049" y="9525"/>
                    <a:pt x="17990" y="9525"/>
                  </a:cubicBezTo>
                  <a:cubicBezTo>
                    <a:pt x="18049" y="9591"/>
                    <a:pt x="18049" y="9657"/>
                    <a:pt x="17990" y="9723"/>
                  </a:cubicBezTo>
                  <a:cubicBezTo>
                    <a:pt x="17848" y="10005"/>
                    <a:pt x="17694" y="10204"/>
                    <a:pt x="17505" y="10485"/>
                  </a:cubicBezTo>
                  <a:lnTo>
                    <a:pt x="17055" y="11098"/>
                  </a:lnTo>
                  <a:cubicBezTo>
                    <a:pt x="17031" y="11140"/>
                    <a:pt x="17008" y="11160"/>
                    <a:pt x="16990" y="11160"/>
                  </a:cubicBezTo>
                  <a:cubicBezTo>
                    <a:pt x="16972" y="11160"/>
                    <a:pt x="16960" y="11140"/>
                    <a:pt x="16960" y="11098"/>
                  </a:cubicBezTo>
                  <a:lnTo>
                    <a:pt x="16865" y="11098"/>
                  </a:lnTo>
                  <a:cubicBezTo>
                    <a:pt x="16865" y="11098"/>
                    <a:pt x="16807" y="11098"/>
                    <a:pt x="16807" y="11032"/>
                  </a:cubicBezTo>
                  <a:cubicBezTo>
                    <a:pt x="16510" y="10966"/>
                    <a:pt x="16274" y="10767"/>
                    <a:pt x="16025" y="10485"/>
                  </a:cubicBezTo>
                  <a:cubicBezTo>
                    <a:pt x="15824" y="10270"/>
                    <a:pt x="15576" y="10071"/>
                    <a:pt x="15386" y="9856"/>
                  </a:cubicBezTo>
                  <a:cubicBezTo>
                    <a:pt x="15327" y="9790"/>
                    <a:pt x="15327" y="9790"/>
                    <a:pt x="15327" y="9723"/>
                  </a:cubicBezTo>
                  <a:cubicBezTo>
                    <a:pt x="15280" y="9723"/>
                    <a:pt x="15280" y="9657"/>
                    <a:pt x="15280" y="9591"/>
                  </a:cubicBezTo>
                  <a:cubicBezTo>
                    <a:pt x="15232" y="9376"/>
                    <a:pt x="15232" y="9177"/>
                    <a:pt x="15232" y="8895"/>
                  </a:cubicBezTo>
                  <a:cubicBezTo>
                    <a:pt x="15232" y="8829"/>
                    <a:pt x="15232" y="8763"/>
                    <a:pt x="15280" y="8763"/>
                  </a:cubicBezTo>
                  <a:cubicBezTo>
                    <a:pt x="15280" y="8696"/>
                    <a:pt x="15280" y="8547"/>
                    <a:pt x="15327" y="8547"/>
                  </a:cubicBezTo>
                  <a:cubicBezTo>
                    <a:pt x="15386" y="8481"/>
                    <a:pt x="15434" y="8415"/>
                    <a:pt x="15481" y="8415"/>
                  </a:cubicBezTo>
                  <a:cubicBezTo>
                    <a:pt x="15576" y="8199"/>
                    <a:pt x="15729" y="8001"/>
                    <a:pt x="15871" y="7785"/>
                  </a:cubicBezTo>
                  <a:cubicBezTo>
                    <a:pt x="15978" y="7719"/>
                    <a:pt x="16025" y="7587"/>
                    <a:pt x="16120" y="7520"/>
                  </a:cubicBezTo>
                  <a:cubicBezTo>
                    <a:pt x="16215" y="7454"/>
                    <a:pt x="16321" y="7371"/>
                    <a:pt x="16416" y="7305"/>
                  </a:cubicBezTo>
                  <a:lnTo>
                    <a:pt x="16463" y="7305"/>
                  </a:lnTo>
                  <a:cubicBezTo>
                    <a:pt x="16510" y="7239"/>
                    <a:pt x="16510" y="7173"/>
                    <a:pt x="16570" y="7173"/>
                  </a:cubicBezTo>
                  <a:close/>
                  <a:moveTo>
                    <a:pt x="12072" y="7371"/>
                  </a:moveTo>
                  <a:cubicBezTo>
                    <a:pt x="12569" y="7719"/>
                    <a:pt x="12960" y="8199"/>
                    <a:pt x="13362" y="8696"/>
                  </a:cubicBezTo>
                  <a:cubicBezTo>
                    <a:pt x="13410" y="8763"/>
                    <a:pt x="13457" y="8829"/>
                    <a:pt x="13410" y="8895"/>
                  </a:cubicBezTo>
                  <a:cubicBezTo>
                    <a:pt x="13410" y="8895"/>
                    <a:pt x="13457" y="8895"/>
                    <a:pt x="13457" y="8961"/>
                  </a:cubicBezTo>
                  <a:lnTo>
                    <a:pt x="13457" y="9657"/>
                  </a:lnTo>
                  <a:cubicBezTo>
                    <a:pt x="13457" y="9723"/>
                    <a:pt x="13457" y="9856"/>
                    <a:pt x="13410" y="9856"/>
                  </a:cubicBezTo>
                  <a:cubicBezTo>
                    <a:pt x="13256" y="10137"/>
                    <a:pt x="13114" y="10353"/>
                    <a:pt x="12960" y="10618"/>
                  </a:cubicBezTo>
                  <a:cubicBezTo>
                    <a:pt x="12818" y="10833"/>
                    <a:pt x="12664" y="11032"/>
                    <a:pt x="12475" y="11247"/>
                  </a:cubicBezTo>
                  <a:cubicBezTo>
                    <a:pt x="12475" y="11313"/>
                    <a:pt x="12427" y="11313"/>
                    <a:pt x="12368" y="11313"/>
                  </a:cubicBezTo>
                  <a:cubicBezTo>
                    <a:pt x="12321" y="11313"/>
                    <a:pt x="12321" y="11247"/>
                    <a:pt x="12273" y="11247"/>
                  </a:cubicBezTo>
                  <a:lnTo>
                    <a:pt x="12226" y="11247"/>
                  </a:lnTo>
                  <a:cubicBezTo>
                    <a:pt x="11930" y="11098"/>
                    <a:pt x="11682" y="10899"/>
                    <a:pt x="11480" y="10684"/>
                  </a:cubicBezTo>
                  <a:cubicBezTo>
                    <a:pt x="11244" y="10485"/>
                    <a:pt x="11042" y="10204"/>
                    <a:pt x="10794" y="10005"/>
                  </a:cubicBezTo>
                  <a:cubicBezTo>
                    <a:pt x="10794" y="10005"/>
                    <a:pt x="10794" y="9939"/>
                    <a:pt x="10747" y="9856"/>
                  </a:cubicBezTo>
                  <a:cubicBezTo>
                    <a:pt x="10747" y="9856"/>
                    <a:pt x="10699" y="9790"/>
                    <a:pt x="10699" y="9723"/>
                  </a:cubicBezTo>
                  <a:lnTo>
                    <a:pt x="10699" y="9442"/>
                  </a:lnTo>
                  <a:lnTo>
                    <a:pt x="10652" y="9442"/>
                  </a:lnTo>
                  <a:cubicBezTo>
                    <a:pt x="10593" y="9376"/>
                    <a:pt x="10593" y="9177"/>
                    <a:pt x="10652" y="9111"/>
                  </a:cubicBezTo>
                  <a:lnTo>
                    <a:pt x="10652" y="9028"/>
                  </a:lnTo>
                  <a:cubicBezTo>
                    <a:pt x="10652" y="8961"/>
                    <a:pt x="10699" y="8961"/>
                    <a:pt x="10699" y="8895"/>
                  </a:cubicBezTo>
                  <a:cubicBezTo>
                    <a:pt x="10699" y="8829"/>
                    <a:pt x="10747" y="8763"/>
                    <a:pt x="10747" y="8696"/>
                  </a:cubicBezTo>
                  <a:cubicBezTo>
                    <a:pt x="10794" y="8614"/>
                    <a:pt x="10841" y="8547"/>
                    <a:pt x="10889" y="8547"/>
                  </a:cubicBezTo>
                  <a:cubicBezTo>
                    <a:pt x="11042" y="8349"/>
                    <a:pt x="11137" y="8133"/>
                    <a:pt x="11291" y="7934"/>
                  </a:cubicBezTo>
                  <a:cubicBezTo>
                    <a:pt x="11386" y="7868"/>
                    <a:pt x="11480" y="7719"/>
                    <a:pt x="11540" y="7653"/>
                  </a:cubicBezTo>
                  <a:cubicBezTo>
                    <a:pt x="11634" y="7587"/>
                    <a:pt x="11729" y="7520"/>
                    <a:pt x="11835" y="7454"/>
                  </a:cubicBezTo>
                  <a:lnTo>
                    <a:pt x="11883" y="7454"/>
                  </a:lnTo>
                  <a:cubicBezTo>
                    <a:pt x="11930" y="7371"/>
                    <a:pt x="11978" y="7371"/>
                    <a:pt x="12025" y="7371"/>
                  </a:cubicBezTo>
                  <a:close/>
                  <a:moveTo>
                    <a:pt x="7101" y="7587"/>
                  </a:moveTo>
                  <a:cubicBezTo>
                    <a:pt x="7101" y="7587"/>
                    <a:pt x="7149" y="7587"/>
                    <a:pt x="7149" y="7653"/>
                  </a:cubicBezTo>
                  <a:cubicBezTo>
                    <a:pt x="7634" y="8001"/>
                    <a:pt x="8036" y="8481"/>
                    <a:pt x="8474" y="8961"/>
                  </a:cubicBezTo>
                  <a:cubicBezTo>
                    <a:pt x="8474" y="9028"/>
                    <a:pt x="8522" y="9111"/>
                    <a:pt x="8522" y="9177"/>
                  </a:cubicBezTo>
                  <a:lnTo>
                    <a:pt x="8522" y="9939"/>
                  </a:lnTo>
                  <a:cubicBezTo>
                    <a:pt x="8522" y="10005"/>
                    <a:pt x="8522" y="10071"/>
                    <a:pt x="8474" y="10137"/>
                  </a:cubicBezTo>
                  <a:cubicBezTo>
                    <a:pt x="8332" y="10353"/>
                    <a:pt x="8178" y="10618"/>
                    <a:pt x="8036" y="10833"/>
                  </a:cubicBezTo>
                  <a:cubicBezTo>
                    <a:pt x="7883" y="11098"/>
                    <a:pt x="7741" y="11313"/>
                    <a:pt x="7539" y="11512"/>
                  </a:cubicBezTo>
                  <a:lnTo>
                    <a:pt x="7445" y="11512"/>
                  </a:lnTo>
                  <a:cubicBezTo>
                    <a:pt x="7445" y="11512"/>
                    <a:pt x="7397" y="11512"/>
                    <a:pt x="7397" y="11446"/>
                  </a:cubicBezTo>
                  <a:lnTo>
                    <a:pt x="7291" y="11446"/>
                  </a:lnTo>
                  <a:cubicBezTo>
                    <a:pt x="7042" y="11313"/>
                    <a:pt x="6805" y="11098"/>
                    <a:pt x="6557" y="10899"/>
                  </a:cubicBezTo>
                  <a:cubicBezTo>
                    <a:pt x="6308" y="10684"/>
                    <a:pt x="6107" y="10485"/>
                    <a:pt x="5859" y="10270"/>
                  </a:cubicBezTo>
                  <a:lnTo>
                    <a:pt x="5859" y="10137"/>
                  </a:lnTo>
                  <a:lnTo>
                    <a:pt x="5811" y="10137"/>
                  </a:lnTo>
                  <a:cubicBezTo>
                    <a:pt x="5811" y="10071"/>
                    <a:pt x="5764" y="10071"/>
                    <a:pt x="5764" y="10005"/>
                  </a:cubicBezTo>
                  <a:cubicBezTo>
                    <a:pt x="5764" y="9790"/>
                    <a:pt x="5717" y="9525"/>
                    <a:pt x="5717" y="9309"/>
                  </a:cubicBezTo>
                  <a:cubicBezTo>
                    <a:pt x="5717" y="9243"/>
                    <a:pt x="5764" y="9177"/>
                    <a:pt x="5764" y="9111"/>
                  </a:cubicBezTo>
                  <a:cubicBezTo>
                    <a:pt x="5764" y="9028"/>
                    <a:pt x="5811" y="8961"/>
                    <a:pt x="5859" y="8895"/>
                  </a:cubicBezTo>
                  <a:cubicBezTo>
                    <a:pt x="5859" y="8895"/>
                    <a:pt x="5918" y="8829"/>
                    <a:pt x="5965" y="8763"/>
                  </a:cubicBezTo>
                  <a:cubicBezTo>
                    <a:pt x="6107" y="8614"/>
                    <a:pt x="6261" y="8415"/>
                    <a:pt x="6403" y="8199"/>
                  </a:cubicBezTo>
                  <a:cubicBezTo>
                    <a:pt x="6450" y="8067"/>
                    <a:pt x="6557" y="8001"/>
                    <a:pt x="6652" y="7934"/>
                  </a:cubicBezTo>
                  <a:cubicBezTo>
                    <a:pt x="6699" y="7868"/>
                    <a:pt x="6805" y="7719"/>
                    <a:pt x="6900" y="7719"/>
                  </a:cubicBezTo>
                  <a:cubicBezTo>
                    <a:pt x="6900" y="7653"/>
                    <a:pt x="6948" y="7653"/>
                    <a:pt x="6948" y="7653"/>
                  </a:cubicBezTo>
                  <a:cubicBezTo>
                    <a:pt x="6995" y="7653"/>
                    <a:pt x="7042" y="7587"/>
                    <a:pt x="7101" y="7587"/>
                  </a:cubicBezTo>
                  <a:close/>
                  <a:moveTo>
                    <a:pt x="19079" y="9376"/>
                  </a:moveTo>
                  <a:cubicBezTo>
                    <a:pt x="19529" y="9790"/>
                    <a:pt x="19967" y="10270"/>
                    <a:pt x="20357" y="10767"/>
                  </a:cubicBezTo>
                  <a:cubicBezTo>
                    <a:pt x="20416" y="10833"/>
                    <a:pt x="20416" y="10899"/>
                    <a:pt x="20416" y="10966"/>
                  </a:cubicBezTo>
                  <a:cubicBezTo>
                    <a:pt x="20416" y="11181"/>
                    <a:pt x="20464" y="11380"/>
                    <a:pt x="20464" y="11595"/>
                  </a:cubicBezTo>
                  <a:cubicBezTo>
                    <a:pt x="20464" y="11661"/>
                    <a:pt x="20464" y="11661"/>
                    <a:pt x="20416" y="11728"/>
                  </a:cubicBezTo>
                  <a:cubicBezTo>
                    <a:pt x="20464" y="11794"/>
                    <a:pt x="20464" y="11860"/>
                    <a:pt x="20416" y="11926"/>
                  </a:cubicBezTo>
                  <a:cubicBezTo>
                    <a:pt x="20263" y="12142"/>
                    <a:pt x="20120" y="12423"/>
                    <a:pt x="19919" y="12622"/>
                  </a:cubicBezTo>
                  <a:cubicBezTo>
                    <a:pt x="19765" y="12904"/>
                    <a:pt x="19623" y="13102"/>
                    <a:pt x="19470" y="13318"/>
                  </a:cubicBezTo>
                  <a:lnTo>
                    <a:pt x="19375" y="13318"/>
                  </a:lnTo>
                  <a:cubicBezTo>
                    <a:pt x="19327" y="13318"/>
                    <a:pt x="19327" y="13318"/>
                    <a:pt x="19280" y="13251"/>
                  </a:cubicBezTo>
                  <a:lnTo>
                    <a:pt x="19233" y="13251"/>
                  </a:lnTo>
                  <a:cubicBezTo>
                    <a:pt x="18937" y="13102"/>
                    <a:pt x="18688" y="12904"/>
                    <a:pt x="18440" y="12688"/>
                  </a:cubicBezTo>
                  <a:cubicBezTo>
                    <a:pt x="18239" y="12489"/>
                    <a:pt x="17990" y="12274"/>
                    <a:pt x="17801" y="12009"/>
                  </a:cubicBezTo>
                  <a:cubicBezTo>
                    <a:pt x="17753" y="12009"/>
                    <a:pt x="17753" y="12009"/>
                    <a:pt x="17753" y="11926"/>
                  </a:cubicBezTo>
                  <a:cubicBezTo>
                    <a:pt x="17694" y="11860"/>
                    <a:pt x="17694" y="11860"/>
                    <a:pt x="17694" y="11794"/>
                  </a:cubicBezTo>
                  <a:cubicBezTo>
                    <a:pt x="17647" y="11512"/>
                    <a:pt x="17647" y="11313"/>
                    <a:pt x="17647" y="11098"/>
                  </a:cubicBezTo>
                  <a:cubicBezTo>
                    <a:pt x="17647" y="11032"/>
                    <a:pt x="17647" y="10966"/>
                    <a:pt x="17694" y="10899"/>
                  </a:cubicBezTo>
                  <a:cubicBezTo>
                    <a:pt x="17694" y="10833"/>
                    <a:pt x="17694" y="10767"/>
                    <a:pt x="17753" y="10684"/>
                  </a:cubicBezTo>
                  <a:cubicBezTo>
                    <a:pt x="17801" y="10684"/>
                    <a:pt x="17848" y="10618"/>
                    <a:pt x="17895" y="10552"/>
                  </a:cubicBezTo>
                  <a:lnTo>
                    <a:pt x="18286" y="10005"/>
                  </a:lnTo>
                  <a:cubicBezTo>
                    <a:pt x="18392" y="9856"/>
                    <a:pt x="18440" y="9790"/>
                    <a:pt x="18534" y="9723"/>
                  </a:cubicBezTo>
                  <a:cubicBezTo>
                    <a:pt x="18641" y="9591"/>
                    <a:pt x="18736" y="9525"/>
                    <a:pt x="18830" y="9442"/>
                  </a:cubicBezTo>
                  <a:lnTo>
                    <a:pt x="18878" y="9442"/>
                  </a:lnTo>
                  <a:cubicBezTo>
                    <a:pt x="18937" y="9442"/>
                    <a:pt x="18937" y="9376"/>
                    <a:pt x="18984" y="9376"/>
                  </a:cubicBezTo>
                  <a:close/>
                  <a:moveTo>
                    <a:pt x="14345" y="9591"/>
                  </a:moveTo>
                  <a:cubicBezTo>
                    <a:pt x="14842" y="9939"/>
                    <a:pt x="15232" y="10419"/>
                    <a:pt x="15682" y="10966"/>
                  </a:cubicBezTo>
                  <a:cubicBezTo>
                    <a:pt x="15682" y="10966"/>
                    <a:pt x="15729" y="11032"/>
                    <a:pt x="15729" y="11098"/>
                  </a:cubicBezTo>
                  <a:lnTo>
                    <a:pt x="15729" y="11926"/>
                  </a:lnTo>
                  <a:cubicBezTo>
                    <a:pt x="15729" y="12009"/>
                    <a:pt x="15729" y="12075"/>
                    <a:pt x="15682" y="12142"/>
                  </a:cubicBezTo>
                  <a:cubicBezTo>
                    <a:pt x="15528" y="12340"/>
                    <a:pt x="15386" y="12622"/>
                    <a:pt x="15232" y="12837"/>
                  </a:cubicBezTo>
                  <a:cubicBezTo>
                    <a:pt x="15090" y="13036"/>
                    <a:pt x="14936" y="13251"/>
                    <a:pt x="14735" y="13450"/>
                  </a:cubicBezTo>
                  <a:cubicBezTo>
                    <a:pt x="14735" y="13516"/>
                    <a:pt x="14688" y="13516"/>
                    <a:pt x="14640" y="13516"/>
                  </a:cubicBezTo>
                  <a:lnTo>
                    <a:pt x="14593" y="13450"/>
                  </a:lnTo>
                  <a:lnTo>
                    <a:pt x="14498" y="13450"/>
                  </a:lnTo>
                  <a:cubicBezTo>
                    <a:pt x="14250" y="13318"/>
                    <a:pt x="14002" y="13102"/>
                    <a:pt x="13753" y="12904"/>
                  </a:cubicBezTo>
                  <a:cubicBezTo>
                    <a:pt x="13504" y="12688"/>
                    <a:pt x="13315" y="12489"/>
                    <a:pt x="13066" y="12208"/>
                  </a:cubicBezTo>
                  <a:lnTo>
                    <a:pt x="13066" y="12142"/>
                  </a:lnTo>
                  <a:lnTo>
                    <a:pt x="13019" y="12142"/>
                  </a:lnTo>
                  <a:cubicBezTo>
                    <a:pt x="13019" y="12075"/>
                    <a:pt x="12960" y="12009"/>
                    <a:pt x="12960" y="12009"/>
                  </a:cubicBezTo>
                  <a:cubicBezTo>
                    <a:pt x="12960" y="11728"/>
                    <a:pt x="12913" y="11512"/>
                    <a:pt x="12913" y="11313"/>
                  </a:cubicBezTo>
                  <a:cubicBezTo>
                    <a:pt x="12913" y="11247"/>
                    <a:pt x="12960" y="11181"/>
                    <a:pt x="12960" y="11098"/>
                  </a:cubicBezTo>
                  <a:cubicBezTo>
                    <a:pt x="12960" y="11032"/>
                    <a:pt x="13019" y="10966"/>
                    <a:pt x="13066" y="10899"/>
                  </a:cubicBezTo>
                  <a:cubicBezTo>
                    <a:pt x="13066" y="10833"/>
                    <a:pt x="13114" y="10833"/>
                    <a:pt x="13161" y="10767"/>
                  </a:cubicBezTo>
                  <a:cubicBezTo>
                    <a:pt x="13315" y="10552"/>
                    <a:pt x="13457" y="10353"/>
                    <a:pt x="13611" y="10204"/>
                  </a:cubicBezTo>
                  <a:cubicBezTo>
                    <a:pt x="13658" y="10071"/>
                    <a:pt x="13753" y="10005"/>
                    <a:pt x="13847" y="9939"/>
                  </a:cubicBezTo>
                  <a:cubicBezTo>
                    <a:pt x="13907" y="9790"/>
                    <a:pt x="14002" y="9723"/>
                    <a:pt x="14096" y="9657"/>
                  </a:cubicBezTo>
                  <a:lnTo>
                    <a:pt x="14143" y="9657"/>
                  </a:lnTo>
                  <a:cubicBezTo>
                    <a:pt x="14203" y="9591"/>
                    <a:pt x="14250" y="9591"/>
                    <a:pt x="14297" y="9591"/>
                  </a:cubicBezTo>
                  <a:close/>
                  <a:moveTo>
                    <a:pt x="9563" y="9790"/>
                  </a:moveTo>
                  <a:cubicBezTo>
                    <a:pt x="10060" y="10137"/>
                    <a:pt x="10451" y="10618"/>
                    <a:pt x="10889" y="11181"/>
                  </a:cubicBezTo>
                  <a:cubicBezTo>
                    <a:pt x="10889" y="11181"/>
                    <a:pt x="10948" y="11247"/>
                    <a:pt x="10948" y="11313"/>
                  </a:cubicBezTo>
                  <a:lnTo>
                    <a:pt x="10948" y="12142"/>
                  </a:lnTo>
                  <a:cubicBezTo>
                    <a:pt x="10948" y="12208"/>
                    <a:pt x="10948" y="12274"/>
                    <a:pt x="10889" y="12340"/>
                  </a:cubicBezTo>
                  <a:cubicBezTo>
                    <a:pt x="10747" y="12556"/>
                    <a:pt x="10593" y="12837"/>
                    <a:pt x="10451" y="13036"/>
                  </a:cubicBezTo>
                  <a:lnTo>
                    <a:pt x="10001" y="13666"/>
                  </a:lnTo>
                  <a:cubicBezTo>
                    <a:pt x="9954" y="13732"/>
                    <a:pt x="9906" y="13732"/>
                    <a:pt x="9859" y="13732"/>
                  </a:cubicBezTo>
                  <a:lnTo>
                    <a:pt x="9812" y="13666"/>
                  </a:lnTo>
                  <a:lnTo>
                    <a:pt x="9705" y="13666"/>
                  </a:lnTo>
                  <a:cubicBezTo>
                    <a:pt x="9468" y="13516"/>
                    <a:pt x="9220" y="13318"/>
                    <a:pt x="8972" y="13102"/>
                  </a:cubicBezTo>
                  <a:cubicBezTo>
                    <a:pt x="8723" y="12904"/>
                    <a:pt x="8522" y="12688"/>
                    <a:pt x="8285" y="12423"/>
                  </a:cubicBezTo>
                  <a:lnTo>
                    <a:pt x="8285" y="12340"/>
                  </a:lnTo>
                  <a:lnTo>
                    <a:pt x="8226" y="12340"/>
                  </a:lnTo>
                  <a:cubicBezTo>
                    <a:pt x="8226" y="12274"/>
                    <a:pt x="8178" y="12208"/>
                    <a:pt x="8178" y="12208"/>
                  </a:cubicBezTo>
                  <a:cubicBezTo>
                    <a:pt x="8178" y="11926"/>
                    <a:pt x="8131" y="11728"/>
                    <a:pt x="8131" y="11512"/>
                  </a:cubicBezTo>
                  <a:cubicBezTo>
                    <a:pt x="8131" y="11446"/>
                    <a:pt x="8178" y="11380"/>
                    <a:pt x="8178" y="11313"/>
                  </a:cubicBezTo>
                  <a:cubicBezTo>
                    <a:pt x="8178" y="11247"/>
                    <a:pt x="8226" y="11181"/>
                    <a:pt x="8285" y="11098"/>
                  </a:cubicBezTo>
                  <a:cubicBezTo>
                    <a:pt x="8285" y="11032"/>
                    <a:pt x="8332" y="11032"/>
                    <a:pt x="8379" y="10966"/>
                  </a:cubicBezTo>
                  <a:cubicBezTo>
                    <a:pt x="8522" y="10767"/>
                    <a:pt x="8675" y="10552"/>
                    <a:pt x="8817" y="10419"/>
                  </a:cubicBezTo>
                  <a:cubicBezTo>
                    <a:pt x="8877" y="10270"/>
                    <a:pt x="8972" y="10204"/>
                    <a:pt x="9066" y="10071"/>
                  </a:cubicBezTo>
                  <a:cubicBezTo>
                    <a:pt x="9113" y="10005"/>
                    <a:pt x="9220" y="9939"/>
                    <a:pt x="9315" y="9856"/>
                  </a:cubicBezTo>
                  <a:lnTo>
                    <a:pt x="9362" y="9856"/>
                  </a:lnTo>
                  <a:cubicBezTo>
                    <a:pt x="9409" y="9790"/>
                    <a:pt x="9468" y="9790"/>
                    <a:pt x="9516" y="9790"/>
                  </a:cubicBezTo>
                  <a:close/>
                  <a:moveTo>
                    <a:pt x="4876" y="10005"/>
                  </a:moveTo>
                  <a:cubicBezTo>
                    <a:pt x="4924" y="10005"/>
                    <a:pt x="4924" y="10071"/>
                    <a:pt x="4971" y="10071"/>
                  </a:cubicBezTo>
                  <a:lnTo>
                    <a:pt x="4971" y="10137"/>
                  </a:lnTo>
                  <a:cubicBezTo>
                    <a:pt x="5373" y="10419"/>
                    <a:pt x="5717" y="10767"/>
                    <a:pt x="6012" y="11181"/>
                  </a:cubicBezTo>
                  <a:cubicBezTo>
                    <a:pt x="6060" y="11181"/>
                    <a:pt x="6060" y="11247"/>
                    <a:pt x="6107" y="11247"/>
                  </a:cubicBezTo>
                  <a:lnTo>
                    <a:pt x="6107" y="11313"/>
                  </a:lnTo>
                  <a:lnTo>
                    <a:pt x="6155" y="11313"/>
                  </a:lnTo>
                  <a:cubicBezTo>
                    <a:pt x="6214" y="11380"/>
                    <a:pt x="6214" y="11446"/>
                    <a:pt x="6214" y="11512"/>
                  </a:cubicBezTo>
                  <a:lnTo>
                    <a:pt x="6214" y="11595"/>
                  </a:lnTo>
                  <a:cubicBezTo>
                    <a:pt x="6214" y="11794"/>
                    <a:pt x="6214" y="12009"/>
                    <a:pt x="6261" y="12208"/>
                  </a:cubicBezTo>
                  <a:cubicBezTo>
                    <a:pt x="6261" y="12208"/>
                    <a:pt x="6261" y="12274"/>
                    <a:pt x="6214" y="12274"/>
                  </a:cubicBezTo>
                  <a:cubicBezTo>
                    <a:pt x="6261" y="12340"/>
                    <a:pt x="6214" y="12489"/>
                    <a:pt x="6214" y="12489"/>
                  </a:cubicBezTo>
                  <a:cubicBezTo>
                    <a:pt x="6060" y="12755"/>
                    <a:pt x="5918" y="12970"/>
                    <a:pt x="5717" y="13251"/>
                  </a:cubicBezTo>
                  <a:lnTo>
                    <a:pt x="5267" y="13864"/>
                  </a:lnTo>
                  <a:cubicBezTo>
                    <a:pt x="5219" y="13931"/>
                    <a:pt x="5172" y="13931"/>
                    <a:pt x="5172" y="13931"/>
                  </a:cubicBezTo>
                  <a:cubicBezTo>
                    <a:pt x="5125" y="13931"/>
                    <a:pt x="5078" y="13864"/>
                    <a:pt x="5078" y="13864"/>
                  </a:cubicBezTo>
                  <a:lnTo>
                    <a:pt x="4971" y="13864"/>
                  </a:lnTo>
                  <a:cubicBezTo>
                    <a:pt x="4734" y="13732"/>
                    <a:pt x="4486" y="13516"/>
                    <a:pt x="4237" y="13318"/>
                  </a:cubicBezTo>
                  <a:cubicBezTo>
                    <a:pt x="4036" y="13102"/>
                    <a:pt x="3787" y="12837"/>
                    <a:pt x="3598" y="12622"/>
                  </a:cubicBezTo>
                  <a:cubicBezTo>
                    <a:pt x="3551" y="12622"/>
                    <a:pt x="3551" y="12556"/>
                    <a:pt x="3551" y="12489"/>
                  </a:cubicBezTo>
                  <a:cubicBezTo>
                    <a:pt x="3492" y="12489"/>
                    <a:pt x="3492" y="12423"/>
                    <a:pt x="3492" y="12340"/>
                  </a:cubicBezTo>
                  <a:cubicBezTo>
                    <a:pt x="3444" y="12142"/>
                    <a:pt x="3444" y="11926"/>
                    <a:pt x="3444" y="11661"/>
                  </a:cubicBezTo>
                  <a:cubicBezTo>
                    <a:pt x="3444" y="11595"/>
                    <a:pt x="3444" y="11595"/>
                    <a:pt x="3492" y="11512"/>
                  </a:cubicBezTo>
                  <a:cubicBezTo>
                    <a:pt x="3492" y="11446"/>
                    <a:pt x="3492" y="11380"/>
                    <a:pt x="3551" y="11313"/>
                  </a:cubicBezTo>
                  <a:cubicBezTo>
                    <a:pt x="3598" y="11247"/>
                    <a:pt x="3645" y="11181"/>
                    <a:pt x="3645" y="11181"/>
                  </a:cubicBezTo>
                  <a:lnTo>
                    <a:pt x="4083" y="10552"/>
                  </a:lnTo>
                  <a:cubicBezTo>
                    <a:pt x="4190" y="10485"/>
                    <a:pt x="4237" y="10419"/>
                    <a:pt x="4332" y="10270"/>
                  </a:cubicBezTo>
                  <a:cubicBezTo>
                    <a:pt x="4438" y="10204"/>
                    <a:pt x="4533" y="10137"/>
                    <a:pt x="4628" y="10071"/>
                  </a:cubicBezTo>
                  <a:cubicBezTo>
                    <a:pt x="4675" y="10071"/>
                    <a:pt x="4675" y="10005"/>
                    <a:pt x="4675" y="10005"/>
                  </a:cubicBezTo>
                  <a:close/>
                  <a:moveTo>
                    <a:pt x="16759" y="11794"/>
                  </a:moveTo>
                  <a:cubicBezTo>
                    <a:pt x="17256" y="12142"/>
                    <a:pt x="17647" y="12622"/>
                    <a:pt x="18096" y="13102"/>
                  </a:cubicBezTo>
                  <a:cubicBezTo>
                    <a:pt x="18096" y="13169"/>
                    <a:pt x="18144" y="13251"/>
                    <a:pt x="18144" y="13318"/>
                  </a:cubicBezTo>
                  <a:lnTo>
                    <a:pt x="18144" y="14080"/>
                  </a:lnTo>
                  <a:cubicBezTo>
                    <a:pt x="18144" y="14146"/>
                    <a:pt x="18144" y="14212"/>
                    <a:pt x="18096" y="14278"/>
                  </a:cubicBezTo>
                  <a:cubicBezTo>
                    <a:pt x="17943" y="14560"/>
                    <a:pt x="17801" y="14759"/>
                    <a:pt x="17647" y="15040"/>
                  </a:cubicBezTo>
                  <a:cubicBezTo>
                    <a:pt x="17505" y="15239"/>
                    <a:pt x="17351" y="15454"/>
                    <a:pt x="17162" y="15653"/>
                  </a:cubicBezTo>
                  <a:cubicBezTo>
                    <a:pt x="17162" y="15736"/>
                    <a:pt x="17102" y="15736"/>
                    <a:pt x="17055" y="15736"/>
                  </a:cubicBezTo>
                  <a:lnTo>
                    <a:pt x="17008" y="15653"/>
                  </a:lnTo>
                  <a:cubicBezTo>
                    <a:pt x="16960" y="15653"/>
                    <a:pt x="16960" y="15653"/>
                    <a:pt x="16913" y="15587"/>
                  </a:cubicBezTo>
                  <a:cubicBezTo>
                    <a:pt x="16664" y="15521"/>
                    <a:pt x="16416" y="15322"/>
                    <a:pt x="16167" y="15107"/>
                  </a:cubicBezTo>
                  <a:cubicBezTo>
                    <a:pt x="15919" y="14908"/>
                    <a:pt x="15729" y="14626"/>
                    <a:pt x="15481" y="14411"/>
                  </a:cubicBezTo>
                  <a:lnTo>
                    <a:pt x="15481" y="14278"/>
                  </a:lnTo>
                  <a:lnTo>
                    <a:pt x="15434" y="14278"/>
                  </a:lnTo>
                  <a:cubicBezTo>
                    <a:pt x="15434" y="14278"/>
                    <a:pt x="15386" y="14212"/>
                    <a:pt x="15386" y="14146"/>
                  </a:cubicBezTo>
                  <a:cubicBezTo>
                    <a:pt x="15386" y="13931"/>
                    <a:pt x="15327" y="13732"/>
                    <a:pt x="15327" y="13450"/>
                  </a:cubicBezTo>
                  <a:cubicBezTo>
                    <a:pt x="15327" y="13384"/>
                    <a:pt x="15386" y="13318"/>
                    <a:pt x="15386" y="13318"/>
                  </a:cubicBezTo>
                  <a:cubicBezTo>
                    <a:pt x="15386" y="13251"/>
                    <a:pt x="15434" y="13169"/>
                    <a:pt x="15481" y="13102"/>
                  </a:cubicBezTo>
                  <a:cubicBezTo>
                    <a:pt x="15481" y="13036"/>
                    <a:pt x="15528" y="12970"/>
                    <a:pt x="15576" y="12970"/>
                  </a:cubicBezTo>
                  <a:lnTo>
                    <a:pt x="16025" y="12340"/>
                  </a:lnTo>
                  <a:cubicBezTo>
                    <a:pt x="16073" y="12274"/>
                    <a:pt x="16167" y="12142"/>
                    <a:pt x="16274" y="12075"/>
                  </a:cubicBezTo>
                  <a:cubicBezTo>
                    <a:pt x="16321" y="12009"/>
                    <a:pt x="16416" y="11926"/>
                    <a:pt x="16510" y="11860"/>
                  </a:cubicBezTo>
                  <a:lnTo>
                    <a:pt x="16570" y="11860"/>
                  </a:lnTo>
                  <a:cubicBezTo>
                    <a:pt x="16617" y="11794"/>
                    <a:pt x="16664" y="11794"/>
                    <a:pt x="16712" y="11794"/>
                  </a:cubicBezTo>
                  <a:close/>
                  <a:moveTo>
                    <a:pt x="11835" y="12009"/>
                  </a:moveTo>
                  <a:cubicBezTo>
                    <a:pt x="12321" y="12423"/>
                    <a:pt x="12771" y="12904"/>
                    <a:pt x="13161" y="13384"/>
                  </a:cubicBezTo>
                  <a:cubicBezTo>
                    <a:pt x="13161" y="13384"/>
                    <a:pt x="13161" y="13450"/>
                    <a:pt x="13209" y="13450"/>
                  </a:cubicBezTo>
                  <a:cubicBezTo>
                    <a:pt x="13209" y="13516"/>
                    <a:pt x="13256" y="13583"/>
                    <a:pt x="13209" y="13666"/>
                  </a:cubicBezTo>
                  <a:cubicBezTo>
                    <a:pt x="13256" y="13732"/>
                    <a:pt x="13256" y="13798"/>
                    <a:pt x="13256" y="13864"/>
                  </a:cubicBezTo>
                  <a:lnTo>
                    <a:pt x="13209" y="13931"/>
                  </a:lnTo>
                  <a:lnTo>
                    <a:pt x="13209" y="14345"/>
                  </a:lnTo>
                  <a:cubicBezTo>
                    <a:pt x="13209" y="14411"/>
                    <a:pt x="13209" y="14494"/>
                    <a:pt x="13161" y="14560"/>
                  </a:cubicBezTo>
                  <a:cubicBezTo>
                    <a:pt x="13019" y="14759"/>
                    <a:pt x="12865" y="15040"/>
                    <a:pt x="12723" y="15239"/>
                  </a:cubicBezTo>
                  <a:cubicBezTo>
                    <a:pt x="12569" y="15521"/>
                    <a:pt x="12427" y="15736"/>
                    <a:pt x="12273" y="15935"/>
                  </a:cubicBezTo>
                  <a:lnTo>
                    <a:pt x="12131" y="15935"/>
                  </a:lnTo>
                  <a:cubicBezTo>
                    <a:pt x="12131" y="15935"/>
                    <a:pt x="12072" y="15935"/>
                    <a:pt x="12072" y="15868"/>
                  </a:cubicBezTo>
                  <a:lnTo>
                    <a:pt x="11978" y="15868"/>
                  </a:lnTo>
                  <a:cubicBezTo>
                    <a:pt x="11729" y="15736"/>
                    <a:pt x="11480" y="15521"/>
                    <a:pt x="11244" y="15322"/>
                  </a:cubicBezTo>
                  <a:cubicBezTo>
                    <a:pt x="10995" y="15107"/>
                    <a:pt x="10794" y="14908"/>
                    <a:pt x="10593" y="14626"/>
                  </a:cubicBezTo>
                  <a:cubicBezTo>
                    <a:pt x="10546" y="14626"/>
                    <a:pt x="10546" y="14626"/>
                    <a:pt x="10546" y="14560"/>
                  </a:cubicBezTo>
                  <a:lnTo>
                    <a:pt x="10451" y="14411"/>
                  </a:lnTo>
                  <a:cubicBezTo>
                    <a:pt x="10451" y="14212"/>
                    <a:pt x="10403" y="13931"/>
                    <a:pt x="10403" y="13732"/>
                  </a:cubicBezTo>
                  <a:cubicBezTo>
                    <a:pt x="10403" y="13666"/>
                    <a:pt x="10451" y="13583"/>
                    <a:pt x="10498" y="13516"/>
                  </a:cubicBezTo>
                  <a:cubicBezTo>
                    <a:pt x="10451" y="13450"/>
                    <a:pt x="10498" y="13384"/>
                    <a:pt x="10546" y="13318"/>
                  </a:cubicBezTo>
                  <a:cubicBezTo>
                    <a:pt x="10593" y="13318"/>
                    <a:pt x="10593" y="13251"/>
                    <a:pt x="10652" y="13169"/>
                  </a:cubicBezTo>
                  <a:cubicBezTo>
                    <a:pt x="10794" y="13036"/>
                    <a:pt x="10948" y="12837"/>
                    <a:pt x="11090" y="12622"/>
                  </a:cubicBezTo>
                  <a:cubicBezTo>
                    <a:pt x="11137" y="12489"/>
                    <a:pt x="11244" y="12423"/>
                    <a:pt x="11339" y="12340"/>
                  </a:cubicBezTo>
                  <a:cubicBezTo>
                    <a:pt x="11386" y="12208"/>
                    <a:pt x="11480" y="12142"/>
                    <a:pt x="11587" y="12142"/>
                  </a:cubicBezTo>
                  <a:lnTo>
                    <a:pt x="11634" y="12075"/>
                  </a:lnTo>
                  <a:lnTo>
                    <a:pt x="11682" y="12075"/>
                  </a:lnTo>
                  <a:cubicBezTo>
                    <a:pt x="11682" y="12075"/>
                    <a:pt x="11729" y="12009"/>
                    <a:pt x="11776" y="12009"/>
                  </a:cubicBezTo>
                  <a:close/>
                  <a:moveTo>
                    <a:pt x="7196" y="12142"/>
                  </a:moveTo>
                  <a:cubicBezTo>
                    <a:pt x="7243" y="12142"/>
                    <a:pt x="7243" y="12142"/>
                    <a:pt x="7291" y="12208"/>
                  </a:cubicBezTo>
                  <a:cubicBezTo>
                    <a:pt x="7741" y="12556"/>
                    <a:pt x="8178" y="13036"/>
                    <a:pt x="8581" y="13516"/>
                  </a:cubicBezTo>
                  <a:cubicBezTo>
                    <a:pt x="8628" y="13583"/>
                    <a:pt x="8628" y="13666"/>
                    <a:pt x="8628" y="13732"/>
                  </a:cubicBezTo>
                  <a:cubicBezTo>
                    <a:pt x="8628" y="13931"/>
                    <a:pt x="8628" y="14146"/>
                    <a:pt x="8675" y="14345"/>
                  </a:cubicBezTo>
                  <a:cubicBezTo>
                    <a:pt x="8675" y="14411"/>
                    <a:pt x="8675" y="14494"/>
                    <a:pt x="8628" y="14494"/>
                  </a:cubicBezTo>
                  <a:cubicBezTo>
                    <a:pt x="8675" y="14560"/>
                    <a:pt x="8675" y="14626"/>
                    <a:pt x="8628" y="14692"/>
                  </a:cubicBezTo>
                  <a:cubicBezTo>
                    <a:pt x="8474" y="14908"/>
                    <a:pt x="8332" y="15173"/>
                    <a:pt x="8131" y="15388"/>
                  </a:cubicBezTo>
                  <a:cubicBezTo>
                    <a:pt x="7989" y="15653"/>
                    <a:pt x="7835" y="15868"/>
                    <a:pt x="7693" y="16067"/>
                  </a:cubicBezTo>
                  <a:cubicBezTo>
                    <a:pt x="7654" y="16067"/>
                    <a:pt x="7619" y="16104"/>
                    <a:pt x="7601" y="16104"/>
                  </a:cubicBezTo>
                  <a:cubicBezTo>
                    <a:pt x="7592" y="16104"/>
                    <a:pt x="7586" y="16095"/>
                    <a:pt x="7586" y="16067"/>
                  </a:cubicBezTo>
                  <a:cubicBezTo>
                    <a:pt x="7539" y="16067"/>
                    <a:pt x="7492" y="16067"/>
                    <a:pt x="7492" y="16001"/>
                  </a:cubicBezTo>
                  <a:cubicBezTo>
                    <a:pt x="7492" y="16023"/>
                    <a:pt x="7487" y="16030"/>
                    <a:pt x="7478" y="16030"/>
                  </a:cubicBezTo>
                  <a:cubicBezTo>
                    <a:pt x="7460" y="16030"/>
                    <a:pt x="7429" y="16001"/>
                    <a:pt x="7397" y="16001"/>
                  </a:cubicBezTo>
                  <a:cubicBezTo>
                    <a:pt x="7149" y="15868"/>
                    <a:pt x="6900" y="15736"/>
                    <a:pt x="6652" y="15454"/>
                  </a:cubicBezTo>
                  <a:cubicBezTo>
                    <a:pt x="6450" y="15239"/>
                    <a:pt x="6214" y="15040"/>
                    <a:pt x="6012" y="14825"/>
                  </a:cubicBezTo>
                  <a:cubicBezTo>
                    <a:pt x="5965" y="14759"/>
                    <a:pt x="5965" y="14759"/>
                    <a:pt x="5965" y="14692"/>
                  </a:cubicBezTo>
                  <a:cubicBezTo>
                    <a:pt x="5918" y="14626"/>
                    <a:pt x="5918" y="14626"/>
                    <a:pt x="5918" y="14560"/>
                  </a:cubicBezTo>
                  <a:cubicBezTo>
                    <a:pt x="5859" y="14345"/>
                    <a:pt x="5859" y="14080"/>
                    <a:pt x="5859" y="13864"/>
                  </a:cubicBezTo>
                  <a:cubicBezTo>
                    <a:pt x="5859" y="13798"/>
                    <a:pt x="5859" y="13732"/>
                    <a:pt x="5918" y="13732"/>
                  </a:cubicBezTo>
                  <a:cubicBezTo>
                    <a:pt x="5918" y="13583"/>
                    <a:pt x="5918" y="13516"/>
                    <a:pt x="5965" y="13450"/>
                  </a:cubicBezTo>
                  <a:cubicBezTo>
                    <a:pt x="6012" y="13450"/>
                    <a:pt x="6060" y="13384"/>
                    <a:pt x="6060" y="13318"/>
                  </a:cubicBezTo>
                  <a:cubicBezTo>
                    <a:pt x="6107" y="13318"/>
                    <a:pt x="6107" y="13318"/>
                    <a:pt x="6155" y="13251"/>
                  </a:cubicBezTo>
                  <a:cubicBezTo>
                    <a:pt x="6155" y="13251"/>
                    <a:pt x="6155" y="13169"/>
                    <a:pt x="6214" y="13169"/>
                  </a:cubicBezTo>
                  <a:cubicBezTo>
                    <a:pt x="6261" y="13036"/>
                    <a:pt x="6356" y="12970"/>
                    <a:pt x="6450" y="12837"/>
                  </a:cubicBezTo>
                  <a:lnTo>
                    <a:pt x="6510" y="12755"/>
                  </a:lnTo>
                  <a:cubicBezTo>
                    <a:pt x="6604" y="12688"/>
                    <a:pt x="6652" y="12556"/>
                    <a:pt x="6746" y="12489"/>
                  </a:cubicBezTo>
                  <a:cubicBezTo>
                    <a:pt x="6853" y="12423"/>
                    <a:pt x="6948" y="12340"/>
                    <a:pt x="7042" y="12274"/>
                  </a:cubicBezTo>
                  <a:cubicBezTo>
                    <a:pt x="7042" y="12274"/>
                    <a:pt x="7042" y="12208"/>
                    <a:pt x="7101" y="12208"/>
                  </a:cubicBezTo>
                  <a:lnTo>
                    <a:pt x="7101" y="12274"/>
                  </a:lnTo>
                  <a:cubicBezTo>
                    <a:pt x="7101" y="12208"/>
                    <a:pt x="7149" y="12142"/>
                    <a:pt x="7196" y="12142"/>
                  </a:cubicBezTo>
                  <a:close/>
                  <a:moveTo>
                    <a:pt x="14250" y="14212"/>
                  </a:moveTo>
                  <a:cubicBezTo>
                    <a:pt x="14735" y="14560"/>
                    <a:pt x="15185" y="15040"/>
                    <a:pt x="15576" y="15587"/>
                  </a:cubicBezTo>
                  <a:cubicBezTo>
                    <a:pt x="15623" y="15587"/>
                    <a:pt x="15623" y="15653"/>
                    <a:pt x="15623" y="15736"/>
                  </a:cubicBezTo>
                  <a:lnTo>
                    <a:pt x="15623" y="16415"/>
                  </a:lnTo>
                  <a:cubicBezTo>
                    <a:pt x="15682" y="16481"/>
                    <a:pt x="15623" y="16481"/>
                    <a:pt x="15623" y="16564"/>
                  </a:cubicBezTo>
                  <a:cubicBezTo>
                    <a:pt x="15623" y="16630"/>
                    <a:pt x="15623" y="16697"/>
                    <a:pt x="15576" y="16763"/>
                  </a:cubicBezTo>
                  <a:cubicBezTo>
                    <a:pt x="15434" y="16978"/>
                    <a:pt x="15280" y="17177"/>
                    <a:pt x="15138" y="17459"/>
                  </a:cubicBezTo>
                  <a:lnTo>
                    <a:pt x="14688" y="18071"/>
                  </a:lnTo>
                  <a:cubicBezTo>
                    <a:pt x="14640" y="18138"/>
                    <a:pt x="14593" y="18138"/>
                    <a:pt x="14546" y="18138"/>
                  </a:cubicBezTo>
                  <a:lnTo>
                    <a:pt x="14498" y="18071"/>
                  </a:lnTo>
                  <a:lnTo>
                    <a:pt x="14392" y="18071"/>
                  </a:lnTo>
                  <a:cubicBezTo>
                    <a:pt x="14143" y="17939"/>
                    <a:pt x="13907" y="17724"/>
                    <a:pt x="13658" y="17525"/>
                  </a:cubicBezTo>
                  <a:cubicBezTo>
                    <a:pt x="13410" y="17310"/>
                    <a:pt x="13209" y="17111"/>
                    <a:pt x="13019" y="16829"/>
                  </a:cubicBezTo>
                  <a:cubicBezTo>
                    <a:pt x="12960" y="16829"/>
                    <a:pt x="12960" y="16763"/>
                    <a:pt x="12960" y="16763"/>
                  </a:cubicBezTo>
                  <a:cubicBezTo>
                    <a:pt x="12913" y="16697"/>
                    <a:pt x="12913" y="16630"/>
                    <a:pt x="12865" y="16564"/>
                  </a:cubicBezTo>
                  <a:cubicBezTo>
                    <a:pt x="12865" y="16349"/>
                    <a:pt x="12865" y="16150"/>
                    <a:pt x="12818" y="15935"/>
                  </a:cubicBezTo>
                  <a:cubicBezTo>
                    <a:pt x="12818" y="15868"/>
                    <a:pt x="12865" y="15802"/>
                    <a:pt x="12913" y="15736"/>
                  </a:cubicBezTo>
                  <a:cubicBezTo>
                    <a:pt x="12865" y="15653"/>
                    <a:pt x="12913" y="15587"/>
                    <a:pt x="12960" y="15521"/>
                  </a:cubicBezTo>
                  <a:cubicBezTo>
                    <a:pt x="13019" y="15454"/>
                    <a:pt x="13019" y="15454"/>
                    <a:pt x="13066" y="15388"/>
                  </a:cubicBezTo>
                  <a:cubicBezTo>
                    <a:pt x="13209" y="15173"/>
                    <a:pt x="13362" y="14974"/>
                    <a:pt x="13504" y="14825"/>
                  </a:cubicBezTo>
                  <a:cubicBezTo>
                    <a:pt x="13552" y="14692"/>
                    <a:pt x="13658" y="14626"/>
                    <a:pt x="13753" y="14494"/>
                  </a:cubicBezTo>
                  <a:cubicBezTo>
                    <a:pt x="13800" y="14411"/>
                    <a:pt x="13907" y="14345"/>
                    <a:pt x="14002" y="14278"/>
                  </a:cubicBezTo>
                  <a:lnTo>
                    <a:pt x="14096" y="14278"/>
                  </a:lnTo>
                  <a:cubicBezTo>
                    <a:pt x="14096" y="14212"/>
                    <a:pt x="14143" y="14212"/>
                    <a:pt x="14203" y="14212"/>
                  </a:cubicBezTo>
                  <a:close/>
                  <a:moveTo>
                    <a:pt x="9563" y="14411"/>
                  </a:moveTo>
                  <a:cubicBezTo>
                    <a:pt x="9954" y="14759"/>
                    <a:pt x="10356" y="15107"/>
                    <a:pt x="10699" y="15587"/>
                  </a:cubicBezTo>
                  <a:cubicBezTo>
                    <a:pt x="10747" y="15653"/>
                    <a:pt x="10841" y="15736"/>
                    <a:pt x="10889" y="15802"/>
                  </a:cubicBezTo>
                  <a:cubicBezTo>
                    <a:pt x="10948" y="15802"/>
                    <a:pt x="10948" y="15935"/>
                    <a:pt x="10948" y="16001"/>
                  </a:cubicBezTo>
                  <a:cubicBezTo>
                    <a:pt x="10948" y="16067"/>
                    <a:pt x="10995" y="16150"/>
                    <a:pt x="10948" y="16150"/>
                  </a:cubicBezTo>
                  <a:lnTo>
                    <a:pt x="10948" y="16630"/>
                  </a:lnTo>
                  <a:cubicBezTo>
                    <a:pt x="10948" y="16630"/>
                    <a:pt x="10948" y="16697"/>
                    <a:pt x="10889" y="16697"/>
                  </a:cubicBezTo>
                  <a:cubicBezTo>
                    <a:pt x="10948" y="16763"/>
                    <a:pt x="10948" y="16895"/>
                    <a:pt x="10889" y="16895"/>
                  </a:cubicBezTo>
                  <a:cubicBezTo>
                    <a:pt x="10747" y="17177"/>
                    <a:pt x="10593" y="17392"/>
                    <a:pt x="10451" y="17657"/>
                  </a:cubicBezTo>
                  <a:cubicBezTo>
                    <a:pt x="10297" y="17873"/>
                    <a:pt x="10108" y="18071"/>
                    <a:pt x="9954" y="18287"/>
                  </a:cubicBezTo>
                  <a:cubicBezTo>
                    <a:pt x="9954" y="18353"/>
                    <a:pt x="9859" y="18353"/>
                    <a:pt x="9859" y="18353"/>
                  </a:cubicBezTo>
                  <a:cubicBezTo>
                    <a:pt x="9812" y="18353"/>
                    <a:pt x="9812" y="18287"/>
                    <a:pt x="9764" y="18287"/>
                  </a:cubicBezTo>
                  <a:lnTo>
                    <a:pt x="9705" y="18287"/>
                  </a:lnTo>
                  <a:cubicBezTo>
                    <a:pt x="9409" y="18138"/>
                    <a:pt x="9173" y="17939"/>
                    <a:pt x="8924" y="17724"/>
                  </a:cubicBezTo>
                  <a:cubicBezTo>
                    <a:pt x="8723" y="17525"/>
                    <a:pt x="8474" y="17243"/>
                    <a:pt x="8285" y="17045"/>
                  </a:cubicBezTo>
                  <a:cubicBezTo>
                    <a:pt x="8285" y="17045"/>
                    <a:pt x="8226" y="16978"/>
                    <a:pt x="8226" y="16895"/>
                  </a:cubicBezTo>
                  <a:cubicBezTo>
                    <a:pt x="8178" y="16895"/>
                    <a:pt x="8178" y="16829"/>
                    <a:pt x="8178" y="16763"/>
                  </a:cubicBezTo>
                  <a:cubicBezTo>
                    <a:pt x="8131" y="16564"/>
                    <a:pt x="8131" y="16349"/>
                    <a:pt x="8131" y="16067"/>
                  </a:cubicBezTo>
                  <a:cubicBezTo>
                    <a:pt x="8131" y="16001"/>
                    <a:pt x="8131" y="15935"/>
                    <a:pt x="8178" y="15935"/>
                  </a:cubicBezTo>
                  <a:cubicBezTo>
                    <a:pt x="8178" y="15868"/>
                    <a:pt x="8178" y="15802"/>
                    <a:pt x="8226" y="15736"/>
                  </a:cubicBezTo>
                  <a:cubicBezTo>
                    <a:pt x="8285" y="15653"/>
                    <a:pt x="8332" y="15587"/>
                    <a:pt x="8379" y="15587"/>
                  </a:cubicBezTo>
                  <a:cubicBezTo>
                    <a:pt x="8522" y="15388"/>
                    <a:pt x="8628" y="15173"/>
                    <a:pt x="8770" y="14974"/>
                  </a:cubicBezTo>
                  <a:cubicBezTo>
                    <a:pt x="8877" y="14908"/>
                    <a:pt x="8924" y="14759"/>
                    <a:pt x="9019" y="14692"/>
                  </a:cubicBezTo>
                  <a:cubicBezTo>
                    <a:pt x="9113" y="14626"/>
                    <a:pt x="9220" y="14560"/>
                    <a:pt x="9315" y="14494"/>
                  </a:cubicBezTo>
                  <a:lnTo>
                    <a:pt x="9362" y="14494"/>
                  </a:lnTo>
                  <a:cubicBezTo>
                    <a:pt x="9409" y="14411"/>
                    <a:pt x="9409" y="14411"/>
                    <a:pt x="9468" y="14411"/>
                  </a:cubicBezTo>
                  <a:close/>
                  <a:moveTo>
                    <a:pt x="11883" y="16564"/>
                  </a:moveTo>
                  <a:cubicBezTo>
                    <a:pt x="11930" y="16564"/>
                    <a:pt x="11930" y="16564"/>
                    <a:pt x="11978" y="16630"/>
                  </a:cubicBezTo>
                  <a:cubicBezTo>
                    <a:pt x="12427" y="16978"/>
                    <a:pt x="12865" y="17459"/>
                    <a:pt x="13256" y="17939"/>
                  </a:cubicBezTo>
                  <a:cubicBezTo>
                    <a:pt x="13315" y="18005"/>
                    <a:pt x="13315" y="18071"/>
                    <a:pt x="13315" y="18138"/>
                  </a:cubicBezTo>
                  <a:cubicBezTo>
                    <a:pt x="13315" y="18353"/>
                    <a:pt x="13362" y="18552"/>
                    <a:pt x="13362" y="18767"/>
                  </a:cubicBezTo>
                  <a:cubicBezTo>
                    <a:pt x="13362" y="18833"/>
                    <a:pt x="13362" y="18900"/>
                    <a:pt x="13315" y="18900"/>
                  </a:cubicBezTo>
                  <a:cubicBezTo>
                    <a:pt x="13362" y="18966"/>
                    <a:pt x="13362" y="19049"/>
                    <a:pt x="13315" y="19115"/>
                  </a:cubicBezTo>
                  <a:cubicBezTo>
                    <a:pt x="13161" y="19314"/>
                    <a:pt x="13019" y="19595"/>
                    <a:pt x="12865" y="19794"/>
                  </a:cubicBezTo>
                  <a:cubicBezTo>
                    <a:pt x="12723" y="20076"/>
                    <a:pt x="12522" y="20291"/>
                    <a:pt x="12368" y="20490"/>
                  </a:cubicBezTo>
                  <a:lnTo>
                    <a:pt x="12273" y="20490"/>
                  </a:lnTo>
                  <a:cubicBezTo>
                    <a:pt x="12226" y="20490"/>
                    <a:pt x="12226" y="20490"/>
                    <a:pt x="12179" y="20424"/>
                  </a:cubicBezTo>
                  <a:lnTo>
                    <a:pt x="12131" y="20424"/>
                  </a:lnTo>
                  <a:cubicBezTo>
                    <a:pt x="11835" y="20291"/>
                    <a:pt x="11587" y="20076"/>
                    <a:pt x="11339" y="19877"/>
                  </a:cubicBezTo>
                  <a:cubicBezTo>
                    <a:pt x="11137" y="19662"/>
                    <a:pt x="10889" y="19463"/>
                    <a:pt x="10699" y="19247"/>
                  </a:cubicBezTo>
                  <a:cubicBezTo>
                    <a:pt x="10699" y="19181"/>
                    <a:pt x="10652" y="19181"/>
                    <a:pt x="10652" y="19115"/>
                  </a:cubicBezTo>
                  <a:cubicBezTo>
                    <a:pt x="10593" y="19049"/>
                    <a:pt x="10593" y="19049"/>
                    <a:pt x="10593" y="18966"/>
                  </a:cubicBezTo>
                  <a:cubicBezTo>
                    <a:pt x="10546" y="18767"/>
                    <a:pt x="10546" y="18486"/>
                    <a:pt x="10546" y="18287"/>
                  </a:cubicBezTo>
                  <a:cubicBezTo>
                    <a:pt x="10546" y="18221"/>
                    <a:pt x="10546" y="18138"/>
                    <a:pt x="10593" y="18138"/>
                  </a:cubicBezTo>
                  <a:cubicBezTo>
                    <a:pt x="10593" y="18005"/>
                    <a:pt x="10593" y="17939"/>
                    <a:pt x="10652" y="17873"/>
                  </a:cubicBezTo>
                  <a:cubicBezTo>
                    <a:pt x="10699" y="17873"/>
                    <a:pt x="10747" y="17806"/>
                    <a:pt x="10794" y="17724"/>
                  </a:cubicBezTo>
                  <a:cubicBezTo>
                    <a:pt x="10948" y="17591"/>
                    <a:pt x="11042" y="17392"/>
                    <a:pt x="11185" y="17177"/>
                  </a:cubicBezTo>
                  <a:cubicBezTo>
                    <a:pt x="11291" y="17111"/>
                    <a:pt x="11339" y="16978"/>
                    <a:pt x="11433" y="16895"/>
                  </a:cubicBezTo>
                  <a:cubicBezTo>
                    <a:pt x="11540" y="16829"/>
                    <a:pt x="11634" y="16763"/>
                    <a:pt x="11729" y="16697"/>
                  </a:cubicBezTo>
                  <a:cubicBezTo>
                    <a:pt x="11729" y="16697"/>
                    <a:pt x="11729" y="16630"/>
                    <a:pt x="11776" y="16630"/>
                  </a:cubicBezTo>
                  <a:cubicBezTo>
                    <a:pt x="11835" y="16630"/>
                    <a:pt x="11883" y="16564"/>
                    <a:pt x="11883" y="16564"/>
                  </a:cubicBezTo>
                  <a:close/>
                  <a:moveTo>
                    <a:pt x="10202" y="0"/>
                  </a:moveTo>
                  <a:cubicBezTo>
                    <a:pt x="10202" y="66"/>
                    <a:pt x="10202" y="66"/>
                    <a:pt x="10155" y="132"/>
                  </a:cubicBezTo>
                  <a:cubicBezTo>
                    <a:pt x="10155" y="199"/>
                    <a:pt x="10108" y="199"/>
                    <a:pt x="10108" y="265"/>
                  </a:cubicBezTo>
                  <a:cubicBezTo>
                    <a:pt x="10060" y="265"/>
                    <a:pt x="10060" y="331"/>
                    <a:pt x="10001" y="414"/>
                  </a:cubicBezTo>
                  <a:cubicBezTo>
                    <a:pt x="10001" y="480"/>
                    <a:pt x="9954" y="480"/>
                    <a:pt x="9906" y="480"/>
                  </a:cubicBezTo>
                  <a:cubicBezTo>
                    <a:pt x="9362" y="1093"/>
                    <a:pt x="8817" y="1656"/>
                    <a:pt x="8285" y="2203"/>
                  </a:cubicBezTo>
                  <a:cubicBezTo>
                    <a:pt x="7930" y="2485"/>
                    <a:pt x="7634" y="2816"/>
                    <a:pt x="7291" y="3098"/>
                  </a:cubicBezTo>
                  <a:cubicBezTo>
                    <a:pt x="7149" y="3230"/>
                    <a:pt x="6948" y="3445"/>
                    <a:pt x="6805" y="3578"/>
                  </a:cubicBezTo>
                  <a:cubicBezTo>
                    <a:pt x="6652" y="3727"/>
                    <a:pt x="6510" y="3926"/>
                    <a:pt x="6356" y="4058"/>
                  </a:cubicBezTo>
                  <a:cubicBezTo>
                    <a:pt x="5811" y="4622"/>
                    <a:pt x="5267" y="5102"/>
                    <a:pt x="4734" y="5582"/>
                  </a:cubicBezTo>
                  <a:cubicBezTo>
                    <a:pt x="4190" y="6129"/>
                    <a:pt x="3645" y="6626"/>
                    <a:pt x="3101" y="7106"/>
                  </a:cubicBezTo>
                  <a:cubicBezTo>
                    <a:pt x="2071" y="8133"/>
                    <a:pt x="1077" y="9243"/>
                    <a:pt x="0" y="10204"/>
                  </a:cubicBezTo>
                  <a:cubicBezTo>
                    <a:pt x="296" y="10485"/>
                    <a:pt x="592" y="10684"/>
                    <a:pt x="935" y="10966"/>
                  </a:cubicBezTo>
                  <a:cubicBezTo>
                    <a:pt x="2308" y="12075"/>
                    <a:pt x="3693" y="13384"/>
                    <a:pt x="4971" y="14626"/>
                  </a:cubicBezTo>
                  <a:cubicBezTo>
                    <a:pt x="5421" y="15040"/>
                    <a:pt x="5918" y="15454"/>
                    <a:pt x="6403" y="15868"/>
                  </a:cubicBezTo>
                  <a:cubicBezTo>
                    <a:pt x="6948" y="16349"/>
                    <a:pt x="7492" y="16763"/>
                    <a:pt x="8036" y="17243"/>
                  </a:cubicBezTo>
                  <a:cubicBezTo>
                    <a:pt x="8581" y="17724"/>
                    <a:pt x="9113" y="18221"/>
                    <a:pt x="9610" y="18701"/>
                  </a:cubicBezTo>
                  <a:cubicBezTo>
                    <a:pt x="10699" y="19728"/>
                    <a:pt x="11776" y="20705"/>
                    <a:pt x="12865" y="21600"/>
                  </a:cubicBezTo>
                  <a:cubicBezTo>
                    <a:pt x="12913" y="21600"/>
                    <a:pt x="12960" y="21533"/>
                    <a:pt x="13019" y="21533"/>
                  </a:cubicBezTo>
                  <a:cubicBezTo>
                    <a:pt x="13114" y="21384"/>
                    <a:pt x="13209" y="21318"/>
                    <a:pt x="13315" y="21186"/>
                  </a:cubicBezTo>
                  <a:cubicBezTo>
                    <a:pt x="13410" y="21036"/>
                    <a:pt x="13504" y="20904"/>
                    <a:pt x="13611" y="20838"/>
                  </a:cubicBezTo>
                  <a:cubicBezTo>
                    <a:pt x="13800" y="20556"/>
                    <a:pt x="14049" y="20291"/>
                    <a:pt x="14297" y="20076"/>
                  </a:cubicBezTo>
                  <a:cubicBezTo>
                    <a:pt x="14735" y="19595"/>
                    <a:pt x="15185" y="19115"/>
                    <a:pt x="15623" y="18552"/>
                  </a:cubicBezTo>
                  <a:cubicBezTo>
                    <a:pt x="16120" y="18071"/>
                    <a:pt x="16664" y="17525"/>
                    <a:pt x="17102" y="16895"/>
                  </a:cubicBezTo>
                  <a:cubicBezTo>
                    <a:pt x="17599" y="16349"/>
                    <a:pt x="18096" y="15736"/>
                    <a:pt x="18582" y="15173"/>
                  </a:cubicBezTo>
                  <a:cubicBezTo>
                    <a:pt x="19576" y="13931"/>
                    <a:pt x="20558" y="12755"/>
                    <a:pt x="21541" y="11661"/>
                  </a:cubicBezTo>
                  <a:cubicBezTo>
                    <a:pt x="21541" y="11595"/>
                    <a:pt x="21600" y="11595"/>
                    <a:pt x="21600" y="11595"/>
                  </a:cubicBezTo>
                  <a:lnTo>
                    <a:pt x="21304" y="11181"/>
                  </a:lnTo>
                  <a:lnTo>
                    <a:pt x="20901" y="10618"/>
                  </a:lnTo>
                  <a:cubicBezTo>
                    <a:pt x="19529" y="8895"/>
                    <a:pt x="17895" y="7653"/>
                    <a:pt x="16321" y="6278"/>
                  </a:cubicBezTo>
                  <a:cubicBezTo>
                    <a:pt x="15824" y="5798"/>
                    <a:pt x="15327" y="5301"/>
                    <a:pt x="14842" y="4820"/>
                  </a:cubicBezTo>
                  <a:cubicBezTo>
                    <a:pt x="14345" y="4340"/>
                    <a:pt x="13800" y="3793"/>
                    <a:pt x="13256" y="3230"/>
                  </a:cubicBezTo>
                  <a:cubicBezTo>
                    <a:pt x="12226" y="2203"/>
                    <a:pt x="11244" y="1093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462;p8"/>
            <p:cNvSpPr/>
            <p:nvPr/>
          </p:nvSpPr>
          <p:spPr>
            <a:xfrm>
              <a:off x="1204548" y="7014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464;p8"/>
            <p:cNvSpPr/>
            <p:nvPr/>
          </p:nvSpPr>
          <p:spPr>
            <a:xfrm>
              <a:off x="552831" y="975406"/>
              <a:ext cx="2751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2737"/>
                  </a:lnTo>
                  <a:cubicBezTo>
                    <a:pt x="2331" y="6390"/>
                    <a:pt x="0" y="11566"/>
                    <a:pt x="0" y="15210"/>
                  </a:cubicBezTo>
                  <a:cubicBezTo>
                    <a:pt x="4678" y="17947"/>
                    <a:pt x="12261" y="19171"/>
                    <a:pt x="16939" y="21600"/>
                  </a:cubicBezTo>
                  <a:cubicBezTo>
                    <a:pt x="19269" y="16733"/>
                    <a:pt x="19269" y="11566"/>
                    <a:pt x="21600" y="6390"/>
                  </a:cubicBezTo>
                  <a:cubicBezTo>
                    <a:pt x="14591" y="5176"/>
                    <a:pt x="9339" y="273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465;p8"/>
            <p:cNvSpPr/>
            <p:nvPr/>
          </p:nvSpPr>
          <p:spPr>
            <a:xfrm>
              <a:off x="880747" y="1189528"/>
              <a:ext cx="28268" cy="5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29" y="0"/>
                  </a:moveTo>
                  <a:cubicBezTo>
                    <a:pt x="2844" y="3284"/>
                    <a:pt x="2844" y="5744"/>
                    <a:pt x="0" y="7928"/>
                  </a:cubicBezTo>
                  <a:lnTo>
                    <a:pt x="0" y="15864"/>
                  </a:lnTo>
                  <a:cubicBezTo>
                    <a:pt x="5129" y="18324"/>
                    <a:pt x="11934" y="19416"/>
                    <a:pt x="17047" y="21600"/>
                  </a:cubicBezTo>
                  <a:cubicBezTo>
                    <a:pt x="17047" y="15864"/>
                    <a:pt x="19332" y="10120"/>
                    <a:pt x="21600" y="5744"/>
                  </a:cubicBezTo>
                  <a:cubicBezTo>
                    <a:pt x="19332" y="4644"/>
                    <a:pt x="17047" y="4644"/>
                    <a:pt x="14219" y="3284"/>
                  </a:cubicBezTo>
                  <a:lnTo>
                    <a:pt x="11934" y="3284"/>
                  </a:lnTo>
                  <a:lnTo>
                    <a:pt x="11934" y="2184"/>
                  </a:lnTo>
                  <a:cubicBezTo>
                    <a:pt x="9666" y="2184"/>
                    <a:pt x="7397" y="1092"/>
                    <a:pt x="512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466;p8"/>
            <p:cNvSpPr/>
            <p:nvPr/>
          </p:nvSpPr>
          <p:spPr>
            <a:xfrm>
              <a:off x="587037" y="997712"/>
              <a:ext cx="24546" cy="5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2472"/>
                    <a:pt x="2612" y="3704"/>
                    <a:pt x="2612" y="6168"/>
                  </a:cubicBezTo>
                  <a:cubicBezTo>
                    <a:pt x="2612" y="8943"/>
                    <a:pt x="0" y="11416"/>
                    <a:pt x="0" y="13879"/>
                  </a:cubicBezTo>
                  <a:lnTo>
                    <a:pt x="0" y="15423"/>
                  </a:lnTo>
                  <a:cubicBezTo>
                    <a:pt x="2612" y="16664"/>
                    <a:pt x="5244" y="17896"/>
                    <a:pt x="7856" y="17896"/>
                  </a:cubicBezTo>
                  <a:cubicBezTo>
                    <a:pt x="12286" y="18940"/>
                    <a:pt x="15315" y="19984"/>
                    <a:pt x="19328" y="21038"/>
                  </a:cubicBezTo>
                  <a:cubicBezTo>
                    <a:pt x="19120" y="20868"/>
                    <a:pt x="18988" y="20645"/>
                    <a:pt x="18988" y="20359"/>
                  </a:cubicBezTo>
                  <a:cubicBezTo>
                    <a:pt x="21600" y="16664"/>
                    <a:pt x="21600" y="11416"/>
                    <a:pt x="21600" y="6168"/>
                  </a:cubicBezTo>
                  <a:cubicBezTo>
                    <a:pt x="18988" y="3704"/>
                    <a:pt x="13100" y="2472"/>
                    <a:pt x="7856" y="1232"/>
                  </a:cubicBezTo>
                  <a:cubicBezTo>
                    <a:pt x="7856" y="1232"/>
                    <a:pt x="5244" y="1232"/>
                    <a:pt x="5244" y="0"/>
                  </a:cubicBezTo>
                  <a:close/>
                  <a:moveTo>
                    <a:pt x="19328" y="21038"/>
                  </a:moveTo>
                  <a:cubicBezTo>
                    <a:pt x="20048" y="21600"/>
                    <a:pt x="21600" y="21600"/>
                    <a:pt x="21600" y="21600"/>
                  </a:cubicBezTo>
                  <a:cubicBezTo>
                    <a:pt x="20805" y="21413"/>
                    <a:pt x="20048" y="21225"/>
                    <a:pt x="19328" y="21038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467;p8"/>
            <p:cNvSpPr/>
            <p:nvPr/>
          </p:nvSpPr>
          <p:spPr>
            <a:xfrm>
              <a:off x="914951" y="1211080"/>
              <a:ext cx="25300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1" y="0"/>
                  </a:moveTo>
                  <a:cubicBezTo>
                    <a:pt x="2553" y="1091"/>
                    <a:pt x="2553" y="3559"/>
                    <a:pt x="2553" y="5742"/>
                  </a:cubicBezTo>
                  <a:cubicBezTo>
                    <a:pt x="0" y="9024"/>
                    <a:pt x="0" y="12576"/>
                    <a:pt x="0" y="17226"/>
                  </a:cubicBezTo>
                  <a:cubicBezTo>
                    <a:pt x="8265" y="18318"/>
                    <a:pt x="13335" y="20509"/>
                    <a:pt x="21600" y="21600"/>
                  </a:cubicBezTo>
                  <a:cubicBezTo>
                    <a:pt x="21600" y="15858"/>
                    <a:pt x="18422" y="9024"/>
                    <a:pt x="18422" y="3559"/>
                  </a:cubicBezTo>
                  <a:cubicBezTo>
                    <a:pt x="18422" y="3559"/>
                    <a:pt x="15888" y="2191"/>
                    <a:pt x="13335" y="2191"/>
                  </a:cubicBezTo>
                  <a:cubicBezTo>
                    <a:pt x="10800" y="1091"/>
                    <a:pt x="8265" y="1091"/>
                    <a:pt x="57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468;p8"/>
            <p:cNvSpPr/>
            <p:nvPr/>
          </p:nvSpPr>
          <p:spPr>
            <a:xfrm>
              <a:off x="710475" y="1080972"/>
              <a:ext cx="28268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1" y="0"/>
                  </a:moveTo>
                  <a:cubicBezTo>
                    <a:pt x="7381" y="2438"/>
                    <a:pt x="7381" y="5176"/>
                    <a:pt x="5112" y="7605"/>
                  </a:cubicBezTo>
                  <a:lnTo>
                    <a:pt x="5112" y="12780"/>
                  </a:lnTo>
                  <a:cubicBezTo>
                    <a:pt x="5112" y="13995"/>
                    <a:pt x="2268" y="15219"/>
                    <a:pt x="0" y="15219"/>
                  </a:cubicBezTo>
                  <a:cubicBezTo>
                    <a:pt x="7381" y="17648"/>
                    <a:pt x="11934" y="19171"/>
                    <a:pt x="16471" y="21600"/>
                  </a:cubicBezTo>
                  <a:cubicBezTo>
                    <a:pt x="16471" y="16433"/>
                    <a:pt x="19315" y="10043"/>
                    <a:pt x="21600" y="5176"/>
                  </a:cubicBezTo>
                  <a:cubicBezTo>
                    <a:pt x="16471" y="3961"/>
                    <a:pt x="11934" y="2438"/>
                    <a:pt x="738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469;p8"/>
            <p:cNvSpPr/>
            <p:nvPr/>
          </p:nvSpPr>
          <p:spPr>
            <a:xfrm>
              <a:off x="224163" y="770964"/>
              <a:ext cx="2826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892"/>
                    <a:pt x="2285" y="10942"/>
                    <a:pt x="0" y="15842"/>
                  </a:cubicBezTo>
                  <a:lnTo>
                    <a:pt x="0" y="16992"/>
                  </a:lnTo>
                  <a:cubicBezTo>
                    <a:pt x="4553" y="18142"/>
                    <a:pt x="9666" y="20450"/>
                    <a:pt x="14219" y="21600"/>
                  </a:cubicBezTo>
                  <a:cubicBezTo>
                    <a:pt x="16488" y="15842"/>
                    <a:pt x="18756" y="10942"/>
                    <a:pt x="21600" y="4892"/>
                  </a:cubicBezTo>
                  <a:cubicBezTo>
                    <a:pt x="16488" y="3742"/>
                    <a:pt x="9666" y="1442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470;p8"/>
            <p:cNvSpPr/>
            <p:nvPr/>
          </p:nvSpPr>
          <p:spPr>
            <a:xfrm>
              <a:off x="199640" y="756080"/>
              <a:ext cx="18587" cy="5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lnTo>
                    <a:pt x="6900" y="6177"/>
                  </a:lnTo>
                  <a:cubicBezTo>
                    <a:pt x="3450" y="10184"/>
                    <a:pt x="3450" y="12657"/>
                    <a:pt x="3450" y="16664"/>
                  </a:cubicBezTo>
                  <a:lnTo>
                    <a:pt x="0" y="17896"/>
                  </a:lnTo>
                  <a:cubicBezTo>
                    <a:pt x="3450" y="17896"/>
                    <a:pt x="3450" y="19128"/>
                    <a:pt x="3450" y="19128"/>
                  </a:cubicBezTo>
                  <a:cubicBezTo>
                    <a:pt x="6900" y="19128"/>
                    <a:pt x="10375" y="20368"/>
                    <a:pt x="13825" y="21600"/>
                  </a:cubicBezTo>
                  <a:cubicBezTo>
                    <a:pt x="18150" y="17896"/>
                    <a:pt x="18150" y="13888"/>
                    <a:pt x="21600" y="8952"/>
                  </a:cubicBezTo>
                  <a:lnTo>
                    <a:pt x="21600" y="2472"/>
                  </a:lnTo>
                  <a:cubicBezTo>
                    <a:pt x="18150" y="2472"/>
                    <a:pt x="13825" y="1241"/>
                    <a:pt x="690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471;p8"/>
            <p:cNvSpPr/>
            <p:nvPr/>
          </p:nvSpPr>
          <p:spPr>
            <a:xfrm>
              <a:off x="44233" y="653483"/>
              <a:ext cx="37175" cy="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37" y="0"/>
                  </a:moveTo>
                  <a:cubicBezTo>
                    <a:pt x="14688" y="2993"/>
                    <a:pt x="12963" y="2993"/>
                    <a:pt x="10800" y="2993"/>
                  </a:cubicBezTo>
                  <a:lnTo>
                    <a:pt x="3887" y="2993"/>
                  </a:lnTo>
                  <a:cubicBezTo>
                    <a:pt x="3887" y="5965"/>
                    <a:pt x="3887" y="5965"/>
                    <a:pt x="2150" y="5965"/>
                  </a:cubicBezTo>
                  <a:cubicBezTo>
                    <a:pt x="2150" y="9691"/>
                    <a:pt x="2150" y="9691"/>
                    <a:pt x="0" y="9691"/>
                  </a:cubicBezTo>
                  <a:cubicBezTo>
                    <a:pt x="2150" y="12663"/>
                    <a:pt x="2150" y="15635"/>
                    <a:pt x="2150" y="18628"/>
                  </a:cubicBezTo>
                  <a:lnTo>
                    <a:pt x="2150" y="21600"/>
                  </a:lnTo>
                  <a:cubicBezTo>
                    <a:pt x="7338" y="15635"/>
                    <a:pt x="14688" y="12663"/>
                    <a:pt x="21600" y="12663"/>
                  </a:cubicBezTo>
                  <a:cubicBezTo>
                    <a:pt x="19875" y="5965"/>
                    <a:pt x="19875" y="2993"/>
                    <a:pt x="1987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472;p8"/>
            <p:cNvSpPr/>
            <p:nvPr/>
          </p:nvSpPr>
          <p:spPr>
            <a:xfrm>
              <a:off x="314150" y="826716"/>
              <a:ext cx="27516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1" y="0"/>
                  </a:moveTo>
                  <a:cubicBezTo>
                    <a:pt x="4661" y="6771"/>
                    <a:pt x="2331" y="12255"/>
                    <a:pt x="0" y="17730"/>
                  </a:cubicBezTo>
                  <a:cubicBezTo>
                    <a:pt x="4661" y="19017"/>
                    <a:pt x="9913" y="20313"/>
                    <a:pt x="14591" y="21600"/>
                  </a:cubicBezTo>
                  <a:cubicBezTo>
                    <a:pt x="16922" y="16116"/>
                    <a:pt x="19253" y="12255"/>
                    <a:pt x="21600" y="6771"/>
                  </a:cubicBezTo>
                  <a:cubicBezTo>
                    <a:pt x="14591" y="4188"/>
                    <a:pt x="9913" y="2901"/>
                    <a:pt x="466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473;p8"/>
            <p:cNvSpPr/>
            <p:nvPr/>
          </p:nvSpPr>
          <p:spPr>
            <a:xfrm>
              <a:off x="285884" y="808132"/>
              <a:ext cx="2230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3603" y="5176"/>
                    <a:pt x="3603" y="10342"/>
                    <a:pt x="0" y="16733"/>
                  </a:cubicBezTo>
                  <a:lnTo>
                    <a:pt x="0" y="17947"/>
                  </a:lnTo>
                  <a:cubicBezTo>
                    <a:pt x="6478" y="19171"/>
                    <a:pt x="12248" y="20385"/>
                    <a:pt x="17997" y="21600"/>
                  </a:cubicBezTo>
                  <a:cubicBezTo>
                    <a:pt x="17997" y="17947"/>
                    <a:pt x="17997" y="13995"/>
                    <a:pt x="21600" y="10342"/>
                  </a:cubicBezTo>
                  <a:lnTo>
                    <a:pt x="21600" y="5176"/>
                  </a:lnTo>
                  <a:cubicBezTo>
                    <a:pt x="17997" y="3952"/>
                    <a:pt x="12248" y="2737"/>
                    <a:pt x="6478" y="152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474;p8"/>
            <p:cNvSpPr/>
            <p:nvPr/>
          </p:nvSpPr>
          <p:spPr>
            <a:xfrm>
              <a:off x="255400" y="789548"/>
              <a:ext cx="2454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3952"/>
                    <a:pt x="2612" y="6390"/>
                    <a:pt x="2612" y="10342"/>
                  </a:cubicBezTo>
                  <a:cubicBezTo>
                    <a:pt x="2612" y="12780"/>
                    <a:pt x="2612" y="15210"/>
                    <a:pt x="0" y="17947"/>
                  </a:cubicBezTo>
                  <a:cubicBezTo>
                    <a:pt x="5244" y="19162"/>
                    <a:pt x="10469" y="20385"/>
                    <a:pt x="16356" y="21600"/>
                  </a:cubicBezTo>
                  <a:cubicBezTo>
                    <a:pt x="16356" y="19162"/>
                    <a:pt x="18988" y="15210"/>
                    <a:pt x="18988" y="11557"/>
                  </a:cubicBezTo>
                  <a:cubicBezTo>
                    <a:pt x="18988" y="10342"/>
                    <a:pt x="21600" y="7605"/>
                    <a:pt x="21600" y="5167"/>
                  </a:cubicBezTo>
                  <a:cubicBezTo>
                    <a:pt x="16356" y="3952"/>
                    <a:pt x="10469" y="1523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475;p8"/>
            <p:cNvSpPr/>
            <p:nvPr/>
          </p:nvSpPr>
          <p:spPr>
            <a:xfrm>
              <a:off x="171373" y="737497"/>
              <a:ext cx="25299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2553" y="4607"/>
                    <a:pt x="2553" y="9505"/>
                    <a:pt x="0" y="14403"/>
                  </a:cubicBezTo>
                  <a:lnTo>
                    <a:pt x="0" y="16702"/>
                  </a:lnTo>
                  <a:cubicBezTo>
                    <a:pt x="5712" y="17851"/>
                    <a:pt x="10800" y="20159"/>
                    <a:pt x="15869" y="21600"/>
                  </a:cubicBezTo>
                  <a:cubicBezTo>
                    <a:pt x="15869" y="15552"/>
                    <a:pt x="18422" y="9505"/>
                    <a:pt x="21600" y="4607"/>
                  </a:cubicBezTo>
                  <a:cubicBezTo>
                    <a:pt x="15869" y="3457"/>
                    <a:pt x="10800" y="1158"/>
                    <a:pt x="57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476;p8"/>
            <p:cNvSpPr/>
            <p:nvPr/>
          </p:nvSpPr>
          <p:spPr>
            <a:xfrm>
              <a:off x="149817" y="724871"/>
              <a:ext cx="1561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2" y="0"/>
                  </a:moveTo>
                  <a:cubicBezTo>
                    <a:pt x="8212" y="1391"/>
                    <a:pt x="8212" y="2782"/>
                    <a:pt x="4106" y="4173"/>
                  </a:cubicBezTo>
                  <a:cubicBezTo>
                    <a:pt x="4106" y="8709"/>
                    <a:pt x="0" y="11490"/>
                    <a:pt x="0" y="16026"/>
                  </a:cubicBezTo>
                  <a:lnTo>
                    <a:pt x="0" y="18808"/>
                  </a:lnTo>
                  <a:cubicBezTo>
                    <a:pt x="4106" y="20199"/>
                    <a:pt x="8212" y="21600"/>
                    <a:pt x="13359" y="21600"/>
                  </a:cubicBezTo>
                  <a:cubicBezTo>
                    <a:pt x="13359" y="18808"/>
                    <a:pt x="17494" y="16026"/>
                    <a:pt x="17494" y="12891"/>
                  </a:cubicBezTo>
                  <a:lnTo>
                    <a:pt x="17494" y="14625"/>
                  </a:lnTo>
                  <a:cubicBezTo>
                    <a:pt x="17494" y="10099"/>
                    <a:pt x="21600" y="5917"/>
                    <a:pt x="21600" y="2782"/>
                  </a:cubicBezTo>
                  <a:cubicBezTo>
                    <a:pt x="17494" y="1391"/>
                    <a:pt x="13359" y="1391"/>
                    <a:pt x="82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477;p8"/>
            <p:cNvSpPr/>
            <p:nvPr/>
          </p:nvSpPr>
          <p:spPr>
            <a:xfrm>
              <a:off x="614552" y="1019264"/>
              <a:ext cx="31237" cy="4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lnTo>
                    <a:pt x="6679" y="12106"/>
                  </a:lnTo>
                  <a:cubicBezTo>
                    <a:pt x="6679" y="15050"/>
                    <a:pt x="4121" y="15050"/>
                    <a:pt x="2053" y="15050"/>
                  </a:cubicBezTo>
                  <a:lnTo>
                    <a:pt x="0" y="15050"/>
                  </a:lnTo>
                  <a:cubicBezTo>
                    <a:pt x="6679" y="17672"/>
                    <a:pt x="10800" y="20284"/>
                    <a:pt x="16974" y="21600"/>
                  </a:cubicBezTo>
                  <a:cubicBezTo>
                    <a:pt x="16974" y="16366"/>
                    <a:pt x="19547" y="10800"/>
                    <a:pt x="21600" y="5234"/>
                  </a:cubicBezTo>
                  <a:cubicBezTo>
                    <a:pt x="16974" y="3928"/>
                    <a:pt x="10800" y="1316"/>
                    <a:pt x="667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478;p8"/>
            <p:cNvSpPr/>
            <p:nvPr/>
          </p:nvSpPr>
          <p:spPr>
            <a:xfrm>
              <a:off x="97025" y="693640"/>
              <a:ext cx="25278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7" y="0"/>
                  </a:moveTo>
                  <a:cubicBezTo>
                    <a:pt x="2537" y="4188"/>
                    <a:pt x="2537" y="8058"/>
                    <a:pt x="0" y="12246"/>
                  </a:cubicBezTo>
                  <a:lnTo>
                    <a:pt x="0" y="13542"/>
                  </a:lnTo>
                  <a:cubicBezTo>
                    <a:pt x="5717" y="16116"/>
                    <a:pt x="10791" y="19017"/>
                    <a:pt x="15883" y="21600"/>
                  </a:cubicBezTo>
                  <a:cubicBezTo>
                    <a:pt x="18420" y="16116"/>
                    <a:pt x="18420" y="10959"/>
                    <a:pt x="21600" y="5484"/>
                  </a:cubicBezTo>
                  <a:cubicBezTo>
                    <a:pt x="15883" y="2901"/>
                    <a:pt x="10791" y="1287"/>
                    <a:pt x="5717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479;p8"/>
            <p:cNvSpPr/>
            <p:nvPr/>
          </p:nvSpPr>
          <p:spPr>
            <a:xfrm>
              <a:off x="56861" y="684714"/>
              <a:ext cx="34205" cy="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63" y="0"/>
                  </a:moveTo>
                  <a:cubicBezTo>
                    <a:pt x="6113" y="2104"/>
                    <a:pt x="3763" y="2104"/>
                    <a:pt x="0" y="4222"/>
                  </a:cubicBezTo>
                  <a:cubicBezTo>
                    <a:pt x="6113" y="11067"/>
                    <a:pt x="11737" y="17393"/>
                    <a:pt x="17851" y="21600"/>
                  </a:cubicBezTo>
                  <a:cubicBezTo>
                    <a:pt x="19725" y="15289"/>
                    <a:pt x="21600" y="8430"/>
                    <a:pt x="21600" y="2104"/>
                  </a:cubicBezTo>
                  <a:lnTo>
                    <a:pt x="19725" y="2104"/>
                  </a:lnTo>
                  <a:cubicBezTo>
                    <a:pt x="19725" y="0"/>
                    <a:pt x="17851" y="0"/>
                    <a:pt x="1785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480;p8"/>
            <p:cNvSpPr/>
            <p:nvPr/>
          </p:nvSpPr>
          <p:spPr>
            <a:xfrm>
              <a:off x="128261" y="712224"/>
              <a:ext cx="15598" cy="4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3295"/>
                    <a:pt x="4111" y="6229"/>
                    <a:pt x="4111" y="9153"/>
                  </a:cubicBezTo>
                  <a:cubicBezTo>
                    <a:pt x="4111" y="12447"/>
                    <a:pt x="4111" y="13920"/>
                    <a:pt x="0" y="15382"/>
                  </a:cubicBezTo>
                  <a:lnTo>
                    <a:pt x="0" y="18305"/>
                  </a:lnTo>
                  <a:cubicBezTo>
                    <a:pt x="4111" y="19778"/>
                    <a:pt x="8223" y="21600"/>
                    <a:pt x="12334" y="21600"/>
                  </a:cubicBezTo>
                  <a:cubicBezTo>
                    <a:pt x="12334" y="19778"/>
                    <a:pt x="12334" y="16844"/>
                    <a:pt x="17489" y="13920"/>
                  </a:cubicBezTo>
                  <a:cubicBezTo>
                    <a:pt x="17489" y="10615"/>
                    <a:pt x="21600" y="6229"/>
                    <a:pt x="21600" y="3295"/>
                  </a:cubicBezTo>
                  <a:cubicBezTo>
                    <a:pt x="17489" y="1462"/>
                    <a:pt x="12334" y="1462"/>
                    <a:pt x="822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481;p8"/>
            <p:cNvSpPr/>
            <p:nvPr/>
          </p:nvSpPr>
          <p:spPr>
            <a:xfrm>
              <a:off x="515658" y="953854"/>
              <a:ext cx="2751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4188"/>
                  </a:lnTo>
                  <a:cubicBezTo>
                    <a:pt x="2331" y="6771"/>
                    <a:pt x="0" y="10959"/>
                    <a:pt x="0" y="13533"/>
                  </a:cubicBezTo>
                  <a:lnTo>
                    <a:pt x="0" y="14829"/>
                  </a:lnTo>
                  <a:cubicBezTo>
                    <a:pt x="7009" y="17403"/>
                    <a:pt x="12261" y="20304"/>
                    <a:pt x="19269" y="21600"/>
                  </a:cubicBezTo>
                  <a:cubicBezTo>
                    <a:pt x="19269" y="17403"/>
                    <a:pt x="21600" y="12246"/>
                    <a:pt x="21600" y="6771"/>
                  </a:cubicBezTo>
                  <a:cubicBezTo>
                    <a:pt x="16922" y="5475"/>
                    <a:pt x="9339" y="2901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482;p8"/>
            <p:cNvSpPr/>
            <p:nvPr/>
          </p:nvSpPr>
          <p:spPr>
            <a:xfrm>
              <a:off x="847295" y="1167954"/>
              <a:ext cx="27516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cubicBezTo>
                    <a:pt x="2331" y="4607"/>
                    <a:pt x="0" y="9505"/>
                    <a:pt x="0" y="14403"/>
                  </a:cubicBezTo>
                  <a:lnTo>
                    <a:pt x="0" y="15552"/>
                  </a:lnTo>
                  <a:cubicBezTo>
                    <a:pt x="2331" y="16702"/>
                    <a:pt x="4678" y="17851"/>
                    <a:pt x="9339" y="19009"/>
                  </a:cubicBezTo>
                  <a:cubicBezTo>
                    <a:pt x="11670" y="19009"/>
                    <a:pt x="14591" y="20450"/>
                    <a:pt x="16922" y="21600"/>
                  </a:cubicBezTo>
                  <a:cubicBezTo>
                    <a:pt x="16922" y="16702"/>
                    <a:pt x="19269" y="10654"/>
                    <a:pt x="21600" y="6048"/>
                  </a:cubicBezTo>
                  <a:cubicBezTo>
                    <a:pt x="16922" y="3457"/>
                    <a:pt x="9339" y="230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483;p8"/>
            <p:cNvSpPr/>
            <p:nvPr/>
          </p:nvSpPr>
          <p:spPr>
            <a:xfrm>
              <a:off x="781853" y="1127819"/>
              <a:ext cx="28268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938"/>
                    <a:pt x="2285" y="8947"/>
                    <a:pt x="0" y="12653"/>
                  </a:cubicBezTo>
                  <a:lnTo>
                    <a:pt x="0" y="15430"/>
                  </a:lnTo>
                  <a:cubicBezTo>
                    <a:pt x="4553" y="16662"/>
                    <a:pt x="9666" y="17903"/>
                    <a:pt x="14203" y="20368"/>
                  </a:cubicBezTo>
                  <a:lnTo>
                    <a:pt x="11934" y="19136"/>
                  </a:lnTo>
                  <a:cubicBezTo>
                    <a:pt x="14203" y="20368"/>
                    <a:pt x="16488" y="20368"/>
                    <a:pt x="18756" y="21600"/>
                  </a:cubicBezTo>
                  <a:cubicBezTo>
                    <a:pt x="18756" y="17903"/>
                    <a:pt x="18756" y="13885"/>
                    <a:pt x="21600" y="11421"/>
                  </a:cubicBezTo>
                  <a:lnTo>
                    <a:pt x="21600" y="6170"/>
                  </a:lnTo>
                  <a:cubicBezTo>
                    <a:pt x="16488" y="3706"/>
                    <a:pt x="11934" y="2464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484;p8"/>
            <p:cNvSpPr/>
            <p:nvPr/>
          </p:nvSpPr>
          <p:spPr>
            <a:xfrm>
              <a:off x="691889" y="1065357"/>
              <a:ext cx="15619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cubicBezTo>
                    <a:pt x="4106" y="1379"/>
                    <a:pt x="4106" y="4463"/>
                    <a:pt x="0" y="5831"/>
                  </a:cubicBezTo>
                  <a:lnTo>
                    <a:pt x="0" y="18516"/>
                  </a:lnTo>
                  <a:cubicBezTo>
                    <a:pt x="4106" y="20231"/>
                    <a:pt x="9253" y="21600"/>
                    <a:pt x="17494" y="21600"/>
                  </a:cubicBezTo>
                  <a:cubicBezTo>
                    <a:pt x="17494" y="17147"/>
                    <a:pt x="21600" y="13031"/>
                    <a:pt x="21600" y="7200"/>
                  </a:cubicBezTo>
                  <a:lnTo>
                    <a:pt x="21600" y="4463"/>
                  </a:lnTo>
                  <a:cubicBezTo>
                    <a:pt x="17494" y="3094"/>
                    <a:pt x="13359" y="1379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485;p8"/>
            <p:cNvSpPr/>
            <p:nvPr/>
          </p:nvSpPr>
          <p:spPr>
            <a:xfrm>
              <a:off x="651724" y="1037868"/>
              <a:ext cx="31237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2068" y="3276"/>
                    <a:pt x="0" y="5736"/>
                    <a:pt x="0" y="7928"/>
                  </a:cubicBezTo>
                  <a:lnTo>
                    <a:pt x="0" y="14764"/>
                  </a:lnTo>
                  <a:cubicBezTo>
                    <a:pt x="6694" y="16956"/>
                    <a:pt x="12868" y="19416"/>
                    <a:pt x="19547" y="21600"/>
                  </a:cubicBezTo>
                  <a:cubicBezTo>
                    <a:pt x="19547" y="16956"/>
                    <a:pt x="21600" y="12580"/>
                    <a:pt x="21600" y="6836"/>
                  </a:cubicBezTo>
                  <a:cubicBezTo>
                    <a:pt x="14921" y="4375"/>
                    <a:pt x="8747" y="2184"/>
                    <a:pt x="2068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486;p8"/>
            <p:cNvSpPr/>
            <p:nvPr/>
          </p:nvSpPr>
          <p:spPr>
            <a:xfrm>
              <a:off x="369910" y="867604"/>
              <a:ext cx="245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4471"/>
                    <a:pt x="2612" y="9308"/>
                    <a:pt x="0" y="13779"/>
                  </a:cubicBezTo>
                  <a:lnTo>
                    <a:pt x="0" y="15265"/>
                  </a:lnTo>
                  <a:cubicBezTo>
                    <a:pt x="5244" y="18616"/>
                    <a:pt x="13744" y="20113"/>
                    <a:pt x="18988" y="21600"/>
                  </a:cubicBezTo>
                  <a:cubicBezTo>
                    <a:pt x="18988" y="16763"/>
                    <a:pt x="18988" y="10805"/>
                    <a:pt x="21600" y="4471"/>
                  </a:cubicBezTo>
                  <a:cubicBezTo>
                    <a:pt x="16356" y="2984"/>
                    <a:pt x="11131" y="1487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487;p8"/>
            <p:cNvSpPr/>
            <p:nvPr/>
          </p:nvSpPr>
          <p:spPr>
            <a:xfrm>
              <a:off x="404116" y="886188"/>
              <a:ext cx="15619" cy="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lnTo>
                    <a:pt x="0" y="1608"/>
                  </a:lnTo>
                  <a:lnTo>
                    <a:pt x="0" y="16394"/>
                  </a:lnTo>
                  <a:cubicBezTo>
                    <a:pt x="4106" y="18002"/>
                    <a:pt x="12347" y="20003"/>
                    <a:pt x="16453" y="21600"/>
                  </a:cubicBezTo>
                  <a:cubicBezTo>
                    <a:pt x="21600" y="16394"/>
                    <a:pt x="21600" y="9996"/>
                    <a:pt x="21600" y="4801"/>
                  </a:cubicBezTo>
                  <a:cubicBezTo>
                    <a:pt x="16453" y="3205"/>
                    <a:pt x="8241" y="1608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488;p8"/>
            <p:cNvSpPr/>
            <p:nvPr/>
          </p:nvSpPr>
          <p:spPr>
            <a:xfrm>
              <a:off x="345387" y="849020"/>
              <a:ext cx="21556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0" y="0"/>
                  </a:moveTo>
                  <a:cubicBezTo>
                    <a:pt x="5950" y="5958"/>
                    <a:pt x="0" y="12292"/>
                    <a:pt x="0" y="16752"/>
                  </a:cubicBezTo>
                  <a:cubicBezTo>
                    <a:pt x="2975" y="18616"/>
                    <a:pt x="8925" y="20113"/>
                    <a:pt x="14896" y="21600"/>
                  </a:cubicBezTo>
                  <a:lnTo>
                    <a:pt x="14896" y="13779"/>
                  </a:lnTo>
                  <a:cubicBezTo>
                    <a:pt x="18625" y="10795"/>
                    <a:pt x="18625" y="7444"/>
                    <a:pt x="21600" y="4471"/>
                  </a:cubicBezTo>
                  <a:cubicBezTo>
                    <a:pt x="14896" y="2984"/>
                    <a:pt x="11921" y="1487"/>
                    <a:pt x="59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489;p8"/>
            <p:cNvSpPr/>
            <p:nvPr/>
          </p:nvSpPr>
          <p:spPr>
            <a:xfrm>
              <a:off x="493700" y="941960"/>
              <a:ext cx="12701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lnTo>
                    <a:pt x="5390" y="4792"/>
                  </a:lnTo>
                  <a:cubicBezTo>
                    <a:pt x="0" y="10001"/>
                    <a:pt x="0" y="13196"/>
                    <a:pt x="0" y="18000"/>
                  </a:cubicBezTo>
                  <a:cubicBezTo>
                    <a:pt x="5390" y="18000"/>
                    <a:pt x="10780" y="20003"/>
                    <a:pt x="16171" y="21600"/>
                  </a:cubicBezTo>
                  <a:cubicBezTo>
                    <a:pt x="21600" y="18000"/>
                    <a:pt x="21600" y="14805"/>
                    <a:pt x="21600" y="11599"/>
                  </a:cubicBezTo>
                  <a:lnTo>
                    <a:pt x="21600" y="3195"/>
                  </a:lnTo>
                  <a:cubicBezTo>
                    <a:pt x="16171" y="1597"/>
                    <a:pt x="10780" y="1597"/>
                    <a:pt x="539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490;p8"/>
            <p:cNvSpPr/>
            <p:nvPr/>
          </p:nvSpPr>
          <p:spPr>
            <a:xfrm>
              <a:off x="459898" y="923377"/>
              <a:ext cx="27494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5" y="0"/>
                  </a:moveTo>
                  <a:cubicBezTo>
                    <a:pt x="2332" y="2975"/>
                    <a:pt x="2332" y="7448"/>
                    <a:pt x="0" y="10800"/>
                  </a:cubicBezTo>
                  <a:lnTo>
                    <a:pt x="0" y="13775"/>
                  </a:lnTo>
                  <a:cubicBezTo>
                    <a:pt x="4665" y="16760"/>
                    <a:pt x="12254" y="20113"/>
                    <a:pt x="16935" y="21600"/>
                  </a:cubicBezTo>
                  <a:cubicBezTo>
                    <a:pt x="16935" y="16760"/>
                    <a:pt x="19268" y="10800"/>
                    <a:pt x="21600" y="5960"/>
                  </a:cubicBezTo>
                  <a:cubicBezTo>
                    <a:pt x="14603" y="4462"/>
                    <a:pt x="9346" y="1487"/>
                    <a:pt x="466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491;p8"/>
            <p:cNvSpPr/>
            <p:nvPr/>
          </p:nvSpPr>
          <p:spPr>
            <a:xfrm>
              <a:off x="428661" y="901071"/>
              <a:ext cx="24525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5" y="0"/>
                  </a:moveTo>
                  <a:cubicBezTo>
                    <a:pt x="2615" y="6218"/>
                    <a:pt x="2615" y="10985"/>
                    <a:pt x="0" y="15371"/>
                  </a:cubicBezTo>
                  <a:lnTo>
                    <a:pt x="0" y="16844"/>
                  </a:lnTo>
                  <a:cubicBezTo>
                    <a:pt x="5229" y="18305"/>
                    <a:pt x="11122" y="20138"/>
                    <a:pt x="16371" y="21600"/>
                  </a:cubicBezTo>
                  <a:cubicBezTo>
                    <a:pt x="18985" y="20138"/>
                    <a:pt x="18985" y="16844"/>
                    <a:pt x="18985" y="13909"/>
                  </a:cubicBezTo>
                  <a:cubicBezTo>
                    <a:pt x="18985" y="12447"/>
                    <a:pt x="21600" y="9153"/>
                    <a:pt x="21600" y="7680"/>
                  </a:cubicBezTo>
                  <a:cubicBezTo>
                    <a:pt x="16371" y="4756"/>
                    <a:pt x="11122" y="3295"/>
                    <a:pt x="261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492;p8"/>
            <p:cNvSpPr/>
            <p:nvPr/>
          </p:nvSpPr>
          <p:spPr>
            <a:xfrm>
              <a:off x="819048" y="1149371"/>
              <a:ext cx="18588" cy="4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3450" y="3928"/>
                    <a:pt x="0" y="6872"/>
                    <a:pt x="0" y="10800"/>
                  </a:cubicBezTo>
                  <a:lnTo>
                    <a:pt x="0" y="16366"/>
                  </a:lnTo>
                  <a:cubicBezTo>
                    <a:pt x="3450" y="17672"/>
                    <a:pt x="6900" y="18978"/>
                    <a:pt x="11225" y="20284"/>
                  </a:cubicBezTo>
                  <a:cubicBezTo>
                    <a:pt x="14675" y="20284"/>
                    <a:pt x="14675" y="21600"/>
                    <a:pt x="18125" y="21600"/>
                  </a:cubicBezTo>
                  <a:cubicBezTo>
                    <a:pt x="18125" y="18978"/>
                    <a:pt x="21600" y="15050"/>
                    <a:pt x="21600" y="12106"/>
                  </a:cubicBezTo>
                  <a:lnTo>
                    <a:pt x="21600" y="5234"/>
                  </a:lnTo>
                  <a:cubicBezTo>
                    <a:pt x="18125" y="3928"/>
                    <a:pt x="11225" y="1316"/>
                    <a:pt x="34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493;p8"/>
            <p:cNvSpPr/>
            <p:nvPr/>
          </p:nvSpPr>
          <p:spPr>
            <a:xfrm>
              <a:off x="744681" y="1102546"/>
              <a:ext cx="34205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2592"/>
                    <a:pt x="1875" y="3742"/>
                    <a:pt x="1875" y="6050"/>
                  </a:cubicBezTo>
                  <a:cubicBezTo>
                    <a:pt x="0" y="8350"/>
                    <a:pt x="0" y="12092"/>
                    <a:pt x="0" y="14400"/>
                  </a:cubicBezTo>
                  <a:cubicBezTo>
                    <a:pt x="6100" y="16992"/>
                    <a:pt x="11737" y="19300"/>
                    <a:pt x="15500" y="21600"/>
                  </a:cubicBezTo>
                  <a:cubicBezTo>
                    <a:pt x="17837" y="18142"/>
                    <a:pt x="17837" y="15550"/>
                    <a:pt x="19725" y="12092"/>
                  </a:cubicBezTo>
                  <a:cubicBezTo>
                    <a:pt x="19725" y="10942"/>
                    <a:pt x="19725" y="8350"/>
                    <a:pt x="21600" y="7200"/>
                  </a:cubicBezTo>
                  <a:cubicBezTo>
                    <a:pt x="19725" y="6050"/>
                    <a:pt x="17837" y="6050"/>
                    <a:pt x="15500" y="4892"/>
                  </a:cubicBezTo>
                  <a:cubicBezTo>
                    <a:pt x="15500" y="4892"/>
                    <a:pt x="13612" y="3742"/>
                    <a:pt x="11737" y="3742"/>
                  </a:cubicBezTo>
                  <a:cubicBezTo>
                    <a:pt x="9863" y="2592"/>
                    <a:pt x="6100" y="1150"/>
                    <a:pt x="376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494;p8"/>
            <p:cNvSpPr/>
            <p:nvPr/>
          </p:nvSpPr>
          <p:spPr>
            <a:xfrm>
              <a:off x="199640" y="727840"/>
              <a:ext cx="253546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06"/>
                    <a:pt x="8172" y="8112"/>
                    <a:pt x="12099" y="12218"/>
                  </a:cubicBezTo>
                  <a:cubicBezTo>
                    <a:pt x="13683" y="13878"/>
                    <a:pt x="15013" y="15051"/>
                    <a:pt x="16597" y="16714"/>
                  </a:cubicBezTo>
                  <a:cubicBezTo>
                    <a:pt x="17927" y="17885"/>
                    <a:pt x="19258" y="19547"/>
                    <a:pt x="20841" y="20817"/>
                  </a:cubicBezTo>
                  <a:cubicBezTo>
                    <a:pt x="20986" y="21040"/>
                    <a:pt x="21131" y="21136"/>
                    <a:pt x="21276" y="21252"/>
                  </a:cubicBezTo>
                  <a:cubicBezTo>
                    <a:pt x="14524" y="14025"/>
                    <a:pt x="7232" y="6444"/>
                    <a:pt x="0" y="0"/>
                  </a:cubicBezTo>
                  <a:close/>
                  <a:moveTo>
                    <a:pt x="21276" y="21252"/>
                  </a:moveTo>
                  <a:cubicBezTo>
                    <a:pt x="21384" y="21368"/>
                    <a:pt x="21492" y="21484"/>
                    <a:pt x="21600" y="21600"/>
                  </a:cubicBezTo>
                  <a:cubicBezTo>
                    <a:pt x="21492" y="21433"/>
                    <a:pt x="21384" y="21337"/>
                    <a:pt x="21276" y="21252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05" name="Google Shape;1495;p8"/>
            <p:cNvGrpSpPr/>
            <p:nvPr/>
          </p:nvGrpSpPr>
          <p:grpSpPr>
            <a:xfrm>
              <a:off x="64645" y="563533"/>
              <a:ext cx="12701" cy="1"/>
              <a:chOff x="0" y="0"/>
              <a:chExt cx="12700" cy="0"/>
            </a:xfrm>
          </p:grpSpPr>
          <p:sp>
            <p:nvSpPr>
              <p:cNvPr id="170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0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06" name="Google Shape;1497;p8"/>
            <p:cNvSpPr/>
            <p:nvPr/>
          </p:nvSpPr>
          <p:spPr>
            <a:xfrm>
              <a:off x="38274" y="529334"/>
              <a:ext cx="31238" cy="4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1966"/>
                    <a:pt x="14921" y="3534"/>
                    <a:pt x="12853" y="5102"/>
                  </a:cubicBezTo>
                  <a:cubicBezTo>
                    <a:pt x="8747" y="6681"/>
                    <a:pt x="6679" y="8249"/>
                    <a:pt x="2053" y="11783"/>
                  </a:cubicBezTo>
                  <a:lnTo>
                    <a:pt x="0" y="11783"/>
                  </a:lnTo>
                  <a:cubicBezTo>
                    <a:pt x="0" y="14930"/>
                    <a:pt x="2053" y="18066"/>
                    <a:pt x="2053" y="21600"/>
                  </a:cubicBezTo>
                  <a:cubicBezTo>
                    <a:pt x="2053" y="21600"/>
                    <a:pt x="4121" y="21600"/>
                    <a:pt x="4121" y="19634"/>
                  </a:cubicBezTo>
                  <a:cubicBezTo>
                    <a:pt x="10800" y="16498"/>
                    <a:pt x="14921" y="13351"/>
                    <a:pt x="21600" y="981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500;p8"/>
            <p:cNvSpPr/>
            <p:nvPr/>
          </p:nvSpPr>
          <p:spPr>
            <a:xfrm>
              <a:off x="38274" y="467624"/>
              <a:ext cx="28268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03" y="3763"/>
                    <a:pt x="7381" y="9863"/>
                    <a:pt x="0" y="13626"/>
                  </a:cubicBezTo>
                  <a:lnTo>
                    <a:pt x="0" y="21600"/>
                  </a:lnTo>
                  <a:cubicBezTo>
                    <a:pt x="7381" y="15500"/>
                    <a:pt x="14203" y="11737"/>
                    <a:pt x="21600" y="79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501;p8"/>
            <p:cNvSpPr/>
            <p:nvPr/>
          </p:nvSpPr>
          <p:spPr>
            <a:xfrm>
              <a:off x="35306" y="430458"/>
              <a:ext cx="31238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2973"/>
                    <a:pt x="12853" y="4837"/>
                    <a:pt x="10800" y="7821"/>
                  </a:cubicBezTo>
                  <a:cubicBezTo>
                    <a:pt x="6174" y="9308"/>
                    <a:pt x="4106" y="12292"/>
                    <a:pt x="0" y="14145"/>
                  </a:cubicBezTo>
                  <a:cubicBezTo>
                    <a:pt x="2053" y="17129"/>
                    <a:pt x="2053" y="20103"/>
                    <a:pt x="2053" y="21600"/>
                  </a:cubicBezTo>
                  <a:cubicBezTo>
                    <a:pt x="8732" y="18616"/>
                    <a:pt x="12853" y="14145"/>
                    <a:pt x="19026" y="10795"/>
                  </a:cubicBezTo>
                  <a:cubicBezTo>
                    <a:pt x="19026" y="10795"/>
                    <a:pt x="21600" y="10795"/>
                    <a:pt x="21600" y="93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502;p8"/>
            <p:cNvSpPr/>
            <p:nvPr/>
          </p:nvSpPr>
          <p:spPr>
            <a:xfrm>
              <a:off x="44233" y="603689"/>
              <a:ext cx="31216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6" y="0"/>
                  </a:moveTo>
                  <a:cubicBezTo>
                    <a:pt x="19546" y="0"/>
                    <a:pt x="17491" y="0"/>
                    <a:pt x="17491" y="1822"/>
                  </a:cubicBezTo>
                  <a:cubicBezTo>
                    <a:pt x="10807" y="4756"/>
                    <a:pt x="4630" y="7680"/>
                    <a:pt x="0" y="10985"/>
                  </a:cubicBezTo>
                  <a:lnTo>
                    <a:pt x="0" y="21600"/>
                  </a:lnTo>
                  <a:cubicBezTo>
                    <a:pt x="6684" y="16844"/>
                    <a:pt x="12862" y="13909"/>
                    <a:pt x="21600" y="9153"/>
                  </a:cubicBezTo>
                  <a:cubicBezTo>
                    <a:pt x="21600" y="6218"/>
                    <a:pt x="21600" y="3295"/>
                    <a:pt x="19546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503;p8"/>
            <p:cNvSpPr/>
            <p:nvPr/>
          </p:nvSpPr>
          <p:spPr>
            <a:xfrm>
              <a:off x="41244" y="563533"/>
              <a:ext cx="31237" cy="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68" y="3084"/>
                    <a:pt x="6694" y="7200"/>
                    <a:pt x="0" y="9937"/>
                  </a:cubicBezTo>
                  <a:lnTo>
                    <a:pt x="0" y="21600"/>
                  </a:lnTo>
                  <a:cubicBezTo>
                    <a:pt x="6694" y="18516"/>
                    <a:pt x="14921" y="14400"/>
                    <a:pt x="21600" y="1165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504;p8"/>
            <p:cNvSpPr/>
            <p:nvPr/>
          </p:nvSpPr>
          <p:spPr>
            <a:xfrm>
              <a:off x="38274" y="495887"/>
              <a:ext cx="31238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53" y="3195"/>
                    <a:pt x="6679" y="7999"/>
                    <a:pt x="0" y="11599"/>
                  </a:cubicBezTo>
                  <a:lnTo>
                    <a:pt x="0" y="21600"/>
                  </a:lnTo>
                  <a:cubicBezTo>
                    <a:pt x="2053" y="21600"/>
                    <a:pt x="2053" y="20003"/>
                    <a:pt x="2053" y="20003"/>
                  </a:cubicBezTo>
                  <a:cubicBezTo>
                    <a:pt x="6679" y="18000"/>
                    <a:pt x="8747" y="16403"/>
                    <a:pt x="12853" y="14805"/>
                  </a:cubicBezTo>
                  <a:cubicBezTo>
                    <a:pt x="14921" y="13196"/>
                    <a:pt x="16974" y="11599"/>
                    <a:pt x="21600" y="11599"/>
                  </a:cubicBezTo>
                  <a:cubicBezTo>
                    <a:pt x="19547" y="6401"/>
                    <a:pt x="19547" y="3195"/>
                    <a:pt x="19547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505;p8"/>
            <p:cNvSpPr/>
            <p:nvPr/>
          </p:nvSpPr>
          <p:spPr>
            <a:xfrm>
              <a:off x="50924" y="637889"/>
              <a:ext cx="27516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53" y="0"/>
                  </a:moveTo>
                  <a:lnTo>
                    <a:pt x="16922" y="3450"/>
                  </a:lnTo>
                  <a:cubicBezTo>
                    <a:pt x="12261" y="11225"/>
                    <a:pt x="7009" y="18125"/>
                    <a:pt x="0" y="21600"/>
                  </a:cubicBezTo>
                  <a:lnTo>
                    <a:pt x="9339" y="21600"/>
                  </a:lnTo>
                  <a:cubicBezTo>
                    <a:pt x="12261" y="21600"/>
                    <a:pt x="14591" y="21600"/>
                    <a:pt x="19253" y="18125"/>
                  </a:cubicBezTo>
                  <a:lnTo>
                    <a:pt x="21600" y="18125"/>
                  </a:lnTo>
                  <a:lnTo>
                    <a:pt x="21600" y="3450"/>
                  </a:lnTo>
                  <a:lnTo>
                    <a:pt x="19253" y="3450"/>
                  </a:lnTo>
                  <a:lnTo>
                    <a:pt x="19253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15" name="Google Shape;1506;p8"/>
            <p:cNvGrpSpPr/>
            <p:nvPr/>
          </p:nvGrpSpPr>
          <p:grpSpPr>
            <a:xfrm>
              <a:off x="973702" y="1261986"/>
              <a:ext cx="1" cy="12701"/>
              <a:chOff x="0" y="0"/>
              <a:chExt cx="0" cy="12700"/>
            </a:xfrm>
          </p:grpSpPr>
          <p:sp>
            <p:nvSpPr>
              <p:cNvPr id="1713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1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16" name="Google Shape;1507;p8"/>
            <p:cNvSpPr/>
            <p:nvPr/>
          </p:nvSpPr>
          <p:spPr>
            <a:xfrm>
              <a:off x="1042112" y="1130787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743"/>
                    <a:pt x="13612" y="2235"/>
                    <a:pt x="9863" y="3911"/>
                  </a:cubicBezTo>
                  <a:lnTo>
                    <a:pt x="9863" y="4654"/>
                  </a:lnTo>
                  <a:cubicBezTo>
                    <a:pt x="6100" y="9308"/>
                    <a:pt x="3763" y="13967"/>
                    <a:pt x="1875" y="19365"/>
                  </a:cubicBezTo>
                  <a:cubicBezTo>
                    <a:pt x="0" y="20108"/>
                    <a:pt x="0" y="20851"/>
                    <a:pt x="0" y="21600"/>
                  </a:cubicBezTo>
                  <a:cubicBezTo>
                    <a:pt x="3763" y="20108"/>
                    <a:pt x="7988" y="19365"/>
                    <a:pt x="11737" y="17873"/>
                  </a:cubicBezTo>
                  <a:cubicBezTo>
                    <a:pt x="11737" y="17873"/>
                    <a:pt x="13612" y="16946"/>
                    <a:pt x="15500" y="16946"/>
                  </a:cubicBezTo>
                  <a:cubicBezTo>
                    <a:pt x="13612" y="16197"/>
                    <a:pt x="13612" y="16197"/>
                    <a:pt x="13612" y="15454"/>
                  </a:cubicBezTo>
                  <a:cubicBezTo>
                    <a:pt x="15500" y="12287"/>
                    <a:pt x="17851" y="9308"/>
                    <a:pt x="17851" y="6146"/>
                  </a:cubicBezTo>
                  <a:cubicBezTo>
                    <a:pt x="19725" y="3911"/>
                    <a:pt x="21600" y="1492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508;p8"/>
            <p:cNvSpPr/>
            <p:nvPr/>
          </p:nvSpPr>
          <p:spPr>
            <a:xfrm>
              <a:off x="1163313" y="1034878"/>
              <a:ext cx="33475" cy="8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55" y="1545"/>
                    <a:pt x="11994" y="3085"/>
                    <a:pt x="5761" y="4820"/>
                  </a:cubicBezTo>
                  <a:lnTo>
                    <a:pt x="5761" y="5595"/>
                  </a:lnTo>
                  <a:cubicBezTo>
                    <a:pt x="3845" y="10415"/>
                    <a:pt x="1916" y="14465"/>
                    <a:pt x="0" y="19285"/>
                  </a:cubicBezTo>
                  <a:lnTo>
                    <a:pt x="0" y="21600"/>
                  </a:lnTo>
                  <a:cubicBezTo>
                    <a:pt x="5761" y="20055"/>
                    <a:pt x="11994" y="18320"/>
                    <a:pt x="17755" y="16005"/>
                  </a:cubicBezTo>
                  <a:cubicBezTo>
                    <a:pt x="15839" y="16005"/>
                    <a:pt x="15839" y="15235"/>
                    <a:pt x="15839" y="15235"/>
                  </a:cubicBezTo>
                  <a:cubicBezTo>
                    <a:pt x="15839" y="11955"/>
                    <a:pt x="17755" y="8680"/>
                    <a:pt x="19670" y="5595"/>
                  </a:cubicBezTo>
                  <a:cubicBezTo>
                    <a:pt x="19670" y="3860"/>
                    <a:pt x="21600" y="154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509;p8"/>
            <p:cNvSpPr/>
            <p:nvPr/>
          </p:nvSpPr>
          <p:spPr>
            <a:xfrm>
              <a:off x="973702" y="1183570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1492"/>
                    <a:pt x="15962" y="2235"/>
                    <a:pt x="14088" y="2979"/>
                  </a:cubicBezTo>
                  <a:cubicBezTo>
                    <a:pt x="11737" y="3727"/>
                    <a:pt x="9863" y="3727"/>
                    <a:pt x="9863" y="4654"/>
                  </a:cubicBezTo>
                  <a:cubicBezTo>
                    <a:pt x="7988" y="5403"/>
                    <a:pt x="7988" y="6889"/>
                    <a:pt x="7988" y="8381"/>
                  </a:cubicBezTo>
                  <a:cubicBezTo>
                    <a:pt x="6100" y="10057"/>
                    <a:pt x="6100" y="11543"/>
                    <a:pt x="4225" y="13035"/>
                  </a:cubicBezTo>
                  <a:cubicBezTo>
                    <a:pt x="2350" y="15454"/>
                    <a:pt x="0" y="18621"/>
                    <a:pt x="0" y="21600"/>
                  </a:cubicBezTo>
                  <a:cubicBezTo>
                    <a:pt x="4225" y="20108"/>
                    <a:pt x="9863" y="19365"/>
                    <a:pt x="14088" y="17689"/>
                  </a:cubicBezTo>
                  <a:lnTo>
                    <a:pt x="14088" y="16197"/>
                  </a:lnTo>
                  <a:cubicBezTo>
                    <a:pt x="14088" y="13035"/>
                    <a:pt x="15962" y="10057"/>
                    <a:pt x="17851" y="6146"/>
                  </a:cubicBezTo>
                  <a:cubicBezTo>
                    <a:pt x="19725" y="4654"/>
                    <a:pt x="19725" y="223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510;p8"/>
            <p:cNvSpPr/>
            <p:nvPr/>
          </p:nvSpPr>
          <p:spPr>
            <a:xfrm>
              <a:off x="1007907" y="1158297"/>
              <a:ext cx="34205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25" y="0"/>
                  </a:moveTo>
                  <a:cubicBezTo>
                    <a:pt x="15962" y="737"/>
                    <a:pt x="13612" y="2398"/>
                    <a:pt x="9863" y="3141"/>
                  </a:cubicBezTo>
                  <a:cubicBezTo>
                    <a:pt x="6100" y="9230"/>
                    <a:pt x="1875" y="15511"/>
                    <a:pt x="0" y="21600"/>
                  </a:cubicBezTo>
                  <a:cubicBezTo>
                    <a:pt x="6100" y="20126"/>
                    <a:pt x="11737" y="18465"/>
                    <a:pt x="15962" y="16248"/>
                  </a:cubicBezTo>
                  <a:lnTo>
                    <a:pt x="13612" y="15511"/>
                  </a:lnTo>
                  <a:cubicBezTo>
                    <a:pt x="13612" y="12370"/>
                    <a:pt x="15962" y="9230"/>
                    <a:pt x="17851" y="6276"/>
                  </a:cubicBezTo>
                  <a:cubicBezTo>
                    <a:pt x="19725" y="3878"/>
                    <a:pt x="19725" y="166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511;p8"/>
            <p:cNvSpPr/>
            <p:nvPr/>
          </p:nvSpPr>
          <p:spPr>
            <a:xfrm>
              <a:off x="1379707" y="849020"/>
              <a:ext cx="3717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2" y="1302"/>
                    <a:pt x="10800" y="2598"/>
                    <a:pt x="7338" y="4708"/>
                  </a:cubicBezTo>
                  <a:cubicBezTo>
                    <a:pt x="5612" y="9421"/>
                    <a:pt x="1725" y="14129"/>
                    <a:pt x="0" y="19490"/>
                  </a:cubicBezTo>
                  <a:lnTo>
                    <a:pt x="0" y="21600"/>
                  </a:lnTo>
                  <a:cubicBezTo>
                    <a:pt x="5612" y="20303"/>
                    <a:pt x="9075" y="18842"/>
                    <a:pt x="14688" y="16892"/>
                  </a:cubicBezTo>
                  <a:cubicBezTo>
                    <a:pt x="14688" y="12179"/>
                    <a:pt x="18137" y="7307"/>
                    <a:pt x="19875" y="2598"/>
                  </a:cubicBezTo>
                  <a:cubicBezTo>
                    <a:pt x="19875" y="1302"/>
                    <a:pt x="19875" y="648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512;p8"/>
            <p:cNvSpPr/>
            <p:nvPr/>
          </p:nvSpPr>
          <p:spPr>
            <a:xfrm>
              <a:off x="1079285" y="1099556"/>
              <a:ext cx="37196" cy="8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1479"/>
                    <a:pt x="12530" y="3140"/>
                    <a:pt x="7346" y="4619"/>
                  </a:cubicBezTo>
                  <a:cubicBezTo>
                    <a:pt x="5622" y="9970"/>
                    <a:pt x="1736" y="16244"/>
                    <a:pt x="0" y="21600"/>
                  </a:cubicBezTo>
                  <a:cubicBezTo>
                    <a:pt x="1736" y="21600"/>
                    <a:pt x="3460" y="20858"/>
                    <a:pt x="5622" y="19934"/>
                  </a:cubicBezTo>
                  <a:cubicBezTo>
                    <a:pt x="9070" y="18460"/>
                    <a:pt x="12530" y="16981"/>
                    <a:pt x="16416" y="16244"/>
                  </a:cubicBezTo>
                  <a:cubicBezTo>
                    <a:pt x="16416" y="15320"/>
                    <a:pt x="14254" y="15320"/>
                    <a:pt x="14254" y="14583"/>
                  </a:cubicBezTo>
                  <a:cubicBezTo>
                    <a:pt x="16416" y="11630"/>
                    <a:pt x="16416" y="8490"/>
                    <a:pt x="18140" y="5356"/>
                  </a:cubicBezTo>
                  <a:cubicBezTo>
                    <a:pt x="19864" y="3877"/>
                    <a:pt x="19864" y="14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513;p8"/>
            <p:cNvSpPr/>
            <p:nvPr/>
          </p:nvSpPr>
          <p:spPr>
            <a:xfrm>
              <a:off x="955115" y="1214047"/>
              <a:ext cx="18587" cy="6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1034"/>
                    <a:pt x="7775" y="2321"/>
                    <a:pt x="0" y="3347"/>
                  </a:cubicBezTo>
                  <a:cubicBezTo>
                    <a:pt x="0" y="9774"/>
                    <a:pt x="4325" y="16200"/>
                    <a:pt x="4325" y="21600"/>
                  </a:cubicBezTo>
                  <a:lnTo>
                    <a:pt x="7775" y="21600"/>
                  </a:lnTo>
                  <a:lnTo>
                    <a:pt x="7775" y="19287"/>
                  </a:lnTo>
                  <a:cubicBezTo>
                    <a:pt x="7775" y="17226"/>
                    <a:pt x="7775" y="15174"/>
                    <a:pt x="11225" y="12860"/>
                  </a:cubicBezTo>
                  <a:cubicBezTo>
                    <a:pt x="11225" y="10800"/>
                    <a:pt x="14700" y="8747"/>
                    <a:pt x="14700" y="6434"/>
                  </a:cubicBezTo>
                  <a:cubicBezTo>
                    <a:pt x="18150" y="4374"/>
                    <a:pt x="18150" y="232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514;p8"/>
            <p:cNvSpPr/>
            <p:nvPr/>
          </p:nvSpPr>
          <p:spPr>
            <a:xfrm>
              <a:off x="1308308" y="913698"/>
              <a:ext cx="31237" cy="9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1385"/>
                    <a:pt x="12868" y="2939"/>
                    <a:pt x="8747" y="3629"/>
                  </a:cubicBezTo>
                  <a:cubicBezTo>
                    <a:pt x="6694" y="10023"/>
                    <a:pt x="2574" y="15206"/>
                    <a:pt x="0" y="20910"/>
                  </a:cubicBezTo>
                  <a:lnTo>
                    <a:pt x="0" y="21600"/>
                  </a:lnTo>
                  <a:cubicBezTo>
                    <a:pt x="0" y="20910"/>
                    <a:pt x="2574" y="20910"/>
                    <a:pt x="2574" y="20910"/>
                  </a:cubicBezTo>
                  <a:cubicBezTo>
                    <a:pt x="6694" y="20215"/>
                    <a:pt x="10800" y="18661"/>
                    <a:pt x="15426" y="17971"/>
                  </a:cubicBezTo>
                  <a:cubicBezTo>
                    <a:pt x="15426" y="12267"/>
                    <a:pt x="19547" y="7258"/>
                    <a:pt x="21600" y="13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515;p8"/>
            <p:cNvSpPr/>
            <p:nvPr/>
          </p:nvSpPr>
          <p:spPr>
            <a:xfrm>
              <a:off x="1342512" y="879498"/>
              <a:ext cx="34206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2098"/>
                    <a:pt x="11751" y="3385"/>
                    <a:pt x="6113" y="4677"/>
                  </a:cubicBezTo>
                  <a:cubicBezTo>
                    <a:pt x="6113" y="10156"/>
                    <a:pt x="1888" y="14829"/>
                    <a:pt x="0" y="20150"/>
                  </a:cubicBezTo>
                  <a:lnTo>
                    <a:pt x="0" y="21600"/>
                  </a:lnTo>
                  <a:cubicBezTo>
                    <a:pt x="4225" y="20150"/>
                    <a:pt x="9863" y="18858"/>
                    <a:pt x="15976" y="17571"/>
                  </a:cubicBezTo>
                  <a:cubicBezTo>
                    <a:pt x="13626" y="11444"/>
                    <a:pt x="19725" y="6127"/>
                    <a:pt x="21600" y="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516;p8"/>
            <p:cNvSpPr/>
            <p:nvPr/>
          </p:nvSpPr>
          <p:spPr>
            <a:xfrm>
              <a:off x="1200487" y="1006637"/>
              <a:ext cx="30505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483" y="763"/>
                  </a:lnTo>
                  <a:cubicBezTo>
                    <a:pt x="15278" y="2483"/>
                    <a:pt x="13176" y="3246"/>
                    <a:pt x="8424" y="4015"/>
                  </a:cubicBezTo>
                  <a:cubicBezTo>
                    <a:pt x="6322" y="9556"/>
                    <a:pt x="2117" y="14334"/>
                    <a:pt x="0" y="19880"/>
                  </a:cubicBezTo>
                  <a:lnTo>
                    <a:pt x="0" y="21600"/>
                  </a:lnTo>
                  <a:cubicBezTo>
                    <a:pt x="2117" y="20643"/>
                    <a:pt x="6322" y="19112"/>
                    <a:pt x="10541" y="18348"/>
                  </a:cubicBezTo>
                  <a:cubicBezTo>
                    <a:pt x="10541" y="18348"/>
                    <a:pt x="13176" y="17585"/>
                    <a:pt x="15278" y="16822"/>
                  </a:cubicBezTo>
                  <a:cubicBezTo>
                    <a:pt x="15278" y="16822"/>
                    <a:pt x="13176" y="16822"/>
                    <a:pt x="13176" y="15865"/>
                  </a:cubicBezTo>
                  <a:cubicBezTo>
                    <a:pt x="15278" y="12807"/>
                    <a:pt x="17381" y="10319"/>
                    <a:pt x="19483" y="7261"/>
                  </a:cubicBezTo>
                  <a:cubicBezTo>
                    <a:pt x="19483" y="4778"/>
                    <a:pt x="21600" y="248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517;p8"/>
            <p:cNvSpPr/>
            <p:nvPr/>
          </p:nvSpPr>
          <p:spPr>
            <a:xfrm>
              <a:off x="1485291" y="777654"/>
              <a:ext cx="15619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744"/>
                    <a:pt x="12347" y="1487"/>
                    <a:pt x="8212" y="2236"/>
                  </a:cubicBezTo>
                  <a:cubicBezTo>
                    <a:pt x="8212" y="8486"/>
                    <a:pt x="4225" y="15285"/>
                    <a:pt x="149" y="21374"/>
                  </a:cubicBezTo>
                  <a:cubicBezTo>
                    <a:pt x="922" y="20846"/>
                    <a:pt x="4582" y="20770"/>
                    <a:pt x="8212" y="20113"/>
                  </a:cubicBezTo>
                  <a:lnTo>
                    <a:pt x="8212" y="19369"/>
                  </a:lnTo>
                  <a:cubicBezTo>
                    <a:pt x="12347" y="16945"/>
                    <a:pt x="12347" y="15458"/>
                    <a:pt x="12347" y="13965"/>
                  </a:cubicBezTo>
                  <a:cubicBezTo>
                    <a:pt x="17494" y="9310"/>
                    <a:pt x="21600" y="4655"/>
                    <a:pt x="21600" y="0"/>
                  </a:cubicBezTo>
                  <a:close/>
                  <a:moveTo>
                    <a:pt x="149" y="21374"/>
                  </a:moveTo>
                  <a:cubicBezTo>
                    <a:pt x="60" y="21444"/>
                    <a:pt x="0" y="21519"/>
                    <a:pt x="0" y="21600"/>
                  </a:cubicBezTo>
                  <a:cubicBezTo>
                    <a:pt x="60" y="21525"/>
                    <a:pt x="89" y="21449"/>
                    <a:pt x="149" y="21374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29" name="Google Shape;1518;p8"/>
            <p:cNvGrpSpPr/>
            <p:nvPr/>
          </p:nvGrpSpPr>
          <p:grpSpPr>
            <a:xfrm>
              <a:off x="1519495" y="763120"/>
              <a:ext cx="1" cy="12701"/>
              <a:chOff x="0" y="0"/>
              <a:chExt cx="0" cy="12699"/>
            </a:xfrm>
          </p:grpSpPr>
          <p:sp>
            <p:nvSpPr>
              <p:cNvPr id="172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2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30" name="Google Shape;1519;p8"/>
            <p:cNvSpPr/>
            <p:nvPr/>
          </p:nvSpPr>
          <p:spPr>
            <a:xfrm>
              <a:off x="1233960" y="975406"/>
              <a:ext cx="34206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661"/>
                    <a:pt x="11737" y="3141"/>
                    <a:pt x="7974" y="4615"/>
                  </a:cubicBezTo>
                  <a:cubicBezTo>
                    <a:pt x="7974" y="7755"/>
                    <a:pt x="6100" y="10891"/>
                    <a:pt x="4225" y="13845"/>
                  </a:cubicBezTo>
                  <a:cubicBezTo>
                    <a:pt x="2350" y="16248"/>
                    <a:pt x="0" y="19383"/>
                    <a:pt x="0" y="21600"/>
                  </a:cubicBezTo>
                  <a:cubicBezTo>
                    <a:pt x="6100" y="20126"/>
                    <a:pt x="9863" y="18465"/>
                    <a:pt x="15962" y="16985"/>
                  </a:cubicBezTo>
                  <a:lnTo>
                    <a:pt x="15962" y="16248"/>
                  </a:lnTo>
                  <a:cubicBezTo>
                    <a:pt x="15962" y="10891"/>
                    <a:pt x="17837" y="553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520;p8"/>
            <p:cNvSpPr/>
            <p:nvPr/>
          </p:nvSpPr>
          <p:spPr>
            <a:xfrm>
              <a:off x="1116480" y="1065357"/>
              <a:ext cx="43112" cy="8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8" y="1611"/>
                    <a:pt x="12287" y="3036"/>
                    <a:pt x="9313" y="4467"/>
                  </a:cubicBezTo>
                  <a:lnTo>
                    <a:pt x="7814" y="5179"/>
                  </a:lnTo>
                  <a:cubicBezTo>
                    <a:pt x="7814" y="6073"/>
                    <a:pt x="7814" y="6073"/>
                    <a:pt x="6327" y="6073"/>
                  </a:cubicBezTo>
                  <a:cubicBezTo>
                    <a:pt x="6327" y="10534"/>
                    <a:pt x="2975" y="14996"/>
                    <a:pt x="1487" y="19457"/>
                  </a:cubicBezTo>
                  <a:cubicBezTo>
                    <a:pt x="1487" y="20170"/>
                    <a:pt x="1487" y="20887"/>
                    <a:pt x="0" y="21600"/>
                  </a:cubicBezTo>
                  <a:lnTo>
                    <a:pt x="1487" y="21600"/>
                  </a:lnTo>
                  <a:cubicBezTo>
                    <a:pt x="6327" y="19457"/>
                    <a:pt x="12287" y="17139"/>
                    <a:pt x="17138" y="15708"/>
                  </a:cubicBezTo>
                  <a:lnTo>
                    <a:pt x="17138" y="14996"/>
                  </a:lnTo>
                  <a:cubicBezTo>
                    <a:pt x="17138" y="9641"/>
                    <a:pt x="18625" y="51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521;p8"/>
            <p:cNvSpPr/>
            <p:nvPr/>
          </p:nvSpPr>
          <p:spPr>
            <a:xfrm>
              <a:off x="1274856" y="941960"/>
              <a:ext cx="30483" cy="8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93" y="1438"/>
                    <a:pt x="13170" y="2880"/>
                    <a:pt x="6326" y="5219"/>
                  </a:cubicBezTo>
                  <a:cubicBezTo>
                    <a:pt x="4207" y="8099"/>
                    <a:pt x="2104" y="11881"/>
                    <a:pt x="2104" y="15662"/>
                  </a:cubicBezTo>
                  <a:cubicBezTo>
                    <a:pt x="0" y="18001"/>
                    <a:pt x="0" y="19444"/>
                    <a:pt x="0" y="20881"/>
                  </a:cubicBezTo>
                  <a:lnTo>
                    <a:pt x="0" y="21600"/>
                  </a:lnTo>
                  <a:cubicBezTo>
                    <a:pt x="4207" y="20162"/>
                    <a:pt x="8430" y="19444"/>
                    <a:pt x="15274" y="18001"/>
                  </a:cubicBezTo>
                  <a:cubicBezTo>
                    <a:pt x="15274" y="11881"/>
                    <a:pt x="19496" y="6662"/>
                    <a:pt x="21600" y="71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522;p8"/>
            <p:cNvSpPr/>
            <p:nvPr/>
          </p:nvSpPr>
          <p:spPr>
            <a:xfrm>
              <a:off x="1416881" y="817789"/>
              <a:ext cx="3420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02"/>
                    <a:pt x="11737" y="2763"/>
                    <a:pt x="7988" y="4060"/>
                  </a:cubicBezTo>
                  <a:cubicBezTo>
                    <a:pt x="7988" y="9421"/>
                    <a:pt x="4225" y="14942"/>
                    <a:pt x="1875" y="20303"/>
                  </a:cubicBezTo>
                  <a:cubicBezTo>
                    <a:pt x="1875" y="20952"/>
                    <a:pt x="1875" y="20952"/>
                    <a:pt x="0" y="21600"/>
                  </a:cubicBezTo>
                  <a:cubicBezTo>
                    <a:pt x="6100" y="20303"/>
                    <a:pt x="11737" y="19002"/>
                    <a:pt x="15962" y="17540"/>
                  </a:cubicBezTo>
                  <a:lnTo>
                    <a:pt x="15962" y="16892"/>
                  </a:lnTo>
                  <a:cubicBezTo>
                    <a:pt x="17837" y="13481"/>
                    <a:pt x="17837" y="10069"/>
                    <a:pt x="19725" y="6823"/>
                  </a:cubicBezTo>
                  <a:cubicBezTo>
                    <a:pt x="19725" y="4713"/>
                    <a:pt x="21600" y="276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523;p8"/>
            <p:cNvSpPr/>
            <p:nvPr/>
          </p:nvSpPr>
          <p:spPr>
            <a:xfrm>
              <a:off x="1457023" y="796237"/>
              <a:ext cx="22309" cy="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2" y="713"/>
                    <a:pt x="12248" y="1426"/>
                    <a:pt x="6499" y="2856"/>
                  </a:cubicBezTo>
                  <a:cubicBezTo>
                    <a:pt x="6499" y="8212"/>
                    <a:pt x="3603" y="13388"/>
                    <a:pt x="0" y="17850"/>
                  </a:cubicBezTo>
                  <a:lnTo>
                    <a:pt x="0" y="21600"/>
                  </a:lnTo>
                  <a:cubicBezTo>
                    <a:pt x="3603" y="20706"/>
                    <a:pt x="9373" y="19994"/>
                    <a:pt x="12248" y="18568"/>
                  </a:cubicBezTo>
                  <a:cubicBezTo>
                    <a:pt x="15122" y="15531"/>
                    <a:pt x="15122" y="12675"/>
                    <a:pt x="18017" y="9638"/>
                  </a:cubicBezTo>
                  <a:cubicBezTo>
                    <a:pt x="18017" y="6606"/>
                    <a:pt x="21600" y="2856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524;p8"/>
            <p:cNvSpPr/>
            <p:nvPr/>
          </p:nvSpPr>
          <p:spPr>
            <a:xfrm>
              <a:off x="468803" y="774685"/>
              <a:ext cx="43886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366" y="1996"/>
                  </a:lnTo>
                  <a:cubicBezTo>
                    <a:pt x="20520" y="1310"/>
                    <a:pt x="21600" y="1058"/>
                    <a:pt x="21600" y="0"/>
                  </a:cubicBezTo>
                  <a:close/>
                  <a:moveTo>
                    <a:pt x="19366" y="1996"/>
                  </a:moveTo>
                  <a:cubicBezTo>
                    <a:pt x="19006" y="2207"/>
                    <a:pt x="18646" y="2459"/>
                    <a:pt x="18307" y="2782"/>
                  </a:cubicBezTo>
                  <a:lnTo>
                    <a:pt x="15374" y="5574"/>
                  </a:lnTo>
                  <a:lnTo>
                    <a:pt x="16835" y="4173"/>
                  </a:lnTo>
                  <a:cubicBezTo>
                    <a:pt x="16835" y="4203"/>
                    <a:pt x="16835" y="4233"/>
                    <a:pt x="16835" y="4264"/>
                  </a:cubicBezTo>
                  <a:lnTo>
                    <a:pt x="19366" y="1996"/>
                  </a:lnTo>
                  <a:close/>
                  <a:moveTo>
                    <a:pt x="16835" y="4264"/>
                  </a:moveTo>
                  <a:lnTo>
                    <a:pt x="15374" y="5574"/>
                  </a:lnTo>
                  <a:cubicBezTo>
                    <a:pt x="15374" y="5574"/>
                    <a:pt x="16782" y="5574"/>
                    <a:pt x="16835" y="4264"/>
                  </a:cubicBezTo>
                  <a:close/>
                  <a:moveTo>
                    <a:pt x="15374" y="5574"/>
                  </a:moveTo>
                  <a:close/>
                  <a:moveTo>
                    <a:pt x="15321" y="5614"/>
                  </a:moveTo>
                  <a:lnTo>
                    <a:pt x="0" y="20199"/>
                  </a:lnTo>
                  <a:lnTo>
                    <a:pt x="0" y="21600"/>
                  </a:lnTo>
                  <a:lnTo>
                    <a:pt x="1472" y="20199"/>
                  </a:lnTo>
                  <a:cubicBezTo>
                    <a:pt x="6205" y="14303"/>
                    <a:pt x="10588" y="10130"/>
                    <a:pt x="15321" y="5614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525;p8"/>
            <p:cNvSpPr/>
            <p:nvPr/>
          </p:nvSpPr>
          <p:spPr>
            <a:xfrm>
              <a:off x="378839" y="703297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3411"/>
                  </a:moveTo>
                  <a:cubicBezTo>
                    <a:pt x="13948" y="4713"/>
                    <a:pt x="14933" y="6010"/>
                    <a:pt x="16044" y="7471"/>
                  </a:cubicBezTo>
                  <a:cubicBezTo>
                    <a:pt x="16540" y="8124"/>
                    <a:pt x="16540" y="9421"/>
                    <a:pt x="16044" y="9421"/>
                  </a:cubicBezTo>
                  <a:cubicBezTo>
                    <a:pt x="16044" y="10069"/>
                    <a:pt x="15430" y="10069"/>
                    <a:pt x="15430" y="10069"/>
                  </a:cubicBezTo>
                  <a:lnTo>
                    <a:pt x="13948" y="10069"/>
                  </a:lnTo>
                  <a:lnTo>
                    <a:pt x="14440" y="10722"/>
                  </a:lnTo>
                  <a:lnTo>
                    <a:pt x="14440" y="11531"/>
                  </a:lnTo>
                  <a:cubicBezTo>
                    <a:pt x="14440" y="12184"/>
                    <a:pt x="14440" y="12184"/>
                    <a:pt x="13948" y="12832"/>
                  </a:cubicBezTo>
                  <a:cubicBezTo>
                    <a:pt x="13455" y="12832"/>
                    <a:pt x="12959" y="12832"/>
                    <a:pt x="12341" y="12184"/>
                  </a:cubicBezTo>
                  <a:cubicBezTo>
                    <a:pt x="11848" y="10722"/>
                    <a:pt x="11355" y="9421"/>
                    <a:pt x="10366" y="8773"/>
                  </a:cubicBezTo>
                  <a:cubicBezTo>
                    <a:pt x="10366" y="8124"/>
                    <a:pt x="9873" y="8124"/>
                    <a:pt x="9873" y="7471"/>
                  </a:cubicBezTo>
                  <a:lnTo>
                    <a:pt x="9873" y="6010"/>
                  </a:lnTo>
                  <a:cubicBezTo>
                    <a:pt x="10366" y="6010"/>
                    <a:pt x="10366" y="5361"/>
                    <a:pt x="10862" y="5361"/>
                  </a:cubicBezTo>
                  <a:cubicBezTo>
                    <a:pt x="11355" y="5361"/>
                    <a:pt x="11355" y="5361"/>
                    <a:pt x="11355" y="6010"/>
                  </a:cubicBezTo>
                  <a:lnTo>
                    <a:pt x="11355" y="5361"/>
                  </a:lnTo>
                  <a:cubicBezTo>
                    <a:pt x="10862" y="5361"/>
                    <a:pt x="10862" y="4060"/>
                    <a:pt x="10862" y="3411"/>
                  </a:cubicBezTo>
                  <a:close/>
                  <a:moveTo>
                    <a:pt x="9256" y="8773"/>
                  </a:moveTo>
                  <a:cubicBezTo>
                    <a:pt x="10862" y="9421"/>
                    <a:pt x="12341" y="11531"/>
                    <a:pt x="12341" y="13481"/>
                  </a:cubicBezTo>
                  <a:cubicBezTo>
                    <a:pt x="12341" y="14129"/>
                    <a:pt x="12341" y="15595"/>
                    <a:pt x="11355" y="16243"/>
                  </a:cubicBezTo>
                  <a:cubicBezTo>
                    <a:pt x="10862" y="16892"/>
                    <a:pt x="10366" y="17540"/>
                    <a:pt x="9256" y="17540"/>
                  </a:cubicBezTo>
                  <a:cubicBezTo>
                    <a:pt x="8763" y="17540"/>
                    <a:pt x="8270" y="16892"/>
                    <a:pt x="7777" y="16243"/>
                  </a:cubicBezTo>
                  <a:cubicBezTo>
                    <a:pt x="7281" y="15595"/>
                    <a:pt x="6788" y="14782"/>
                    <a:pt x="6788" y="14129"/>
                  </a:cubicBezTo>
                  <a:lnTo>
                    <a:pt x="6788" y="11531"/>
                  </a:lnTo>
                  <a:cubicBezTo>
                    <a:pt x="6788" y="10722"/>
                    <a:pt x="7281" y="10722"/>
                    <a:pt x="7281" y="10069"/>
                  </a:cubicBezTo>
                  <a:cubicBezTo>
                    <a:pt x="7777" y="10069"/>
                    <a:pt x="7777" y="9421"/>
                    <a:pt x="7777" y="9421"/>
                  </a:cubicBezTo>
                  <a:cubicBezTo>
                    <a:pt x="8270" y="8773"/>
                    <a:pt x="8270" y="8773"/>
                    <a:pt x="8763" y="8773"/>
                  </a:cubicBezTo>
                  <a:close/>
                  <a:moveTo>
                    <a:pt x="10366" y="0"/>
                  </a:moveTo>
                  <a:cubicBezTo>
                    <a:pt x="9873" y="0"/>
                    <a:pt x="9873" y="653"/>
                    <a:pt x="9873" y="653"/>
                  </a:cubicBezTo>
                  <a:lnTo>
                    <a:pt x="9256" y="653"/>
                  </a:lnTo>
                  <a:cubicBezTo>
                    <a:pt x="7777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1531"/>
                  </a:cubicBezTo>
                  <a:cubicBezTo>
                    <a:pt x="1603" y="12832"/>
                    <a:pt x="3085" y="14782"/>
                    <a:pt x="4689" y="16243"/>
                  </a:cubicBezTo>
                  <a:cubicBezTo>
                    <a:pt x="7281" y="18193"/>
                    <a:pt x="9873" y="20303"/>
                    <a:pt x="12959" y="21600"/>
                  </a:cubicBezTo>
                  <a:cubicBezTo>
                    <a:pt x="15430" y="18193"/>
                    <a:pt x="18515" y="14129"/>
                    <a:pt x="21600" y="10722"/>
                  </a:cubicBezTo>
                  <a:cubicBezTo>
                    <a:pt x="19133" y="8124"/>
                    <a:pt x="16044" y="4713"/>
                    <a:pt x="13455" y="1950"/>
                  </a:cubicBezTo>
                  <a:cubicBezTo>
                    <a:pt x="12341" y="1302"/>
                    <a:pt x="11355" y="653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526;p8"/>
            <p:cNvSpPr/>
            <p:nvPr/>
          </p:nvSpPr>
          <p:spPr>
            <a:xfrm>
              <a:off x="436434" y="8114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83" y="10761"/>
                    <a:pt x="7183" y="10761"/>
                    <a:pt x="14417" y="21600"/>
                  </a:cubicBezTo>
                  <a:lnTo>
                    <a:pt x="21600" y="21600"/>
                  </a:lnTo>
                  <a:cubicBezTo>
                    <a:pt x="14417" y="10761"/>
                    <a:pt x="7183" y="1076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527;p8"/>
            <p:cNvSpPr/>
            <p:nvPr/>
          </p:nvSpPr>
          <p:spPr>
            <a:xfrm>
              <a:off x="443868" y="6813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61"/>
                    <a:pt x="21600" y="10761"/>
                    <a:pt x="21600" y="21600"/>
                  </a:cubicBezTo>
                  <a:lnTo>
                    <a:pt x="21600" y="10761"/>
                  </a:lnTo>
                  <a:cubicBezTo>
                    <a:pt x="10800" y="10761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529;p8"/>
            <p:cNvSpPr/>
            <p:nvPr/>
          </p:nvSpPr>
          <p:spPr>
            <a:xfrm>
              <a:off x="430110" y="756080"/>
              <a:ext cx="12701" cy="1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9" y="0"/>
                  </a:moveTo>
                  <a:lnTo>
                    <a:pt x="0" y="4339"/>
                  </a:lnTo>
                  <a:lnTo>
                    <a:pt x="0" y="17261"/>
                  </a:lnTo>
                  <a:cubicBezTo>
                    <a:pt x="0" y="21600"/>
                    <a:pt x="6639" y="21600"/>
                    <a:pt x="6639" y="21600"/>
                  </a:cubicBezTo>
                  <a:lnTo>
                    <a:pt x="14961" y="21600"/>
                  </a:lnTo>
                  <a:lnTo>
                    <a:pt x="14961" y="17261"/>
                  </a:lnTo>
                  <a:lnTo>
                    <a:pt x="21600" y="17261"/>
                  </a:lnTo>
                  <a:lnTo>
                    <a:pt x="21600" y="12954"/>
                  </a:lnTo>
                  <a:cubicBezTo>
                    <a:pt x="21600" y="12954"/>
                    <a:pt x="21600" y="8646"/>
                    <a:pt x="14961" y="8646"/>
                  </a:cubicBezTo>
                  <a:lnTo>
                    <a:pt x="14961" y="4339"/>
                  </a:lnTo>
                  <a:lnTo>
                    <a:pt x="6639" y="4339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530;p8"/>
            <p:cNvSpPr/>
            <p:nvPr/>
          </p:nvSpPr>
          <p:spPr>
            <a:xfrm>
              <a:off x="426765" y="6798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531;p8"/>
            <p:cNvSpPr/>
            <p:nvPr/>
          </p:nvSpPr>
          <p:spPr>
            <a:xfrm>
              <a:off x="515256" y="7341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57" y="0"/>
                    <a:pt x="10605" y="8110"/>
                    <a:pt x="17779" y="10293"/>
                  </a:cubicBezTo>
                  <a:cubicBezTo>
                    <a:pt x="13724" y="4367"/>
                    <a:pt x="6862" y="0"/>
                    <a:pt x="0" y="0"/>
                  </a:cubicBezTo>
                  <a:close/>
                  <a:moveTo>
                    <a:pt x="17779" y="10293"/>
                  </a:moveTo>
                  <a:cubicBezTo>
                    <a:pt x="20118" y="13724"/>
                    <a:pt x="21600" y="17623"/>
                    <a:pt x="21600" y="21600"/>
                  </a:cubicBezTo>
                  <a:lnTo>
                    <a:pt x="21600" y="10839"/>
                  </a:lnTo>
                  <a:cubicBezTo>
                    <a:pt x="20118" y="10839"/>
                    <a:pt x="18871" y="10605"/>
                    <a:pt x="17779" y="10293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534;p8"/>
            <p:cNvSpPr/>
            <p:nvPr/>
          </p:nvSpPr>
          <p:spPr>
            <a:xfrm>
              <a:off x="527554" y="811853"/>
              <a:ext cx="18587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6900"/>
                    <a:pt x="7775" y="10375"/>
                    <a:pt x="4325" y="17275"/>
                  </a:cubicBezTo>
                  <a:cubicBezTo>
                    <a:pt x="0" y="17275"/>
                    <a:pt x="0" y="21600"/>
                    <a:pt x="0" y="21600"/>
                  </a:cubicBezTo>
                  <a:cubicBezTo>
                    <a:pt x="7775" y="13825"/>
                    <a:pt x="14700" y="690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535;p8"/>
            <p:cNvSpPr/>
            <p:nvPr/>
          </p:nvSpPr>
          <p:spPr>
            <a:xfrm>
              <a:off x="531276" y="802174"/>
              <a:ext cx="130130" cy="9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45" y="5360"/>
                  </a:moveTo>
                  <a:lnTo>
                    <a:pt x="8638" y="6173"/>
                  </a:lnTo>
                  <a:cubicBezTo>
                    <a:pt x="8638" y="6173"/>
                    <a:pt x="9256" y="6821"/>
                    <a:pt x="9748" y="7469"/>
                  </a:cubicBezTo>
                  <a:lnTo>
                    <a:pt x="9256" y="6821"/>
                  </a:lnTo>
                  <a:cubicBezTo>
                    <a:pt x="10738" y="8771"/>
                    <a:pt x="12341" y="10232"/>
                    <a:pt x="13823" y="11533"/>
                  </a:cubicBezTo>
                  <a:cubicBezTo>
                    <a:pt x="13823" y="11533"/>
                    <a:pt x="14315" y="11533"/>
                    <a:pt x="14812" y="12181"/>
                  </a:cubicBezTo>
                  <a:cubicBezTo>
                    <a:pt x="15426" y="12181"/>
                    <a:pt x="15426" y="12829"/>
                    <a:pt x="15426" y="13478"/>
                  </a:cubicBezTo>
                  <a:cubicBezTo>
                    <a:pt x="14987" y="14060"/>
                    <a:pt x="14608" y="14558"/>
                    <a:pt x="14248" y="14558"/>
                  </a:cubicBezTo>
                  <a:cubicBezTo>
                    <a:pt x="14105" y="14558"/>
                    <a:pt x="13966" y="14478"/>
                    <a:pt x="13823" y="14290"/>
                  </a:cubicBezTo>
                  <a:cubicBezTo>
                    <a:pt x="12837" y="13478"/>
                    <a:pt x="11727" y="12829"/>
                    <a:pt x="10738" y="12181"/>
                  </a:cubicBezTo>
                  <a:lnTo>
                    <a:pt x="10738" y="14290"/>
                  </a:lnTo>
                  <a:cubicBezTo>
                    <a:pt x="10738" y="14939"/>
                    <a:pt x="10738" y="15592"/>
                    <a:pt x="9748" y="15592"/>
                  </a:cubicBezTo>
                  <a:cubicBezTo>
                    <a:pt x="9256" y="15592"/>
                    <a:pt x="8638" y="14939"/>
                    <a:pt x="8638" y="14290"/>
                  </a:cubicBezTo>
                  <a:lnTo>
                    <a:pt x="8638" y="12181"/>
                  </a:lnTo>
                  <a:cubicBezTo>
                    <a:pt x="8145" y="10880"/>
                    <a:pt x="7160" y="8771"/>
                    <a:pt x="6663" y="7469"/>
                  </a:cubicBezTo>
                  <a:lnTo>
                    <a:pt x="6663" y="6173"/>
                  </a:lnTo>
                  <a:lnTo>
                    <a:pt x="7160" y="5360"/>
                  </a:lnTo>
                  <a:close/>
                  <a:moveTo>
                    <a:pt x="9748" y="0"/>
                  </a:moveTo>
                  <a:lnTo>
                    <a:pt x="9256" y="653"/>
                  </a:lnTo>
                  <a:cubicBezTo>
                    <a:pt x="7652" y="1301"/>
                    <a:pt x="6663" y="2762"/>
                    <a:pt x="5553" y="4064"/>
                  </a:cubicBezTo>
                  <a:cubicBezTo>
                    <a:pt x="3578" y="6173"/>
                    <a:pt x="1975" y="8771"/>
                    <a:pt x="0" y="10880"/>
                  </a:cubicBezTo>
                  <a:cubicBezTo>
                    <a:pt x="1482" y="12829"/>
                    <a:pt x="3085" y="14290"/>
                    <a:pt x="4567" y="15592"/>
                  </a:cubicBezTo>
                  <a:cubicBezTo>
                    <a:pt x="7160" y="18349"/>
                    <a:pt x="9748" y="19650"/>
                    <a:pt x="12837" y="21600"/>
                  </a:cubicBezTo>
                  <a:cubicBezTo>
                    <a:pt x="15426" y="17536"/>
                    <a:pt x="18515" y="14290"/>
                    <a:pt x="21600" y="10880"/>
                  </a:cubicBezTo>
                  <a:cubicBezTo>
                    <a:pt x="19008" y="7469"/>
                    <a:pt x="15922" y="4712"/>
                    <a:pt x="13330" y="2114"/>
                  </a:cubicBezTo>
                  <a:cubicBezTo>
                    <a:pt x="12341" y="1301"/>
                    <a:pt x="11230" y="653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536;p8"/>
            <p:cNvSpPr/>
            <p:nvPr/>
          </p:nvSpPr>
          <p:spPr>
            <a:xfrm>
              <a:off x="618989" y="9043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5429"/>
                    <a:pt x="8274" y="10820"/>
                    <a:pt x="0" y="21600"/>
                  </a:cubicBezTo>
                  <a:cubicBezTo>
                    <a:pt x="8274" y="16210"/>
                    <a:pt x="14961" y="1082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537;p8"/>
            <p:cNvSpPr/>
            <p:nvPr/>
          </p:nvSpPr>
          <p:spPr>
            <a:xfrm>
              <a:off x="527554" y="876530"/>
              <a:ext cx="74370" cy="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1" y="1397"/>
                  </a:lnTo>
                  <a:cubicBezTo>
                    <a:pt x="1081" y="0"/>
                    <a:pt x="1081" y="0"/>
                    <a:pt x="0" y="0"/>
                  </a:cubicBezTo>
                  <a:close/>
                  <a:moveTo>
                    <a:pt x="1081" y="1397"/>
                  </a:moveTo>
                  <a:cubicBezTo>
                    <a:pt x="6479" y="8745"/>
                    <a:pt x="12740" y="14697"/>
                    <a:pt x="19007" y="20294"/>
                  </a:cubicBezTo>
                  <a:cubicBezTo>
                    <a:pt x="19438" y="21165"/>
                    <a:pt x="19869" y="21600"/>
                    <a:pt x="20300" y="21600"/>
                  </a:cubicBezTo>
                  <a:cubicBezTo>
                    <a:pt x="20732" y="21600"/>
                    <a:pt x="21163" y="21165"/>
                    <a:pt x="21600" y="20294"/>
                  </a:cubicBezTo>
                  <a:lnTo>
                    <a:pt x="20732" y="20294"/>
                  </a:lnTo>
                  <a:cubicBezTo>
                    <a:pt x="16195" y="16094"/>
                    <a:pt x="11878" y="13290"/>
                    <a:pt x="7342" y="8745"/>
                  </a:cubicBezTo>
                  <a:cubicBezTo>
                    <a:pt x="5398" y="5952"/>
                    <a:pt x="2805" y="2794"/>
                    <a:pt x="1081" y="1397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538;p8"/>
            <p:cNvSpPr/>
            <p:nvPr/>
          </p:nvSpPr>
          <p:spPr>
            <a:xfrm>
              <a:off x="763267" y="97243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87"/>
                    <a:pt x="18516" y="1287"/>
                    <a:pt x="17137" y="2901"/>
                  </a:cubicBezTo>
                  <a:lnTo>
                    <a:pt x="0" y="19017"/>
                  </a:lnTo>
                  <a:lnTo>
                    <a:pt x="0" y="21600"/>
                  </a:lnTo>
                  <a:lnTo>
                    <a:pt x="1369" y="21600"/>
                  </a:lnTo>
                  <a:cubicBezTo>
                    <a:pt x="2747" y="21600"/>
                    <a:pt x="4453" y="21600"/>
                    <a:pt x="5831" y="20304"/>
                  </a:cubicBezTo>
                  <a:cubicBezTo>
                    <a:pt x="8569" y="14829"/>
                    <a:pt x="13031" y="10959"/>
                    <a:pt x="17137" y="6771"/>
                  </a:cubicBezTo>
                  <a:cubicBezTo>
                    <a:pt x="18516" y="5475"/>
                    <a:pt x="19884" y="5475"/>
                    <a:pt x="21600" y="41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539;p8"/>
            <p:cNvSpPr/>
            <p:nvPr/>
          </p:nvSpPr>
          <p:spPr>
            <a:xfrm>
              <a:off x="673301" y="901071"/>
              <a:ext cx="130130" cy="9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6124"/>
                  </a:moveTo>
                  <a:cubicBezTo>
                    <a:pt x="11355" y="6124"/>
                    <a:pt x="11355" y="6768"/>
                    <a:pt x="11848" y="6768"/>
                  </a:cubicBezTo>
                  <a:cubicBezTo>
                    <a:pt x="12341" y="7416"/>
                    <a:pt x="12837" y="8867"/>
                    <a:pt x="13451" y="9510"/>
                  </a:cubicBezTo>
                  <a:cubicBezTo>
                    <a:pt x="14440" y="10154"/>
                    <a:pt x="14933" y="11446"/>
                    <a:pt x="15922" y="12090"/>
                  </a:cubicBezTo>
                  <a:cubicBezTo>
                    <a:pt x="16537" y="12090"/>
                    <a:pt x="16537" y="13540"/>
                    <a:pt x="15922" y="13540"/>
                  </a:cubicBezTo>
                  <a:cubicBezTo>
                    <a:pt x="15922" y="13997"/>
                    <a:pt x="15426" y="14454"/>
                    <a:pt x="14965" y="14454"/>
                  </a:cubicBezTo>
                  <a:cubicBezTo>
                    <a:pt x="14773" y="14454"/>
                    <a:pt x="14583" y="14375"/>
                    <a:pt x="14440" y="14184"/>
                  </a:cubicBezTo>
                  <a:lnTo>
                    <a:pt x="12837" y="12090"/>
                  </a:lnTo>
                  <a:cubicBezTo>
                    <a:pt x="12341" y="12897"/>
                    <a:pt x="12341" y="14184"/>
                    <a:pt x="11355" y="14184"/>
                  </a:cubicBezTo>
                  <a:cubicBezTo>
                    <a:pt x="10862" y="14832"/>
                    <a:pt x="9748" y="14832"/>
                    <a:pt x="9256" y="14832"/>
                  </a:cubicBezTo>
                  <a:cubicBezTo>
                    <a:pt x="8763" y="14184"/>
                    <a:pt x="7774" y="13540"/>
                    <a:pt x="7281" y="12090"/>
                  </a:cubicBezTo>
                  <a:cubicBezTo>
                    <a:pt x="6663" y="11446"/>
                    <a:pt x="6170" y="10154"/>
                    <a:pt x="5678" y="9510"/>
                  </a:cubicBezTo>
                  <a:lnTo>
                    <a:pt x="5678" y="7416"/>
                  </a:lnTo>
                  <a:cubicBezTo>
                    <a:pt x="6170" y="7416"/>
                    <a:pt x="6170" y="6768"/>
                    <a:pt x="6663" y="6768"/>
                  </a:cubicBezTo>
                  <a:lnTo>
                    <a:pt x="7281" y="7416"/>
                  </a:lnTo>
                  <a:cubicBezTo>
                    <a:pt x="8270" y="8867"/>
                    <a:pt x="8763" y="10798"/>
                    <a:pt x="9748" y="11446"/>
                  </a:cubicBezTo>
                  <a:cubicBezTo>
                    <a:pt x="9748" y="12090"/>
                    <a:pt x="9748" y="12090"/>
                    <a:pt x="10366" y="12090"/>
                  </a:cubicBezTo>
                  <a:cubicBezTo>
                    <a:pt x="10862" y="12090"/>
                    <a:pt x="10862" y="11446"/>
                    <a:pt x="10862" y="11446"/>
                  </a:cubicBezTo>
                  <a:cubicBezTo>
                    <a:pt x="10862" y="10798"/>
                    <a:pt x="11355" y="10798"/>
                    <a:pt x="11355" y="10154"/>
                  </a:cubicBezTo>
                  <a:cubicBezTo>
                    <a:pt x="10862" y="9510"/>
                    <a:pt x="10366" y="9510"/>
                    <a:pt x="10366" y="8867"/>
                  </a:cubicBezTo>
                  <a:cubicBezTo>
                    <a:pt x="9748" y="8060"/>
                    <a:pt x="9748" y="7416"/>
                    <a:pt x="10366" y="6768"/>
                  </a:cubicBezTo>
                  <a:lnTo>
                    <a:pt x="10862" y="6124"/>
                  </a:lnTo>
                  <a:close/>
                  <a:moveTo>
                    <a:pt x="10366" y="0"/>
                  </a:moveTo>
                  <a:lnTo>
                    <a:pt x="9748" y="802"/>
                  </a:lnTo>
                  <a:lnTo>
                    <a:pt x="9256" y="802"/>
                  </a:lnTo>
                  <a:cubicBezTo>
                    <a:pt x="8270" y="1451"/>
                    <a:pt x="6663" y="2738"/>
                    <a:pt x="5678" y="4030"/>
                  </a:cubicBezTo>
                  <a:cubicBezTo>
                    <a:pt x="3578" y="6124"/>
                    <a:pt x="2096" y="8867"/>
                    <a:pt x="0" y="11446"/>
                  </a:cubicBezTo>
                  <a:cubicBezTo>
                    <a:pt x="1603" y="12897"/>
                    <a:pt x="3085" y="14184"/>
                    <a:pt x="4689" y="16120"/>
                  </a:cubicBezTo>
                  <a:cubicBezTo>
                    <a:pt x="7281" y="18214"/>
                    <a:pt x="9748" y="20149"/>
                    <a:pt x="12837" y="21600"/>
                  </a:cubicBezTo>
                  <a:cubicBezTo>
                    <a:pt x="15426" y="17570"/>
                    <a:pt x="18515" y="14184"/>
                    <a:pt x="21600" y="10798"/>
                  </a:cubicBezTo>
                  <a:cubicBezTo>
                    <a:pt x="19008" y="8060"/>
                    <a:pt x="15922" y="4837"/>
                    <a:pt x="13451" y="2094"/>
                  </a:cubicBezTo>
                  <a:cubicBezTo>
                    <a:pt x="12341" y="1451"/>
                    <a:pt x="11355" y="802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540;p8"/>
            <p:cNvSpPr/>
            <p:nvPr/>
          </p:nvSpPr>
          <p:spPr>
            <a:xfrm>
              <a:off x="813089" y="935271"/>
              <a:ext cx="16938" cy="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600" fill="norm" stroke="1" extrusionOk="0">
                  <a:moveTo>
                    <a:pt x="0" y="0"/>
                  </a:moveTo>
                  <a:cubicBezTo>
                    <a:pt x="3225" y="1920"/>
                    <a:pt x="6475" y="4287"/>
                    <a:pt x="9700" y="4600"/>
                  </a:cubicBezTo>
                  <a:cubicBezTo>
                    <a:pt x="6325" y="3037"/>
                    <a:pt x="2350" y="1399"/>
                    <a:pt x="0" y="0"/>
                  </a:cubicBezTo>
                  <a:close/>
                  <a:moveTo>
                    <a:pt x="9700" y="4600"/>
                  </a:moveTo>
                  <a:cubicBezTo>
                    <a:pt x="10400" y="4912"/>
                    <a:pt x="11075" y="5225"/>
                    <a:pt x="11700" y="5538"/>
                  </a:cubicBezTo>
                  <a:cubicBezTo>
                    <a:pt x="11325" y="5240"/>
                    <a:pt x="10875" y="4927"/>
                    <a:pt x="10375" y="4630"/>
                  </a:cubicBezTo>
                  <a:cubicBezTo>
                    <a:pt x="10150" y="4630"/>
                    <a:pt x="9925" y="4615"/>
                    <a:pt x="9700" y="4600"/>
                  </a:cubicBezTo>
                  <a:close/>
                  <a:moveTo>
                    <a:pt x="11700" y="5538"/>
                  </a:moveTo>
                  <a:cubicBezTo>
                    <a:pt x="13825" y="7294"/>
                    <a:pt x="13825" y="9051"/>
                    <a:pt x="13825" y="10793"/>
                  </a:cubicBezTo>
                  <a:lnTo>
                    <a:pt x="13825" y="12862"/>
                  </a:lnTo>
                  <a:cubicBezTo>
                    <a:pt x="13825" y="14916"/>
                    <a:pt x="13825" y="17491"/>
                    <a:pt x="18150" y="21600"/>
                  </a:cubicBezTo>
                  <a:lnTo>
                    <a:pt x="18150" y="17491"/>
                  </a:lnTo>
                  <a:cubicBezTo>
                    <a:pt x="21600" y="17491"/>
                    <a:pt x="18150" y="14916"/>
                    <a:pt x="18150" y="12862"/>
                  </a:cubicBezTo>
                  <a:cubicBezTo>
                    <a:pt x="18150" y="10793"/>
                    <a:pt x="18150" y="6684"/>
                    <a:pt x="13825" y="6684"/>
                  </a:cubicBezTo>
                  <a:cubicBezTo>
                    <a:pt x="13200" y="6312"/>
                    <a:pt x="12475" y="5940"/>
                    <a:pt x="11700" y="5538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541;p8"/>
            <p:cNvSpPr/>
            <p:nvPr/>
          </p:nvSpPr>
          <p:spPr>
            <a:xfrm>
              <a:off x="720220" y="1006702"/>
              <a:ext cx="24460" cy="1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46" y="8186"/>
                    <a:pt x="13754" y="13354"/>
                    <a:pt x="21600" y="21600"/>
                  </a:cubicBezTo>
                  <a:lnTo>
                    <a:pt x="21600" y="17447"/>
                  </a:lnTo>
                  <a:cubicBezTo>
                    <a:pt x="13754" y="13354"/>
                    <a:pt x="7846" y="8186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543;p8"/>
            <p:cNvSpPr/>
            <p:nvPr/>
          </p:nvSpPr>
          <p:spPr>
            <a:xfrm>
              <a:off x="914951" y="1072067"/>
              <a:ext cx="46856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0"/>
                    <a:pt x="18516" y="1232"/>
                    <a:pt x="17147" y="2464"/>
                  </a:cubicBezTo>
                  <a:cubicBezTo>
                    <a:pt x="11663" y="7715"/>
                    <a:pt x="5831" y="11412"/>
                    <a:pt x="0" y="16662"/>
                  </a:cubicBezTo>
                  <a:lnTo>
                    <a:pt x="0" y="21600"/>
                  </a:lnTo>
                  <a:cubicBezTo>
                    <a:pt x="1379" y="21600"/>
                    <a:pt x="3094" y="20368"/>
                    <a:pt x="3094" y="20368"/>
                  </a:cubicBezTo>
                  <a:cubicBezTo>
                    <a:pt x="7200" y="15430"/>
                    <a:pt x="11663" y="11412"/>
                    <a:pt x="15769" y="7715"/>
                  </a:cubicBezTo>
                  <a:cubicBezTo>
                    <a:pt x="17147" y="6170"/>
                    <a:pt x="20231" y="4938"/>
                    <a:pt x="21600" y="246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544;p8"/>
            <p:cNvSpPr/>
            <p:nvPr/>
          </p:nvSpPr>
          <p:spPr>
            <a:xfrm>
              <a:off x="824986" y="1078004"/>
              <a:ext cx="7137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1" y="8709"/>
                    <a:pt x="14179" y="14635"/>
                    <a:pt x="20702" y="21600"/>
                  </a:cubicBezTo>
                  <a:lnTo>
                    <a:pt x="21600" y="21600"/>
                  </a:lnTo>
                  <a:lnTo>
                    <a:pt x="21600" y="18818"/>
                  </a:lnTo>
                  <a:cubicBezTo>
                    <a:pt x="15975" y="14635"/>
                    <a:pt x="11249" y="11501"/>
                    <a:pt x="6751" y="5927"/>
                  </a:cubicBezTo>
                  <a:cubicBezTo>
                    <a:pt x="4726" y="4183"/>
                    <a:pt x="2025" y="139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545;p8"/>
            <p:cNvSpPr/>
            <p:nvPr/>
          </p:nvSpPr>
          <p:spPr>
            <a:xfrm>
              <a:off x="824986" y="1000679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5361"/>
                  </a:moveTo>
                  <a:cubicBezTo>
                    <a:pt x="9256" y="5361"/>
                    <a:pt x="9873" y="5361"/>
                    <a:pt x="10370" y="6010"/>
                  </a:cubicBezTo>
                  <a:cubicBezTo>
                    <a:pt x="10862" y="6010"/>
                    <a:pt x="11848" y="7471"/>
                    <a:pt x="12344" y="8773"/>
                  </a:cubicBezTo>
                  <a:cubicBezTo>
                    <a:pt x="12959" y="9421"/>
                    <a:pt x="13455" y="10722"/>
                    <a:pt x="14440" y="12184"/>
                  </a:cubicBezTo>
                  <a:lnTo>
                    <a:pt x="14440" y="13481"/>
                  </a:lnTo>
                  <a:cubicBezTo>
                    <a:pt x="14440" y="13481"/>
                    <a:pt x="14440" y="14129"/>
                    <a:pt x="13948" y="14129"/>
                  </a:cubicBezTo>
                  <a:cubicBezTo>
                    <a:pt x="13701" y="14458"/>
                    <a:pt x="13455" y="14618"/>
                    <a:pt x="13191" y="14618"/>
                  </a:cubicBezTo>
                  <a:cubicBezTo>
                    <a:pt x="12930" y="14618"/>
                    <a:pt x="12651" y="14458"/>
                    <a:pt x="12344" y="14129"/>
                  </a:cubicBezTo>
                  <a:cubicBezTo>
                    <a:pt x="11848" y="12832"/>
                    <a:pt x="11355" y="12184"/>
                    <a:pt x="10862" y="10722"/>
                  </a:cubicBezTo>
                  <a:cubicBezTo>
                    <a:pt x="10370" y="10069"/>
                    <a:pt x="10370" y="9421"/>
                    <a:pt x="9873" y="8773"/>
                  </a:cubicBezTo>
                  <a:cubicBezTo>
                    <a:pt x="9256" y="8773"/>
                    <a:pt x="9256" y="8124"/>
                    <a:pt x="9256" y="8124"/>
                  </a:cubicBezTo>
                  <a:lnTo>
                    <a:pt x="8270" y="8124"/>
                  </a:lnTo>
                  <a:cubicBezTo>
                    <a:pt x="8270" y="8773"/>
                    <a:pt x="7777" y="8773"/>
                    <a:pt x="7777" y="8773"/>
                  </a:cubicBezTo>
                  <a:cubicBezTo>
                    <a:pt x="7281" y="9421"/>
                    <a:pt x="7281" y="10069"/>
                    <a:pt x="6788" y="10722"/>
                  </a:cubicBezTo>
                  <a:cubicBezTo>
                    <a:pt x="6788" y="11127"/>
                    <a:pt x="6510" y="11329"/>
                    <a:pt x="6170" y="11329"/>
                  </a:cubicBezTo>
                  <a:cubicBezTo>
                    <a:pt x="5831" y="11329"/>
                    <a:pt x="5431" y="11127"/>
                    <a:pt x="5185" y="10722"/>
                  </a:cubicBezTo>
                  <a:cubicBezTo>
                    <a:pt x="4692" y="10722"/>
                    <a:pt x="4692" y="9421"/>
                    <a:pt x="5185" y="8773"/>
                  </a:cubicBezTo>
                  <a:cubicBezTo>
                    <a:pt x="5185" y="8773"/>
                    <a:pt x="5678" y="8124"/>
                    <a:pt x="6170" y="7471"/>
                  </a:cubicBezTo>
                  <a:cubicBezTo>
                    <a:pt x="6170" y="7471"/>
                    <a:pt x="6170" y="6658"/>
                    <a:pt x="6788" y="6658"/>
                  </a:cubicBezTo>
                  <a:lnTo>
                    <a:pt x="7281" y="6010"/>
                  </a:lnTo>
                  <a:cubicBezTo>
                    <a:pt x="7281" y="6010"/>
                    <a:pt x="7777" y="6010"/>
                    <a:pt x="7777" y="5361"/>
                  </a:cubicBezTo>
                  <a:close/>
                  <a:moveTo>
                    <a:pt x="9873" y="0"/>
                  </a:moveTo>
                  <a:cubicBezTo>
                    <a:pt x="9873" y="653"/>
                    <a:pt x="9256" y="653"/>
                    <a:pt x="9256" y="653"/>
                  </a:cubicBezTo>
                  <a:cubicBezTo>
                    <a:pt x="8270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0722"/>
                  </a:cubicBezTo>
                  <a:cubicBezTo>
                    <a:pt x="1603" y="12832"/>
                    <a:pt x="3085" y="14129"/>
                    <a:pt x="4692" y="15595"/>
                  </a:cubicBezTo>
                  <a:cubicBezTo>
                    <a:pt x="7281" y="18193"/>
                    <a:pt x="10370" y="19655"/>
                    <a:pt x="12959" y="21600"/>
                  </a:cubicBezTo>
                  <a:cubicBezTo>
                    <a:pt x="15430" y="17540"/>
                    <a:pt x="18515" y="14129"/>
                    <a:pt x="21600" y="10722"/>
                  </a:cubicBezTo>
                  <a:cubicBezTo>
                    <a:pt x="19133" y="7471"/>
                    <a:pt x="16047" y="4713"/>
                    <a:pt x="13455" y="1950"/>
                  </a:cubicBezTo>
                  <a:cubicBezTo>
                    <a:pt x="12344" y="1302"/>
                    <a:pt x="11355" y="653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547;p8"/>
            <p:cNvSpPr/>
            <p:nvPr/>
          </p:nvSpPr>
          <p:spPr>
            <a:xfrm>
              <a:off x="911982" y="45200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0"/>
                    <a:pt x="19884" y="1296"/>
                    <a:pt x="18516" y="2901"/>
                  </a:cubicBezTo>
                  <a:cubicBezTo>
                    <a:pt x="13031" y="8058"/>
                    <a:pt x="7200" y="13542"/>
                    <a:pt x="1369" y="19026"/>
                  </a:cubicBezTo>
                  <a:lnTo>
                    <a:pt x="0" y="19026"/>
                  </a:lnTo>
                  <a:cubicBezTo>
                    <a:pt x="1369" y="20313"/>
                    <a:pt x="1369" y="21600"/>
                    <a:pt x="1369" y="21600"/>
                  </a:cubicBezTo>
                  <a:cubicBezTo>
                    <a:pt x="5831" y="16125"/>
                    <a:pt x="9947" y="12255"/>
                    <a:pt x="14400" y="8058"/>
                  </a:cubicBezTo>
                  <a:cubicBezTo>
                    <a:pt x="17137" y="5484"/>
                    <a:pt x="19884" y="4197"/>
                    <a:pt x="21600" y="129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548;p8"/>
            <p:cNvSpPr/>
            <p:nvPr/>
          </p:nvSpPr>
          <p:spPr>
            <a:xfrm>
              <a:off x="822018" y="454999"/>
              <a:ext cx="74348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05"/>
                    <a:pt x="862" y="2902"/>
                    <a:pt x="862" y="4189"/>
                  </a:cubicBezTo>
                  <a:cubicBezTo>
                    <a:pt x="6262" y="10963"/>
                    <a:pt x="12744" y="16123"/>
                    <a:pt x="19013" y="21600"/>
                  </a:cubicBezTo>
                  <a:lnTo>
                    <a:pt x="21600" y="21600"/>
                  </a:lnTo>
                  <a:cubicBezTo>
                    <a:pt x="21600" y="20312"/>
                    <a:pt x="20738" y="19025"/>
                    <a:pt x="20738" y="19025"/>
                  </a:cubicBezTo>
                  <a:cubicBezTo>
                    <a:pt x="16200" y="14835"/>
                    <a:pt x="11662" y="12251"/>
                    <a:pt x="7344" y="8062"/>
                  </a:cubicBezTo>
                  <a:cubicBezTo>
                    <a:pt x="5400" y="5477"/>
                    <a:pt x="2806" y="4189"/>
                    <a:pt x="862" y="1605"/>
                  </a:cubicBezTo>
                  <a:cubicBezTo>
                    <a:pt x="862" y="1605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549;p8"/>
            <p:cNvSpPr/>
            <p:nvPr/>
          </p:nvSpPr>
          <p:spPr>
            <a:xfrm>
              <a:off x="824986" y="380642"/>
              <a:ext cx="130130" cy="9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7415"/>
                  </a:moveTo>
                  <a:lnTo>
                    <a:pt x="8763" y="8058"/>
                  </a:lnTo>
                  <a:cubicBezTo>
                    <a:pt x="9256" y="8058"/>
                    <a:pt x="9256" y="8865"/>
                    <a:pt x="9256" y="8865"/>
                  </a:cubicBezTo>
                  <a:cubicBezTo>
                    <a:pt x="9256" y="9508"/>
                    <a:pt x="8763" y="9508"/>
                    <a:pt x="8763" y="10156"/>
                  </a:cubicBezTo>
                  <a:lnTo>
                    <a:pt x="7281" y="10156"/>
                  </a:lnTo>
                  <a:lnTo>
                    <a:pt x="7281" y="8058"/>
                  </a:lnTo>
                  <a:cubicBezTo>
                    <a:pt x="7777" y="7415"/>
                    <a:pt x="7777" y="7415"/>
                    <a:pt x="8270" y="7415"/>
                  </a:cubicBezTo>
                  <a:close/>
                  <a:moveTo>
                    <a:pt x="13948" y="12087"/>
                  </a:moveTo>
                  <a:lnTo>
                    <a:pt x="13948" y="13542"/>
                  </a:lnTo>
                  <a:cubicBezTo>
                    <a:pt x="13948" y="14185"/>
                    <a:pt x="13948" y="14185"/>
                    <a:pt x="13455" y="14185"/>
                  </a:cubicBezTo>
                  <a:cubicBezTo>
                    <a:pt x="13455" y="14829"/>
                    <a:pt x="12959" y="14829"/>
                    <a:pt x="12959" y="14829"/>
                  </a:cubicBezTo>
                  <a:cubicBezTo>
                    <a:pt x="12344" y="14829"/>
                    <a:pt x="12344" y="14185"/>
                    <a:pt x="11848" y="14185"/>
                  </a:cubicBezTo>
                  <a:lnTo>
                    <a:pt x="11848" y="13542"/>
                  </a:lnTo>
                  <a:cubicBezTo>
                    <a:pt x="11848" y="12894"/>
                    <a:pt x="11848" y="12894"/>
                    <a:pt x="12344" y="12087"/>
                  </a:cubicBezTo>
                  <a:close/>
                  <a:moveTo>
                    <a:pt x="12344" y="7415"/>
                  </a:moveTo>
                  <a:cubicBezTo>
                    <a:pt x="12344" y="7415"/>
                    <a:pt x="12959" y="7415"/>
                    <a:pt x="12959" y="8058"/>
                  </a:cubicBezTo>
                  <a:cubicBezTo>
                    <a:pt x="13455" y="8865"/>
                    <a:pt x="13455" y="9508"/>
                    <a:pt x="12959" y="10156"/>
                  </a:cubicBezTo>
                  <a:cubicBezTo>
                    <a:pt x="12344" y="10156"/>
                    <a:pt x="11848" y="10800"/>
                    <a:pt x="11355" y="11444"/>
                  </a:cubicBezTo>
                  <a:cubicBezTo>
                    <a:pt x="10862" y="12894"/>
                    <a:pt x="10370" y="13542"/>
                    <a:pt x="9873" y="14829"/>
                  </a:cubicBezTo>
                  <a:cubicBezTo>
                    <a:pt x="9463" y="14829"/>
                    <a:pt x="9106" y="15113"/>
                    <a:pt x="8766" y="15113"/>
                  </a:cubicBezTo>
                  <a:cubicBezTo>
                    <a:pt x="8599" y="15113"/>
                    <a:pt x="8434" y="15044"/>
                    <a:pt x="8270" y="14829"/>
                  </a:cubicBezTo>
                  <a:cubicBezTo>
                    <a:pt x="7777" y="14185"/>
                    <a:pt x="7777" y="13542"/>
                    <a:pt x="7777" y="12894"/>
                  </a:cubicBezTo>
                  <a:cubicBezTo>
                    <a:pt x="9256" y="10800"/>
                    <a:pt x="10370" y="9508"/>
                    <a:pt x="11848" y="7415"/>
                  </a:cubicBezTo>
                  <a:close/>
                  <a:moveTo>
                    <a:pt x="10370" y="0"/>
                  </a:moveTo>
                  <a:cubicBezTo>
                    <a:pt x="9873" y="0"/>
                    <a:pt x="9873" y="0"/>
                    <a:pt x="9873" y="807"/>
                  </a:cubicBezTo>
                  <a:lnTo>
                    <a:pt x="9256" y="807"/>
                  </a:lnTo>
                  <a:cubicBezTo>
                    <a:pt x="7777" y="1450"/>
                    <a:pt x="6788" y="2742"/>
                    <a:pt x="5678" y="4029"/>
                  </a:cubicBezTo>
                  <a:cubicBezTo>
                    <a:pt x="3703" y="6127"/>
                    <a:pt x="2100" y="8865"/>
                    <a:pt x="0" y="10800"/>
                  </a:cubicBezTo>
                  <a:cubicBezTo>
                    <a:pt x="1603" y="12894"/>
                    <a:pt x="2592" y="14185"/>
                    <a:pt x="4692" y="15473"/>
                  </a:cubicBezTo>
                  <a:cubicBezTo>
                    <a:pt x="7281" y="18215"/>
                    <a:pt x="9873" y="19502"/>
                    <a:pt x="12959" y="21600"/>
                  </a:cubicBezTo>
                  <a:cubicBezTo>
                    <a:pt x="15430" y="17571"/>
                    <a:pt x="18515" y="14185"/>
                    <a:pt x="21600" y="10800"/>
                  </a:cubicBezTo>
                  <a:cubicBezTo>
                    <a:pt x="19133" y="7415"/>
                    <a:pt x="16047" y="4836"/>
                    <a:pt x="13455" y="2094"/>
                  </a:cubicBezTo>
                  <a:cubicBezTo>
                    <a:pt x="12344" y="1450"/>
                    <a:pt x="11355" y="807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551;p8"/>
            <p:cNvSpPr/>
            <p:nvPr/>
          </p:nvSpPr>
          <p:spPr>
            <a:xfrm>
              <a:off x="1063667" y="547917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23"/>
                    <a:pt x="20231" y="2737"/>
                    <a:pt x="18516" y="3961"/>
                  </a:cubicBezTo>
                  <a:cubicBezTo>
                    <a:pt x="13031" y="7605"/>
                    <a:pt x="7200" y="12780"/>
                    <a:pt x="1379" y="17956"/>
                  </a:cubicBezTo>
                  <a:cubicBezTo>
                    <a:pt x="1379" y="19171"/>
                    <a:pt x="1379" y="19171"/>
                    <a:pt x="0" y="19171"/>
                  </a:cubicBezTo>
                  <a:cubicBezTo>
                    <a:pt x="1379" y="19171"/>
                    <a:pt x="1379" y="20385"/>
                    <a:pt x="1379" y="21600"/>
                  </a:cubicBezTo>
                  <a:cubicBezTo>
                    <a:pt x="4463" y="16733"/>
                    <a:pt x="8579" y="12780"/>
                    <a:pt x="13031" y="10342"/>
                  </a:cubicBezTo>
                  <a:lnTo>
                    <a:pt x="13031" y="9128"/>
                  </a:lnTo>
                  <a:cubicBezTo>
                    <a:pt x="15769" y="6390"/>
                    <a:pt x="18516" y="5176"/>
                    <a:pt x="21600" y="273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552;p8"/>
            <p:cNvSpPr/>
            <p:nvPr/>
          </p:nvSpPr>
          <p:spPr>
            <a:xfrm>
              <a:off x="973702" y="554607"/>
              <a:ext cx="74370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23"/>
                    <a:pt x="1081" y="2438"/>
                    <a:pt x="1081" y="3653"/>
                  </a:cubicBezTo>
                  <a:cubicBezTo>
                    <a:pt x="4536" y="7605"/>
                    <a:pt x="8210" y="11258"/>
                    <a:pt x="11878" y="15219"/>
                  </a:cubicBezTo>
                  <a:cubicBezTo>
                    <a:pt x="14471" y="17648"/>
                    <a:pt x="17276" y="18863"/>
                    <a:pt x="19007" y="21600"/>
                  </a:cubicBezTo>
                  <a:cubicBezTo>
                    <a:pt x="19869" y="21600"/>
                    <a:pt x="19869" y="21600"/>
                    <a:pt x="20732" y="20086"/>
                  </a:cubicBezTo>
                  <a:lnTo>
                    <a:pt x="21600" y="20086"/>
                  </a:lnTo>
                  <a:cubicBezTo>
                    <a:pt x="21600" y="18863"/>
                    <a:pt x="20732" y="17648"/>
                    <a:pt x="20732" y="16433"/>
                  </a:cubicBezTo>
                  <a:cubicBezTo>
                    <a:pt x="16195" y="13995"/>
                    <a:pt x="11878" y="10043"/>
                    <a:pt x="7342" y="6390"/>
                  </a:cubicBezTo>
                  <a:cubicBezTo>
                    <a:pt x="5398" y="4867"/>
                    <a:pt x="2805" y="2438"/>
                    <a:pt x="108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553;p8"/>
            <p:cNvSpPr/>
            <p:nvPr/>
          </p:nvSpPr>
          <p:spPr>
            <a:xfrm>
              <a:off x="977424" y="480272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4708"/>
                  </a:moveTo>
                  <a:cubicBezTo>
                    <a:pt x="9752" y="4708"/>
                    <a:pt x="10245" y="5357"/>
                    <a:pt x="10245" y="6010"/>
                  </a:cubicBezTo>
                  <a:lnTo>
                    <a:pt x="10245" y="7471"/>
                  </a:lnTo>
                  <a:cubicBezTo>
                    <a:pt x="10245" y="8119"/>
                    <a:pt x="10738" y="8119"/>
                    <a:pt x="10738" y="8119"/>
                  </a:cubicBezTo>
                  <a:cubicBezTo>
                    <a:pt x="11230" y="8119"/>
                    <a:pt x="11727" y="7471"/>
                    <a:pt x="12837" y="7471"/>
                  </a:cubicBezTo>
                  <a:cubicBezTo>
                    <a:pt x="13330" y="7471"/>
                    <a:pt x="13823" y="8119"/>
                    <a:pt x="13823" y="8768"/>
                  </a:cubicBezTo>
                  <a:cubicBezTo>
                    <a:pt x="13823" y="9421"/>
                    <a:pt x="13330" y="10069"/>
                    <a:pt x="12837" y="10069"/>
                  </a:cubicBezTo>
                  <a:lnTo>
                    <a:pt x="12341" y="10069"/>
                  </a:lnTo>
                  <a:cubicBezTo>
                    <a:pt x="11727" y="10718"/>
                    <a:pt x="11727" y="10718"/>
                    <a:pt x="11230" y="10718"/>
                  </a:cubicBezTo>
                  <a:cubicBezTo>
                    <a:pt x="11230" y="11531"/>
                    <a:pt x="11727" y="12179"/>
                    <a:pt x="11727" y="12827"/>
                  </a:cubicBezTo>
                  <a:cubicBezTo>
                    <a:pt x="11727" y="13481"/>
                    <a:pt x="11727" y="14129"/>
                    <a:pt x="11230" y="14129"/>
                  </a:cubicBezTo>
                  <a:cubicBezTo>
                    <a:pt x="11087" y="14317"/>
                    <a:pt x="10941" y="14397"/>
                    <a:pt x="10798" y="14397"/>
                  </a:cubicBezTo>
                  <a:cubicBezTo>
                    <a:pt x="10448" y="14397"/>
                    <a:pt x="10098" y="13936"/>
                    <a:pt x="9752" y="13481"/>
                  </a:cubicBezTo>
                  <a:cubicBezTo>
                    <a:pt x="9752" y="12827"/>
                    <a:pt x="9752" y="12179"/>
                    <a:pt x="9256" y="12179"/>
                  </a:cubicBezTo>
                  <a:cubicBezTo>
                    <a:pt x="8638" y="12179"/>
                    <a:pt x="8145" y="12179"/>
                    <a:pt x="7652" y="12827"/>
                  </a:cubicBezTo>
                  <a:lnTo>
                    <a:pt x="7160" y="12179"/>
                  </a:lnTo>
                  <a:cubicBezTo>
                    <a:pt x="6663" y="12179"/>
                    <a:pt x="6663" y="11531"/>
                    <a:pt x="6663" y="11531"/>
                  </a:cubicBezTo>
                  <a:lnTo>
                    <a:pt x="6663" y="10069"/>
                  </a:lnTo>
                  <a:cubicBezTo>
                    <a:pt x="7160" y="10069"/>
                    <a:pt x="7160" y="10069"/>
                    <a:pt x="7652" y="9421"/>
                  </a:cubicBezTo>
                  <a:lnTo>
                    <a:pt x="8638" y="9421"/>
                  </a:lnTo>
                  <a:cubicBezTo>
                    <a:pt x="8145" y="8119"/>
                    <a:pt x="8145" y="7471"/>
                    <a:pt x="8145" y="6658"/>
                  </a:cubicBezTo>
                  <a:cubicBezTo>
                    <a:pt x="7652" y="5357"/>
                    <a:pt x="8145" y="4708"/>
                    <a:pt x="8638" y="4708"/>
                  </a:cubicBezTo>
                  <a:close/>
                  <a:moveTo>
                    <a:pt x="9752" y="0"/>
                  </a:moveTo>
                  <a:cubicBezTo>
                    <a:pt x="9256" y="0"/>
                    <a:pt x="9256" y="648"/>
                    <a:pt x="9256" y="648"/>
                  </a:cubicBezTo>
                  <a:cubicBezTo>
                    <a:pt x="7652" y="1297"/>
                    <a:pt x="6663" y="2598"/>
                    <a:pt x="5553" y="4060"/>
                  </a:cubicBezTo>
                  <a:cubicBezTo>
                    <a:pt x="3578" y="6010"/>
                    <a:pt x="1975" y="8768"/>
                    <a:pt x="0" y="10718"/>
                  </a:cubicBezTo>
                  <a:cubicBezTo>
                    <a:pt x="1482" y="12827"/>
                    <a:pt x="2467" y="14129"/>
                    <a:pt x="4567" y="15590"/>
                  </a:cubicBezTo>
                  <a:cubicBezTo>
                    <a:pt x="7160" y="17540"/>
                    <a:pt x="9752" y="19650"/>
                    <a:pt x="12837" y="21600"/>
                  </a:cubicBezTo>
                  <a:cubicBezTo>
                    <a:pt x="15430" y="17540"/>
                    <a:pt x="18515" y="14129"/>
                    <a:pt x="21600" y="10718"/>
                  </a:cubicBezTo>
                  <a:cubicBezTo>
                    <a:pt x="19008" y="7471"/>
                    <a:pt x="15922" y="4708"/>
                    <a:pt x="13330" y="1950"/>
                  </a:cubicBezTo>
                  <a:cubicBezTo>
                    <a:pt x="12341" y="1297"/>
                    <a:pt x="11230" y="648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554;p8"/>
            <p:cNvSpPr/>
            <p:nvPr/>
          </p:nvSpPr>
          <p:spPr>
            <a:xfrm>
              <a:off x="947652" y="538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0176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62" name="Google Shape;1555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176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63" name="Google Shape;1556;p8"/>
            <p:cNvSpPr/>
            <p:nvPr/>
          </p:nvSpPr>
          <p:spPr>
            <a:xfrm>
              <a:off x="1116480" y="653483"/>
              <a:ext cx="74349" cy="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223"/>
                    <a:pt x="862" y="2437"/>
                    <a:pt x="862" y="3959"/>
                  </a:cubicBezTo>
                  <a:cubicBezTo>
                    <a:pt x="7125" y="11561"/>
                    <a:pt x="14469" y="16427"/>
                    <a:pt x="20738" y="21600"/>
                  </a:cubicBezTo>
                  <a:lnTo>
                    <a:pt x="21600" y="21600"/>
                  </a:lnTo>
                  <a:cubicBezTo>
                    <a:pt x="21600" y="20377"/>
                    <a:pt x="21600" y="19163"/>
                    <a:pt x="20738" y="17641"/>
                  </a:cubicBezTo>
                  <a:cubicBezTo>
                    <a:pt x="16200" y="13989"/>
                    <a:pt x="11662" y="11561"/>
                    <a:pt x="7125" y="7611"/>
                  </a:cubicBezTo>
                  <a:cubicBezTo>
                    <a:pt x="5400" y="5173"/>
                    <a:pt x="2806" y="2437"/>
                    <a:pt x="862" y="1223"/>
                  </a:cubicBezTo>
                  <a:cubicBezTo>
                    <a:pt x="862" y="1223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557;p8"/>
            <p:cNvSpPr/>
            <p:nvPr/>
          </p:nvSpPr>
          <p:spPr>
            <a:xfrm>
              <a:off x="1119449" y="579148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55" y="7471"/>
                  </a:moveTo>
                  <a:cubicBezTo>
                    <a:pt x="11355" y="7471"/>
                    <a:pt x="11848" y="7471"/>
                    <a:pt x="11848" y="8119"/>
                  </a:cubicBezTo>
                  <a:cubicBezTo>
                    <a:pt x="11848" y="8119"/>
                    <a:pt x="12341" y="8119"/>
                    <a:pt x="12341" y="8768"/>
                  </a:cubicBezTo>
                  <a:cubicBezTo>
                    <a:pt x="12341" y="8768"/>
                    <a:pt x="12341" y="9421"/>
                    <a:pt x="11848" y="10234"/>
                  </a:cubicBezTo>
                  <a:cubicBezTo>
                    <a:pt x="11355" y="10882"/>
                    <a:pt x="10862" y="12179"/>
                    <a:pt x="10366" y="13481"/>
                  </a:cubicBezTo>
                  <a:cubicBezTo>
                    <a:pt x="10059" y="13885"/>
                    <a:pt x="9781" y="14087"/>
                    <a:pt x="9520" y="14087"/>
                  </a:cubicBezTo>
                  <a:cubicBezTo>
                    <a:pt x="9256" y="14087"/>
                    <a:pt x="9009" y="13885"/>
                    <a:pt x="8763" y="13481"/>
                  </a:cubicBezTo>
                  <a:cubicBezTo>
                    <a:pt x="8270" y="13481"/>
                    <a:pt x="8270" y="12832"/>
                    <a:pt x="8270" y="12832"/>
                  </a:cubicBezTo>
                  <a:lnTo>
                    <a:pt x="8270" y="11531"/>
                  </a:lnTo>
                  <a:cubicBezTo>
                    <a:pt x="8763" y="10234"/>
                    <a:pt x="9748" y="9421"/>
                    <a:pt x="10366" y="8119"/>
                  </a:cubicBezTo>
                  <a:cubicBezTo>
                    <a:pt x="10862" y="8119"/>
                    <a:pt x="10862" y="7471"/>
                    <a:pt x="10862" y="7471"/>
                  </a:cubicBezTo>
                  <a:close/>
                  <a:moveTo>
                    <a:pt x="10366" y="0"/>
                  </a:moveTo>
                  <a:cubicBezTo>
                    <a:pt x="10366" y="0"/>
                    <a:pt x="9748" y="0"/>
                    <a:pt x="9748" y="648"/>
                  </a:cubicBezTo>
                  <a:lnTo>
                    <a:pt x="9256" y="648"/>
                  </a:lnTo>
                  <a:cubicBezTo>
                    <a:pt x="8270" y="1297"/>
                    <a:pt x="6663" y="2763"/>
                    <a:pt x="5678" y="4060"/>
                  </a:cubicBezTo>
                  <a:cubicBezTo>
                    <a:pt x="3578" y="6169"/>
                    <a:pt x="2096" y="8768"/>
                    <a:pt x="0" y="10882"/>
                  </a:cubicBezTo>
                  <a:cubicBezTo>
                    <a:pt x="1603" y="12832"/>
                    <a:pt x="3085" y="14293"/>
                    <a:pt x="4689" y="15590"/>
                  </a:cubicBezTo>
                  <a:cubicBezTo>
                    <a:pt x="7281" y="18353"/>
                    <a:pt x="9748" y="19650"/>
                    <a:pt x="12837" y="21600"/>
                  </a:cubicBezTo>
                  <a:cubicBezTo>
                    <a:pt x="15426" y="17540"/>
                    <a:pt x="18515" y="14293"/>
                    <a:pt x="21600" y="10882"/>
                  </a:cubicBezTo>
                  <a:cubicBezTo>
                    <a:pt x="19008" y="7471"/>
                    <a:pt x="15922" y="4708"/>
                    <a:pt x="13451" y="2110"/>
                  </a:cubicBezTo>
                  <a:cubicBezTo>
                    <a:pt x="12341" y="1297"/>
                    <a:pt x="11355" y="648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558;p8"/>
            <p:cNvSpPr/>
            <p:nvPr/>
          </p:nvSpPr>
          <p:spPr>
            <a:xfrm>
              <a:off x="1209414" y="650514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9884" y="0"/>
                    <a:pt x="18516" y="1091"/>
                    <a:pt x="17137" y="2191"/>
                  </a:cubicBezTo>
                  <a:cubicBezTo>
                    <a:pt x="11316" y="6834"/>
                    <a:pt x="5831" y="10116"/>
                    <a:pt x="0" y="15858"/>
                  </a:cubicBezTo>
                  <a:lnTo>
                    <a:pt x="0" y="21600"/>
                  </a:lnTo>
                  <a:lnTo>
                    <a:pt x="5831" y="16949"/>
                  </a:lnTo>
                  <a:cubicBezTo>
                    <a:pt x="8569" y="14766"/>
                    <a:pt x="11316" y="11484"/>
                    <a:pt x="15769" y="9024"/>
                  </a:cubicBezTo>
                  <a:lnTo>
                    <a:pt x="15769" y="7933"/>
                  </a:lnTo>
                  <a:cubicBezTo>
                    <a:pt x="17137" y="6834"/>
                    <a:pt x="19884" y="5742"/>
                    <a:pt x="21600" y="3282"/>
                  </a:cubicBezTo>
                  <a:cubicBezTo>
                    <a:pt x="21600" y="2191"/>
                    <a:pt x="21600" y="1091"/>
                    <a:pt x="1988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68" name="Google Shape;1559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176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69" name="Google Shape;1561;p8"/>
            <p:cNvSpPr/>
            <p:nvPr/>
          </p:nvSpPr>
          <p:spPr>
            <a:xfrm>
              <a:off x="1268165" y="752381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433"/>
                    <a:pt x="862" y="2592"/>
                    <a:pt x="862" y="3742"/>
                  </a:cubicBezTo>
                  <a:cubicBezTo>
                    <a:pt x="4537" y="7200"/>
                    <a:pt x="8206" y="10942"/>
                    <a:pt x="11662" y="14400"/>
                  </a:cubicBezTo>
                  <a:cubicBezTo>
                    <a:pt x="15337" y="16992"/>
                    <a:pt x="18144" y="19292"/>
                    <a:pt x="21600" y="21600"/>
                  </a:cubicBezTo>
                  <a:cubicBezTo>
                    <a:pt x="21600" y="19292"/>
                    <a:pt x="21600" y="18142"/>
                    <a:pt x="20738" y="15842"/>
                  </a:cubicBezTo>
                  <a:cubicBezTo>
                    <a:pt x="16200" y="13250"/>
                    <a:pt x="11662" y="9792"/>
                    <a:pt x="7344" y="6042"/>
                  </a:cubicBezTo>
                  <a:cubicBezTo>
                    <a:pt x="5400" y="4892"/>
                    <a:pt x="2806" y="2592"/>
                    <a:pt x="86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562;p8"/>
            <p:cNvSpPr/>
            <p:nvPr/>
          </p:nvSpPr>
          <p:spPr>
            <a:xfrm>
              <a:off x="1361120" y="746423"/>
              <a:ext cx="46834" cy="6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39"/>
                    <a:pt x="18514" y="2085"/>
                    <a:pt x="17145" y="3380"/>
                  </a:cubicBezTo>
                  <a:cubicBezTo>
                    <a:pt x="11658" y="6505"/>
                    <a:pt x="5824" y="10932"/>
                    <a:pt x="0" y="15095"/>
                  </a:cubicBezTo>
                  <a:lnTo>
                    <a:pt x="0" y="21600"/>
                  </a:lnTo>
                  <a:lnTo>
                    <a:pt x="1369" y="20561"/>
                  </a:lnTo>
                  <a:cubicBezTo>
                    <a:pt x="5824" y="16398"/>
                    <a:pt x="9942" y="13010"/>
                    <a:pt x="14397" y="9893"/>
                  </a:cubicBezTo>
                  <a:cubicBezTo>
                    <a:pt x="15776" y="8590"/>
                    <a:pt x="17145" y="7544"/>
                    <a:pt x="18514" y="7544"/>
                  </a:cubicBezTo>
                  <a:cubicBezTo>
                    <a:pt x="18514" y="6505"/>
                    <a:pt x="20231" y="5466"/>
                    <a:pt x="21600" y="44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563;p8"/>
            <p:cNvSpPr/>
            <p:nvPr/>
          </p:nvSpPr>
          <p:spPr>
            <a:xfrm>
              <a:off x="1271134" y="675057"/>
              <a:ext cx="130130" cy="10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73" y="7200"/>
                  </a:moveTo>
                  <a:cubicBezTo>
                    <a:pt x="9873" y="7200"/>
                    <a:pt x="10370" y="7200"/>
                    <a:pt x="10370" y="7825"/>
                  </a:cubicBezTo>
                  <a:cubicBezTo>
                    <a:pt x="10862" y="7825"/>
                    <a:pt x="10862" y="8450"/>
                    <a:pt x="10862" y="8450"/>
                  </a:cubicBezTo>
                  <a:cubicBezTo>
                    <a:pt x="10862" y="9233"/>
                    <a:pt x="10370" y="9233"/>
                    <a:pt x="10370" y="9858"/>
                  </a:cubicBezTo>
                  <a:lnTo>
                    <a:pt x="9873" y="9858"/>
                  </a:lnTo>
                  <a:cubicBezTo>
                    <a:pt x="9873" y="10488"/>
                    <a:pt x="9259" y="11112"/>
                    <a:pt x="8763" y="11737"/>
                  </a:cubicBezTo>
                  <a:cubicBezTo>
                    <a:pt x="8763" y="12362"/>
                    <a:pt x="7777" y="12362"/>
                    <a:pt x="7281" y="12362"/>
                  </a:cubicBezTo>
                  <a:cubicBezTo>
                    <a:pt x="6788" y="11737"/>
                    <a:pt x="6788" y="11112"/>
                    <a:pt x="7281" y="10488"/>
                  </a:cubicBezTo>
                  <a:cubicBezTo>
                    <a:pt x="7777" y="9233"/>
                    <a:pt x="8270" y="8450"/>
                    <a:pt x="8763" y="7825"/>
                  </a:cubicBezTo>
                  <a:cubicBezTo>
                    <a:pt x="9259" y="7200"/>
                    <a:pt x="9259" y="7200"/>
                    <a:pt x="9873" y="7200"/>
                  </a:cubicBezTo>
                  <a:close/>
                  <a:moveTo>
                    <a:pt x="13455" y="8450"/>
                  </a:moveTo>
                  <a:lnTo>
                    <a:pt x="13948" y="9233"/>
                  </a:lnTo>
                  <a:cubicBezTo>
                    <a:pt x="13948" y="9858"/>
                    <a:pt x="13948" y="10488"/>
                    <a:pt x="13455" y="10488"/>
                  </a:cubicBezTo>
                  <a:cubicBezTo>
                    <a:pt x="12959" y="11737"/>
                    <a:pt x="12344" y="12362"/>
                    <a:pt x="11848" y="13775"/>
                  </a:cubicBezTo>
                  <a:cubicBezTo>
                    <a:pt x="11848" y="14400"/>
                    <a:pt x="10862" y="14400"/>
                    <a:pt x="10370" y="14400"/>
                  </a:cubicBezTo>
                  <a:cubicBezTo>
                    <a:pt x="9873" y="13775"/>
                    <a:pt x="9873" y="13146"/>
                    <a:pt x="10370" y="12362"/>
                  </a:cubicBezTo>
                  <a:cubicBezTo>
                    <a:pt x="10862" y="11112"/>
                    <a:pt x="11355" y="9858"/>
                    <a:pt x="11848" y="9233"/>
                  </a:cubicBezTo>
                  <a:cubicBezTo>
                    <a:pt x="11848" y="8450"/>
                    <a:pt x="12344" y="8450"/>
                    <a:pt x="12959" y="8450"/>
                  </a:cubicBezTo>
                  <a:close/>
                  <a:moveTo>
                    <a:pt x="10370" y="0"/>
                  </a:moveTo>
                  <a:cubicBezTo>
                    <a:pt x="10370" y="625"/>
                    <a:pt x="9873" y="625"/>
                    <a:pt x="9873" y="625"/>
                  </a:cubicBezTo>
                  <a:cubicBezTo>
                    <a:pt x="9259" y="625"/>
                    <a:pt x="9259" y="625"/>
                    <a:pt x="9259" y="1408"/>
                  </a:cubicBezTo>
                  <a:cubicBezTo>
                    <a:pt x="8270" y="2033"/>
                    <a:pt x="6788" y="3288"/>
                    <a:pt x="5678" y="3912"/>
                  </a:cubicBezTo>
                  <a:cubicBezTo>
                    <a:pt x="3703" y="6575"/>
                    <a:pt x="2100" y="9233"/>
                    <a:pt x="0" y="11112"/>
                  </a:cubicBezTo>
                  <a:cubicBezTo>
                    <a:pt x="1603" y="13146"/>
                    <a:pt x="3085" y="14400"/>
                    <a:pt x="4692" y="15650"/>
                  </a:cubicBezTo>
                  <a:cubicBezTo>
                    <a:pt x="7281" y="17688"/>
                    <a:pt x="9873" y="19562"/>
                    <a:pt x="12959" y="21600"/>
                  </a:cubicBezTo>
                  <a:cubicBezTo>
                    <a:pt x="15430" y="17688"/>
                    <a:pt x="18515" y="14400"/>
                    <a:pt x="21600" y="11112"/>
                  </a:cubicBezTo>
                  <a:cubicBezTo>
                    <a:pt x="19133" y="7825"/>
                    <a:pt x="16047" y="5321"/>
                    <a:pt x="13455" y="2658"/>
                  </a:cubicBezTo>
                  <a:cubicBezTo>
                    <a:pt x="12344" y="2033"/>
                    <a:pt x="11355" y="1408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564;p8"/>
            <p:cNvSpPr/>
            <p:nvPr/>
          </p:nvSpPr>
          <p:spPr>
            <a:xfrm>
              <a:off x="521595" y="672088"/>
              <a:ext cx="71401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0" y="1649"/>
                    <a:pt x="2759" y="3234"/>
                    <a:pt x="4152" y="4786"/>
                  </a:cubicBezTo>
                  <a:cubicBezTo>
                    <a:pt x="3020" y="3309"/>
                    <a:pt x="1991" y="1595"/>
                    <a:pt x="905" y="0"/>
                  </a:cubicBezTo>
                  <a:close/>
                  <a:moveTo>
                    <a:pt x="4152" y="4786"/>
                  </a:moveTo>
                  <a:cubicBezTo>
                    <a:pt x="4725" y="5529"/>
                    <a:pt x="5324" y="6208"/>
                    <a:pt x="5974" y="6780"/>
                  </a:cubicBezTo>
                  <a:cubicBezTo>
                    <a:pt x="5363" y="6122"/>
                    <a:pt x="4757" y="5454"/>
                    <a:pt x="4152" y="4786"/>
                  </a:cubicBezTo>
                  <a:close/>
                  <a:moveTo>
                    <a:pt x="5974" y="6780"/>
                  </a:moveTo>
                  <a:cubicBezTo>
                    <a:pt x="10588" y="11770"/>
                    <a:pt x="15372" y="16416"/>
                    <a:pt x="20695" y="21600"/>
                  </a:cubicBezTo>
                  <a:lnTo>
                    <a:pt x="21600" y="21600"/>
                  </a:lnTo>
                  <a:lnTo>
                    <a:pt x="21600" y="20113"/>
                  </a:lnTo>
                  <a:cubicBezTo>
                    <a:pt x="16875" y="17138"/>
                    <a:pt x="12150" y="12287"/>
                    <a:pt x="7426" y="7814"/>
                  </a:cubicBezTo>
                  <a:cubicBezTo>
                    <a:pt x="6911" y="7534"/>
                    <a:pt x="6430" y="7189"/>
                    <a:pt x="5974" y="678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565;p8"/>
            <p:cNvSpPr/>
            <p:nvPr/>
          </p:nvSpPr>
          <p:spPr>
            <a:xfrm>
              <a:off x="611582" y="666130"/>
              <a:ext cx="46102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417" y="3930"/>
                  </a:lnTo>
                  <a:cubicBezTo>
                    <a:pt x="11501" y="8182"/>
                    <a:pt x="5917" y="13418"/>
                    <a:pt x="1391" y="18986"/>
                  </a:cubicBezTo>
                  <a:lnTo>
                    <a:pt x="0" y="20293"/>
                  </a:lnTo>
                  <a:lnTo>
                    <a:pt x="0" y="21600"/>
                  </a:lnTo>
                  <a:cubicBezTo>
                    <a:pt x="1391" y="21600"/>
                    <a:pt x="1391" y="20293"/>
                    <a:pt x="2782" y="20293"/>
                  </a:cubicBezTo>
                  <a:cubicBezTo>
                    <a:pt x="5917" y="15057"/>
                    <a:pt x="10099" y="10805"/>
                    <a:pt x="16026" y="6875"/>
                  </a:cubicBezTo>
                  <a:cubicBezTo>
                    <a:pt x="17417" y="5237"/>
                    <a:pt x="20209" y="3930"/>
                    <a:pt x="21600" y="13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566;p8"/>
            <p:cNvSpPr/>
            <p:nvPr/>
          </p:nvSpPr>
          <p:spPr>
            <a:xfrm>
              <a:off x="524586" y="597731"/>
              <a:ext cx="12714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5361"/>
                  </a:moveTo>
                  <a:cubicBezTo>
                    <a:pt x="11622" y="6823"/>
                    <a:pt x="13139" y="7471"/>
                    <a:pt x="14276" y="8773"/>
                  </a:cubicBezTo>
                  <a:cubicBezTo>
                    <a:pt x="14780" y="8773"/>
                    <a:pt x="14780" y="10234"/>
                    <a:pt x="14276" y="10882"/>
                  </a:cubicBezTo>
                  <a:cubicBezTo>
                    <a:pt x="14276" y="11206"/>
                    <a:pt x="14148" y="11371"/>
                    <a:pt x="13943" y="11371"/>
                  </a:cubicBezTo>
                  <a:cubicBezTo>
                    <a:pt x="13738" y="11371"/>
                    <a:pt x="13453" y="11206"/>
                    <a:pt x="13139" y="10882"/>
                  </a:cubicBezTo>
                  <a:cubicBezTo>
                    <a:pt x="12631" y="10882"/>
                    <a:pt x="12127" y="10234"/>
                    <a:pt x="11622" y="9421"/>
                  </a:cubicBezTo>
                  <a:cubicBezTo>
                    <a:pt x="11622" y="9421"/>
                    <a:pt x="11114" y="9421"/>
                    <a:pt x="11114" y="10234"/>
                  </a:cubicBezTo>
                  <a:cubicBezTo>
                    <a:pt x="11114" y="10882"/>
                    <a:pt x="11114" y="10882"/>
                    <a:pt x="10610" y="11531"/>
                  </a:cubicBezTo>
                  <a:cubicBezTo>
                    <a:pt x="9978" y="11531"/>
                    <a:pt x="9473" y="11531"/>
                    <a:pt x="9473" y="12179"/>
                  </a:cubicBezTo>
                  <a:cubicBezTo>
                    <a:pt x="9978" y="12832"/>
                    <a:pt x="10610" y="12832"/>
                    <a:pt x="11622" y="13481"/>
                  </a:cubicBezTo>
                  <a:cubicBezTo>
                    <a:pt x="11622" y="14293"/>
                    <a:pt x="12127" y="14942"/>
                    <a:pt x="11622" y="15590"/>
                  </a:cubicBezTo>
                  <a:lnTo>
                    <a:pt x="11114" y="16243"/>
                  </a:lnTo>
                  <a:cubicBezTo>
                    <a:pt x="10610" y="16243"/>
                    <a:pt x="10610" y="16243"/>
                    <a:pt x="9978" y="15590"/>
                  </a:cubicBezTo>
                  <a:cubicBezTo>
                    <a:pt x="8969" y="14942"/>
                    <a:pt x="7957" y="14293"/>
                    <a:pt x="6820" y="13481"/>
                  </a:cubicBezTo>
                  <a:cubicBezTo>
                    <a:pt x="6316" y="13481"/>
                    <a:pt x="5811" y="12832"/>
                    <a:pt x="5811" y="12832"/>
                  </a:cubicBezTo>
                  <a:cubicBezTo>
                    <a:pt x="5811" y="12179"/>
                    <a:pt x="5811" y="10882"/>
                    <a:pt x="6316" y="10882"/>
                  </a:cubicBezTo>
                  <a:cubicBezTo>
                    <a:pt x="7452" y="10234"/>
                    <a:pt x="8465" y="9421"/>
                    <a:pt x="9473" y="8773"/>
                  </a:cubicBezTo>
                  <a:cubicBezTo>
                    <a:pt x="8969" y="8119"/>
                    <a:pt x="8969" y="7471"/>
                    <a:pt x="8969" y="6823"/>
                  </a:cubicBezTo>
                  <a:cubicBezTo>
                    <a:pt x="8465" y="6823"/>
                    <a:pt x="8465" y="6174"/>
                    <a:pt x="8969" y="6174"/>
                  </a:cubicBezTo>
                  <a:cubicBezTo>
                    <a:pt x="8969" y="5361"/>
                    <a:pt x="8969" y="5361"/>
                    <a:pt x="9473" y="5361"/>
                  </a:cubicBezTo>
                  <a:close/>
                  <a:moveTo>
                    <a:pt x="9473" y="0"/>
                  </a:moveTo>
                  <a:cubicBezTo>
                    <a:pt x="9473" y="0"/>
                    <a:pt x="9473" y="648"/>
                    <a:pt x="8969" y="648"/>
                  </a:cubicBezTo>
                  <a:cubicBezTo>
                    <a:pt x="7957" y="1302"/>
                    <a:pt x="6820" y="2763"/>
                    <a:pt x="5811" y="4060"/>
                  </a:cubicBezTo>
                  <a:cubicBezTo>
                    <a:pt x="3662" y="6174"/>
                    <a:pt x="1641" y="8773"/>
                    <a:pt x="0" y="10882"/>
                  </a:cubicBezTo>
                  <a:cubicBezTo>
                    <a:pt x="1137" y="12832"/>
                    <a:pt x="2653" y="14293"/>
                    <a:pt x="4294" y="15590"/>
                  </a:cubicBezTo>
                  <a:cubicBezTo>
                    <a:pt x="6820" y="17540"/>
                    <a:pt x="9978" y="19650"/>
                    <a:pt x="12631" y="21600"/>
                  </a:cubicBezTo>
                  <a:cubicBezTo>
                    <a:pt x="15789" y="17540"/>
                    <a:pt x="18950" y="14293"/>
                    <a:pt x="21600" y="10882"/>
                  </a:cubicBezTo>
                  <a:cubicBezTo>
                    <a:pt x="18950" y="7471"/>
                    <a:pt x="16297" y="4708"/>
                    <a:pt x="13139" y="2110"/>
                  </a:cubicBezTo>
                  <a:cubicBezTo>
                    <a:pt x="12127" y="1302"/>
                    <a:pt x="11114" y="648"/>
                    <a:pt x="997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568;p8"/>
            <p:cNvSpPr/>
            <p:nvPr/>
          </p:nvSpPr>
          <p:spPr>
            <a:xfrm>
              <a:off x="673301" y="770964"/>
              <a:ext cx="71379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86"/>
                  </a:lnTo>
                  <a:cubicBezTo>
                    <a:pt x="6523" y="10289"/>
                    <a:pt x="13274" y="14397"/>
                    <a:pt x="18898" y="20231"/>
                  </a:cubicBezTo>
                  <a:cubicBezTo>
                    <a:pt x="19803" y="21600"/>
                    <a:pt x="20702" y="21600"/>
                    <a:pt x="21600" y="21600"/>
                  </a:cubicBezTo>
                  <a:lnTo>
                    <a:pt x="21600" y="18862"/>
                  </a:lnTo>
                  <a:cubicBezTo>
                    <a:pt x="16874" y="15776"/>
                    <a:pt x="12148" y="11658"/>
                    <a:pt x="7649" y="7203"/>
                  </a:cubicBezTo>
                  <a:cubicBezTo>
                    <a:pt x="4726" y="5824"/>
                    <a:pt x="2923" y="3086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569;p8"/>
            <p:cNvSpPr/>
            <p:nvPr/>
          </p:nvSpPr>
          <p:spPr>
            <a:xfrm>
              <a:off x="763267" y="765006"/>
              <a:ext cx="46855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369"/>
                    <a:pt x="18516" y="2747"/>
                    <a:pt x="17137" y="2747"/>
                  </a:cubicBezTo>
                  <a:cubicBezTo>
                    <a:pt x="11316" y="8569"/>
                    <a:pt x="5831" y="14400"/>
                    <a:pt x="1369" y="19884"/>
                  </a:cubicBezTo>
                  <a:lnTo>
                    <a:pt x="0" y="19884"/>
                  </a:lnTo>
                  <a:lnTo>
                    <a:pt x="0" y="21600"/>
                  </a:lnTo>
                  <a:lnTo>
                    <a:pt x="14400" y="7200"/>
                  </a:lnTo>
                  <a:lnTo>
                    <a:pt x="13031" y="7200"/>
                  </a:lnTo>
                  <a:cubicBezTo>
                    <a:pt x="15769" y="5831"/>
                    <a:pt x="18516" y="2747"/>
                    <a:pt x="21600" y="136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570;p8"/>
            <p:cNvSpPr/>
            <p:nvPr/>
          </p:nvSpPr>
          <p:spPr>
            <a:xfrm>
              <a:off x="676271" y="693640"/>
              <a:ext cx="127161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67" y="6123"/>
                  </a:moveTo>
                  <a:cubicBezTo>
                    <a:pt x="9472" y="6123"/>
                    <a:pt x="10612" y="6771"/>
                    <a:pt x="11116" y="6771"/>
                  </a:cubicBezTo>
                  <a:cubicBezTo>
                    <a:pt x="11620" y="7415"/>
                    <a:pt x="12125" y="8058"/>
                    <a:pt x="13261" y="8702"/>
                  </a:cubicBezTo>
                  <a:cubicBezTo>
                    <a:pt x="13261" y="9508"/>
                    <a:pt x="13769" y="10156"/>
                    <a:pt x="13769" y="10800"/>
                  </a:cubicBezTo>
                  <a:cubicBezTo>
                    <a:pt x="14273" y="10156"/>
                    <a:pt x="14273" y="9508"/>
                    <a:pt x="14778" y="9508"/>
                  </a:cubicBezTo>
                  <a:cubicBezTo>
                    <a:pt x="14778" y="8702"/>
                    <a:pt x="15282" y="8702"/>
                    <a:pt x="15790" y="8702"/>
                  </a:cubicBezTo>
                  <a:cubicBezTo>
                    <a:pt x="16418" y="9508"/>
                    <a:pt x="16926" y="10156"/>
                    <a:pt x="16418" y="10800"/>
                  </a:cubicBezTo>
                  <a:cubicBezTo>
                    <a:pt x="15790" y="12087"/>
                    <a:pt x="14778" y="13537"/>
                    <a:pt x="13769" y="14185"/>
                  </a:cubicBezTo>
                  <a:lnTo>
                    <a:pt x="14273" y="14185"/>
                  </a:lnTo>
                  <a:cubicBezTo>
                    <a:pt x="13769" y="14185"/>
                    <a:pt x="13769" y="14185"/>
                    <a:pt x="13769" y="14829"/>
                  </a:cubicBezTo>
                  <a:cubicBezTo>
                    <a:pt x="13261" y="15473"/>
                    <a:pt x="12633" y="16116"/>
                    <a:pt x="12125" y="17571"/>
                  </a:cubicBezTo>
                  <a:cubicBezTo>
                    <a:pt x="11620" y="17571"/>
                    <a:pt x="11116" y="17571"/>
                    <a:pt x="10612" y="16764"/>
                  </a:cubicBezTo>
                  <a:lnTo>
                    <a:pt x="10612" y="15473"/>
                  </a:lnTo>
                  <a:cubicBezTo>
                    <a:pt x="11116" y="14829"/>
                    <a:pt x="11620" y="13537"/>
                    <a:pt x="12125" y="12735"/>
                  </a:cubicBezTo>
                  <a:lnTo>
                    <a:pt x="12125" y="12087"/>
                  </a:lnTo>
                  <a:lnTo>
                    <a:pt x="11620" y="11444"/>
                  </a:lnTo>
                  <a:cubicBezTo>
                    <a:pt x="11620" y="10800"/>
                    <a:pt x="11116" y="10800"/>
                    <a:pt x="11116" y="10156"/>
                  </a:cubicBezTo>
                  <a:cubicBezTo>
                    <a:pt x="11116" y="10156"/>
                    <a:pt x="10612" y="9508"/>
                    <a:pt x="10104" y="9508"/>
                  </a:cubicBezTo>
                  <a:cubicBezTo>
                    <a:pt x="10104" y="9508"/>
                    <a:pt x="9472" y="9508"/>
                    <a:pt x="8967" y="8702"/>
                  </a:cubicBezTo>
                  <a:lnTo>
                    <a:pt x="7959" y="8702"/>
                  </a:lnTo>
                  <a:lnTo>
                    <a:pt x="7959" y="9508"/>
                  </a:lnTo>
                  <a:lnTo>
                    <a:pt x="8463" y="10156"/>
                  </a:lnTo>
                  <a:lnTo>
                    <a:pt x="8463" y="10800"/>
                  </a:lnTo>
                  <a:cubicBezTo>
                    <a:pt x="8463" y="11444"/>
                    <a:pt x="8463" y="12087"/>
                    <a:pt x="7959" y="12735"/>
                  </a:cubicBezTo>
                  <a:cubicBezTo>
                    <a:pt x="7451" y="12735"/>
                    <a:pt x="6947" y="12735"/>
                    <a:pt x="6314" y="12087"/>
                  </a:cubicBezTo>
                  <a:cubicBezTo>
                    <a:pt x="6314" y="10800"/>
                    <a:pt x="5810" y="9508"/>
                    <a:pt x="5810" y="8702"/>
                  </a:cubicBezTo>
                  <a:cubicBezTo>
                    <a:pt x="6314" y="8058"/>
                    <a:pt x="6314" y="6771"/>
                    <a:pt x="7451" y="6771"/>
                  </a:cubicBezTo>
                  <a:cubicBezTo>
                    <a:pt x="7451" y="6123"/>
                    <a:pt x="7959" y="6123"/>
                    <a:pt x="8463" y="6123"/>
                  </a:cubicBezTo>
                  <a:close/>
                  <a:moveTo>
                    <a:pt x="10104" y="0"/>
                  </a:moveTo>
                  <a:cubicBezTo>
                    <a:pt x="10104" y="644"/>
                    <a:pt x="10104" y="644"/>
                    <a:pt x="9472" y="644"/>
                  </a:cubicBezTo>
                  <a:lnTo>
                    <a:pt x="8967" y="644"/>
                  </a:lnTo>
                  <a:cubicBezTo>
                    <a:pt x="7959" y="2094"/>
                    <a:pt x="6947" y="2742"/>
                    <a:pt x="5810" y="4029"/>
                  </a:cubicBezTo>
                  <a:cubicBezTo>
                    <a:pt x="3789" y="6771"/>
                    <a:pt x="1641" y="8702"/>
                    <a:pt x="0" y="11444"/>
                  </a:cubicBezTo>
                  <a:cubicBezTo>
                    <a:pt x="1136" y="12735"/>
                    <a:pt x="2653" y="14829"/>
                    <a:pt x="4294" y="16116"/>
                  </a:cubicBezTo>
                  <a:cubicBezTo>
                    <a:pt x="6947" y="18215"/>
                    <a:pt x="10104" y="20150"/>
                    <a:pt x="12633" y="21600"/>
                  </a:cubicBezTo>
                  <a:cubicBezTo>
                    <a:pt x="15790" y="18215"/>
                    <a:pt x="18947" y="14829"/>
                    <a:pt x="21600" y="10800"/>
                  </a:cubicBezTo>
                  <a:cubicBezTo>
                    <a:pt x="18947" y="8058"/>
                    <a:pt x="16418" y="4673"/>
                    <a:pt x="13261" y="2742"/>
                  </a:cubicBezTo>
                  <a:cubicBezTo>
                    <a:pt x="12125" y="1450"/>
                    <a:pt x="11116" y="644"/>
                    <a:pt x="1010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80" name="Google Shape;1571;p8"/>
            <p:cNvGrpSpPr/>
            <p:nvPr/>
          </p:nvGrpSpPr>
          <p:grpSpPr>
            <a:xfrm>
              <a:off x="791534" y="775755"/>
              <a:ext cx="1" cy="12701"/>
              <a:chOff x="0" y="0"/>
              <a:chExt cx="0" cy="12700"/>
            </a:xfrm>
          </p:grpSpPr>
          <p:sp>
            <p:nvSpPr>
              <p:cNvPr id="177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7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1" name="Google Shape;1572;p8"/>
            <p:cNvSpPr/>
            <p:nvPr/>
          </p:nvSpPr>
          <p:spPr>
            <a:xfrm>
              <a:off x="816059" y="870572"/>
              <a:ext cx="7140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28" y="8719"/>
                    <a:pt x="13947" y="14292"/>
                    <a:pt x="21600" y="21600"/>
                  </a:cubicBezTo>
                  <a:lnTo>
                    <a:pt x="21600" y="18818"/>
                  </a:lnTo>
                  <a:cubicBezTo>
                    <a:pt x="16875" y="16026"/>
                    <a:pt x="12150" y="11501"/>
                    <a:pt x="7426" y="7318"/>
                  </a:cubicBezTo>
                  <a:cubicBezTo>
                    <a:pt x="4725" y="5574"/>
                    <a:pt x="2701" y="2792"/>
                    <a:pt x="90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573;p8"/>
            <p:cNvSpPr/>
            <p:nvPr/>
          </p:nvSpPr>
          <p:spPr>
            <a:xfrm>
              <a:off x="819048" y="793269"/>
              <a:ext cx="130109" cy="10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4" y="10410"/>
                  </a:moveTo>
                  <a:cubicBezTo>
                    <a:pt x="8268" y="10433"/>
                    <a:pt x="8268" y="10538"/>
                    <a:pt x="8268" y="11035"/>
                  </a:cubicBezTo>
                  <a:cubicBezTo>
                    <a:pt x="8350" y="10825"/>
                    <a:pt x="8432" y="10615"/>
                    <a:pt x="8514" y="10410"/>
                  </a:cubicBezTo>
                  <a:close/>
                  <a:moveTo>
                    <a:pt x="9257" y="5835"/>
                  </a:moveTo>
                  <a:cubicBezTo>
                    <a:pt x="9750" y="6464"/>
                    <a:pt x="9750" y="7094"/>
                    <a:pt x="9750" y="7883"/>
                  </a:cubicBezTo>
                  <a:cubicBezTo>
                    <a:pt x="9339" y="8407"/>
                    <a:pt x="8929" y="9374"/>
                    <a:pt x="8514" y="10410"/>
                  </a:cubicBezTo>
                  <a:cubicBezTo>
                    <a:pt x="8579" y="10405"/>
                    <a:pt x="8661" y="10405"/>
                    <a:pt x="8764" y="10405"/>
                  </a:cubicBezTo>
                  <a:cubicBezTo>
                    <a:pt x="9257" y="9776"/>
                    <a:pt x="9257" y="9142"/>
                    <a:pt x="10243" y="9142"/>
                  </a:cubicBezTo>
                  <a:cubicBezTo>
                    <a:pt x="10243" y="9142"/>
                    <a:pt x="10861" y="8512"/>
                    <a:pt x="11357" y="8512"/>
                  </a:cubicBezTo>
                  <a:lnTo>
                    <a:pt x="11850" y="8512"/>
                  </a:lnTo>
                  <a:cubicBezTo>
                    <a:pt x="11850" y="8512"/>
                    <a:pt x="12343" y="8512"/>
                    <a:pt x="12836" y="9142"/>
                  </a:cubicBezTo>
                  <a:cubicBezTo>
                    <a:pt x="13332" y="9142"/>
                    <a:pt x="13946" y="9776"/>
                    <a:pt x="13946" y="10405"/>
                  </a:cubicBezTo>
                  <a:cubicBezTo>
                    <a:pt x="14443" y="10405"/>
                    <a:pt x="14443" y="11035"/>
                    <a:pt x="14936" y="11824"/>
                  </a:cubicBezTo>
                  <a:cubicBezTo>
                    <a:pt x="14936" y="12454"/>
                    <a:pt x="14936" y="13088"/>
                    <a:pt x="14443" y="13717"/>
                  </a:cubicBezTo>
                  <a:cubicBezTo>
                    <a:pt x="14443" y="13717"/>
                    <a:pt x="14443" y="14347"/>
                    <a:pt x="13946" y="14347"/>
                  </a:cubicBezTo>
                  <a:cubicBezTo>
                    <a:pt x="13946" y="14976"/>
                    <a:pt x="13946" y="14976"/>
                    <a:pt x="13332" y="15765"/>
                  </a:cubicBezTo>
                  <a:lnTo>
                    <a:pt x="12836" y="15765"/>
                  </a:lnTo>
                  <a:cubicBezTo>
                    <a:pt x="12343" y="15765"/>
                    <a:pt x="12343" y="15765"/>
                    <a:pt x="11850" y="14976"/>
                  </a:cubicBezTo>
                  <a:lnTo>
                    <a:pt x="11850" y="14347"/>
                  </a:lnTo>
                  <a:cubicBezTo>
                    <a:pt x="11850" y="13717"/>
                    <a:pt x="11850" y="13717"/>
                    <a:pt x="12343" y="13088"/>
                  </a:cubicBezTo>
                  <a:lnTo>
                    <a:pt x="12343" y="12454"/>
                  </a:lnTo>
                  <a:lnTo>
                    <a:pt x="12836" y="12454"/>
                  </a:lnTo>
                  <a:lnTo>
                    <a:pt x="12343" y="11824"/>
                  </a:lnTo>
                  <a:cubicBezTo>
                    <a:pt x="12343" y="11824"/>
                    <a:pt x="11850" y="11824"/>
                    <a:pt x="11850" y="11035"/>
                  </a:cubicBezTo>
                  <a:lnTo>
                    <a:pt x="11357" y="11035"/>
                  </a:lnTo>
                  <a:lnTo>
                    <a:pt x="10861" y="11824"/>
                  </a:lnTo>
                  <a:lnTo>
                    <a:pt x="10243" y="11824"/>
                  </a:lnTo>
                  <a:lnTo>
                    <a:pt x="10243" y="12454"/>
                  </a:lnTo>
                  <a:cubicBezTo>
                    <a:pt x="9750" y="12454"/>
                    <a:pt x="9750" y="13088"/>
                    <a:pt x="9750" y="13088"/>
                  </a:cubicBezTo>
                  <a:lnTo>
                    <a:pt x="9257" y="13088"/>
                  </a:lnTo>
                  <a:cubicBezTo>
                    <a:pt x="9257" y="13717"/>
                    <a:pt x="9257" y="14347"/>
                    <a:pt x="8764" y="14347"/>
                  </a:cubicBezTo>
                  <a:cubicBezTo>
                    <a:pt x="8268" y="14347"/>
                    <a:pt x="8268" y="14347"/>
                    <a:pt x="7775" y="13717"/>
                  </a:cubicBezTo>
                  <a:cubicBezTo>
                    <a:pt x="7157" y="13717"/>
                    <a:pt x="6664" y="13088"/>
                    <a:pt x="6171" y="12454"/>
                  </a:cubicBezTo>
                  <a:cubicBezTo>
                    <a:pt x="6171" y="11824"/>
                    <a:pt x="6171" y="11824"/>
                    <a:pt x="5679" y="11824"/>
                  </a:cubicBezTo>
                  <a:lnTo>
                    <a:pt x="5679" y="10405"/>
                  </a:lnTo>
                  <a:cubicBezTo>
                    <a:pt x="6664" y="9142"/>
                    <a:pt x="7157" y="7883"/>
                    <a:pt x="7775" y="6464"/>
                  </a:cubicBezTo>
                  <a:cubicBezTo>
                    <a:pt x="8268" y="5835"/>
                    <a:pt x="8268" y="5835"/>
                    <a:pt x="8764" y="5835"/>
                  </a:cubicBezTo>
                  <a:close/>
                  <a:moveTo>
                    <a:pt x="9750" y="0"/>
                  </a:moveTo>
                  <a:cubicBezTo>
                    <a:pt x="9750" y="630"/>
                    <a:pt x="9750" y="630"/>
                    <a:pt x="9257" y="630"/>
                  </a:cubicBezTo>
                  <a:lnTo>
                    <a:pt x="9257" y="1259"/>
                  </a:lnTo>
                  <a:cubicBezTo>
                    <a:pt x="7775" y="1889"/>
                    <a:pt x="6664" y="3152"/>
                    <a:pt x="5679" y="4571"/>
                  </a:cubicBezTo>
                  <a:cubicBezTo>
                    <a:pt x="3579" y="6464"/>
                    <a:pt x="2096" y="9142"/>
                    <a:pt x="0" y="11035"/>
                  </a:cubicBezTo>
                  <a:cubicBezTo>
                    <a:pt x="986" y="13088"/>
                    <a:pt x="2589" y="14347"/>
                    <a:pt x="4071" y="15765"/>
                  </a:cubicBezTo>
                  <a:cubicBezTo>
                    <a:pt x="7157" y="17659"/>
                    <a:pt x="9750" y="19707"/>
                    <a:pt x="12836" y="21600"/>
                  </a:cubicBezTo>
                  <a:cubicBezTo>
                    <a:pt x="15429" y="17659"/>
                    <a:pt x="18514" y="14347"/>
                    <a:pt x="21600" y="11035"/>
                  </a:cubicBezTo>
                  <a:cubicBezTo>
                    <a:pt x="18514" y="7883"/>
                    <a:pt x="15921" y="5200"/>
                    <a:pt x="12836" y="2523"/>
                  </a:cubicBezTo>
                  <a:cubicBezTo>
                    <a:pt x="11850" y="1889"/>
                    <a:pt x="10861" y="1259"/>
                    <a:pt x="975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574;p8"/>
            <p:cNvSpPr/>
            <p:nvPr/>
          </p:nvSpPr>
          <p:spPr>
            <a:xfrm>
              <a:off x="965867" y="839363"/>
              <a:ext cx="12701" cy="2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679"/>
                  </a:lnTo>
                  <a:cubicBezTo>
                    <a:pt x="21600" y="5950"/>
                    <a:pt x="0" y="2975"/>
                    <a:pt x="0" y="0"/>
                  </a:cubicBezTo>
                  <a:close/>
                  <a:moveTo>
                    <a:pt x="0" y="9679"/>
                  </a:moveTo>
                  <a:lnTo>
                    <a:pt x="0" y="21600"/>
                  </a:lnTo>
                  <a:lnTo>
                    <a:pt x="21600" y="18625"/>
                  </a:lnTo>
                  <a:cubicBezTo>
                    <a:pt x="21600" y="15650"/>
                    <a:pt x="21600" y="12654"/>
                    <a:pt x="0" y="9679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575;p8"/>
            <p:cNvSpPr/>
            <p:nvPr/>
          </p:nvSpPr>
          <p:spPr>
            <a:xfrm>
              <a:off x="906046" y="863882"/>
              <a:ext cx="46102" cy="5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441"/>
                    <a:pt x="18808" y="2591"/>
                    <a:pt x="18808" y="3749"/>
                  </a:cubicBezTo>
                  <a:cubicBezTo>
                    <a:pt x="11490" y="7197"/>
                    <a:pt x="5574" y="12095"/>
                    <a:pt x="1391" y="16993"/>
                  </a:cubicBezTo>
                  <a:lnTo>
                    <a:pt x="0" y="18143"/>
                  </a:lnTo>
                  <a:cubicBezTo>
                    <a:pt x="0" y="19293"/>
                    <a:pt x="0" y="20442"/>
                    <a:pt x="1391" y="21600"/>
                  </a:cubicBezTo>
                  <a:cubicBezTo>
                    <a:pt x="2782" y="21600"/>
                    <a:pt x="4173" y="20442"/>
                    <a:pt x="5574" y="19293"/>
                  </a:cubicBezTo>
                  <a:cubicBezTo>
                    <a:pt x="8709" y="15836"/>
                    <a:pt x="12891" y="12095"/>
                    <a:pt x="18808" y="8638"/>
                  </a:cubicBezTo>
                  <a:lnTo>
                    <a:pt x="18808" y="7197"/>
                  </a:lnTo>
                  <a:cubicBezTo>
                    <a:pt x="20199" y="7197"/>
                    <a:pt x="21600" y="6048"/>
                    <a:pt x="21600" y="489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87" name="Google Shape;1576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178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8" name="Google Shape;1577;p8"/>
            <p:cNvSpPr/>
            <p:nvPr/>
          </p:nvSpPr>
          <p:spPr>
            <a:xfrm>
              <a:off x="1017566" y="926344"/>
              <a:ext cx="15619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8241" y="4106"/>
                    <a:pt x="4136" y="4106"/>
                    <a:pt x="4136" y="4106"/>
                  </a:cubicBezTo>
                  <a:lnTo>
                    <a:pt x="4136" y="8212"/>
                  </a:lnTo>
                  <a:cubicBezTo>
                    <a:pt x="0" y="8212"/>
                    <a:pt x="0" y="8212"/>
                    <a:pt x="0" y="12347"/>
                  </a:cubicBezTo>
                  <a:lnTo>
                    <a:pt x="0" y="16453"/>
                  </a:lnTo>
                  <a:lnTo>
                    <a:pt x="4136" y="16453"/>
                  </a:lnTo>
                  <a:lnTo>
                    <a:pt x="4136" y="21600"/>
                  </a:lnTo>
                  <a:lnTo>
                    <a:pt x="12347" y="21600"/>
                  </a:lnTo>
                  <a:lnTo>
                    <a:pt x="16453" y="16453"/>
                  </a:lnTo>
                  <a:cubicBezTo>
                    <a:pt x="16453" y="16453"/>
                    <a:pt x="21600" y="16453"/>
                    <a:pt x="21600" y="12347"/>
                  </a:cubicBezTo>
                  <a:lnTo>
                    <a:pt x="21600" y="4106"/>
                  </a:lnTo>
                  <a:lnTo>
                    <a:pt x="16453" y="4106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578;p8"/>
            <p:cNvSpPr/>
            <p:nvPr/>
          </p:nvSpPr>
          <p:spPr>
            <a:xfrm>
              <a:off x="970733" y="892146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8" y="4708"/>
                  </a:moveTo>
                  <a:cubicBezTo>
                    <a:pt x="10862" y="5357"/>
                    <a:pt x="11355" y="6010"/>
                    <a:pt x="11848" y="6823"/>
                  </a:cubicBezTo>
                  <a:cubicBezTo>
                    <a:pt x="11848" y="7471"/>
                    <a:pt x="12341" y="7471"/>
                    <a:pt x="12341" y="8119"/>
                  </a:cubicBezTo>
                  <a:lnTo>
                    <a:pt x="12341" y="8768"/>
                  </a:lnTo>
                  <a:cubicBezTo>
                    <a:pt x="12837" y="8119"/>
                    <a:pt x="12837" y="8119"/>
                    <a:pt x="13451" y="8119"/>
                  </a:cubicBezTo>
                  <a:cubicBezTo>
                    <a:pt x="13948" y="8119"/>
                    <a:pt x="14933" y="8768"/>
                    <a:pt x="15426" y="9421"/>
                  </a:cubicBezTo>
                  <a:cubicBezTo>
                    <a:pt x="15922" y="10882"/>
                    <a:pt x="16540" y="12827"/>
                    <a:pt x="15426" y="14129"/>
                  </a:cubicBezTo>
                  <a:cubicBezTo>
                    <a:pt x="15044" y="15769"/>
                    <a:pt x="13694" y="17310"/>
                    <a:pt x="12416" y="17310"/>
                  </a:cubicBezTo>
                  <a:cubicBezTo>
                    <a:pt x="12048" y="17310"/>
                    <a:pt x="11687" y="17179"/>
                    <a:pt x="11355" y="16892"/>
                  </a:cubicBezTo>
                  <a:cubicBezTo>
                    <a:pt x="10862" y="16892"/>
                    <a:pt x="10366" y="16239"/>
                    <a:pt x="10366" y="16239"/>
                  </a:cubicBezTo>
                  <a:cubicBezTo>
                    <a:pt x="9748" y="15590"/>
                    <a:pt x="9748" y="14942"/>
                    <a:pt x="9748" y="14129"/>
                  </a:cubicBezTo>
                  <a:lnTo>
                    <a:pt x="9748" y="13481"/>
                  </a:lnTo>
                  <a:lnTo>
                    <a:pt x="7774" y="13481"/>
                  </a:lnTo>
                  <a:cubicBezTo>
                    <a:pt x="7281" y="13481"/>
                    <a:pt x="7281" y="12827"/>
                    <a:pt x="6663" y="12827"/>
                  </a:cubicBezTo>
                  <a:cubicBezTo>
                    <a:pt x="6170" y="12179"/>
                    <a:pt x="6170" y="11531"/>
                    <a:pt x="5678" y="10882"/>
                  </a:cubicBezTo>
                  <a:cubicBezTo>
                    <a:pt x="5678" y="8768"/>
                    <a:pt x="6170" y="6823"/>
                    <a:pt x="7774" y="5357"/>
                  </a:cubicBezTo>
                  <a:lnTo>
                    <a:pt x="8763" y="5357"/>
                  </a:lnTo>
                  <a:lnTo>
                    <a:pt x="8763" y="4708"/>
                  </a:lnTo>
                  <a:close/>
                  <a:moveTo>
                    <a:pt x="9748" y="0"/>
                  </a:moveTo>
                  <a:cubicBezTo>
                    <a:pt x="9748" y="0"/>
                    <a:pt x="9748" y="648"/>
                    <a:pt x="9256" y="648"/>
                  </a:cubicBezTo>
                  <a:cubicBezTo>
                    <a:pt x="7774" y="1950"/>
                    <a:pt x="6663" y="2758"/>
                    <a:pt x="5678" y="4060"/>
                  </a:cubicBezTo>
                  <a:cubicBezTo>
                    <a:pt x="3578" y="6823"/>
                    <a:pt x="2096" y="8768"/>
                    <a:pt x="0" y="11531"/>
                  </a:cubicBezTo>
                  <a:cubicBezTo>
                    <a:pt x="1111" y="12827"/>
                    <a:pt x="2592" y="14942"/>
                    <a:pt x="4196" y="16239"/>
                  </a:cubicBezTo>
                  <a:cubicBezTo>
                    <a:pt x="7281" y="18189"/>
                    <a:pt x="9748" y="20298"/>
                    <a:pt x="12837" y="21600"/>
                  </a:cubicBezTo>
                  <a:cubicBezTo>
                    <a:pt x="15426" y="18189"/>
                    <a:pt x="18515" y="14942"/>
                    <a:pt x="21600" y="10882"/>
                  </a:cubicBezTo>
                  <a:cubicBezTo>
                    <a:pt x="18515" y="8119"/>
                    <a:pt x="15922" y="4708"/>
                    <a:pt x="12837" y="2758"/>
                  </a:cubicBezTo>
                  <a:cubicBezTo>
                    <a:pt x="11848" y="1297"/>
                    <a:pt x="10862" y="648"/>
                    <a:pt x="974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579;p8"/>
            <p:cNvSpPr/>
            <p:nvPr/>
          </p:nvSpPr>
          <p:spPr>
            <a:xfrm>
              <a:off x="1042087" y="941960"/>
              <a:ext cx="12701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lnTo>
                    <a:pt x="10176" y="3450"/>
                  </a:lnTo>
                  <a:lnTo>
                    <a:pt x="5069" y="3450"/>
                  </a:lnTo>
                  <a:lnTo>
                    <a:pt x="5069" y="6900"/>
                  </a:lnTo>
                  <a:cubicBezTo>
                    <a:pt x="0" y="10350"/>
                    <a:pt x="0" y="10350"/>
                    <a:pt x="0" y="13825"/>
                  </a:cubicBezTo>
                  <a:lnTo>
                    <a:pt x="0" y="17275"/>
                  </a:lnTo>
                  <a:cubicBezTo>
                    <a:pt x="0" y="21600"/>
                    <a:pt x="0" y="21600"/>
                    <a:pt x="5069" y="21600"/>
                  </a:cubicBezTo>
                  <a:cubicBezTo>
                    <a:pt x="10176" y="21600"/>
                    <a:pt x="10176" y="17275"/>
                    <a:pt x="10176" y="17275"/>
                  </a:cubicBezTo>
                  <a:cubicBezTo>
                    <a:pt x="10176" y="17275"/>
                    <a:pt x="16494" y="17275"/>
                    <a:pt x="16494" y="13825"/>
                  </a:cubicBezTo>
                  <a:lnTo>
                    <a:pt x="21600" y="13825"/>
                  </a:lnTo>
                  <a:lnTo>
                    <a:pt x="21600" y="3450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580;p8"/>
            <p:cNvSpPr/>
            <p:nvPr/>
          </p:nvSpPr>
          <p:spPr>
            <a:xfrm>
              <a:off x="967765" y="969470"/>
              <a:ext cx="71379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75"/>
                  </a:lnTo>
                  <a:cubicBezTo>
                    <a:pt x="6523" y="9349"/>
                    <a:pt x="14172" y="14835"/>
                    <a:pt x="20702" y="21600"/>
                  </a:cubicBezTo>
                  <a:lnTo>
                    <a:pt x="21600" y="21600"/>
                  </a:lnTo>
                  <a:lnTo>
                    <a:pt x="21600" y="17411"/>
                  </a:lnTo>
                  <a:cubicBezTo>
                    <a:pt x="16874" y="14835"/>
                    <a:pt x="12148" y="10637"/>
                    <a:pt x="7421" y="6765"/>
                  </a:cubicBezTo>
                  <a:cubicBezTo>
                    <a:pt x="4720" y="4189"/>
                    <a:pt x="2923" y="2575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581;p8"/>
            <p:cNvSpPr/>
            <p:nvPr/>
          </p:nvSpPr>
          <p:spPr>
            <a:xfrm>
              <a:off x="1057729" y="963512"/>
              <a:ext cx="46102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808" y="2308"/>
                  </a:lnTo>
                  <a:cubicBezTo>
                    <a:pt x="11501" y="7200"/>
                    <a:pt x="5927" y="11808"/>
                    <a:pt x="1391" y="16708"/>
                  </a:cubicBezTo>
                  <a:lnTo>
                    <a:pt x="0" y="16708"/>
                  </a:lnTo>
                  <a:lnTo>
                    <a:pt x="0" y="17858"/>
                  </a:lnTo>
                  <a:cubicBezTo>
                    <a:pt x="0" y="19008"/>
                    <a:pt x="0" y="20450"/>
                    <a:pt x="1391" y="21600"/>
                  </a:cubicBezTo>
                  <a:cubicBezTo>
                    <a:pt x="1391" y="21600"/>
                    <a:pt x="2782" y="20450"/>
                    <a:pt x="4183" y="20450"/>
                  </a:cubicBezTo>
                  <a:cubicBezTo>
                    <a:pt x="7318" y="15558"/>
                    <a:pt x="11501" y="11808"/>
                    <a:pt x="16026" y="8350"/>
                  </a:cubicBezTo>
                  <a:lnTo>
                    <a:pt x="17417" y="8350"/>
                  </a:lnTo>
                  <a:cubicBezTo>
                    <a:pt x="18808" y="7200"/>
                    <a:pt x="20209" y="6050"/>
                    <a:pt x="21600" y="46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95" name="Google Shape;1583;p8"/>
            <p:cNvGrpSpPr/>
            <p:nvPr/>
          </p:nvGrpSpPr>
          <p:grpSpPr>
            <a:xfrm>
              <a:off x="1037246" y="960544"/>
              <a:ext cx="12701" cy="1"/>
              <a:chOff x="0" y="0"/>
              <a:chExt cx="12700" cy="0"/>
            </a:xfrm>
          </p:grpSpPr>
          <p:sp>
            <p:nvSpPr>
              <p:cNvPr id="179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98" name="Google Shape;1584;p8"/>
            <p:cNvGrpSpPr/>
            <p:nvPr/>
          </p:nvGrpSpPr>
          <p:grpSpPr>
            <a:xfrm>
              <a:off x="1046916" y="941960"/>
              <a:ext cx="12701" cy="1"/>
              <a:chOff x="0" y="0"/>
              <a:chExt cx="12700" cy="0"/>
            </a:xfrm>
          </p:grpSpPr>
          <p:sp>
            <p:nvSpPr>
              <p:cNvPr id="179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1" name="Google Shape;1586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79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4" name="Google Shape;1590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80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7" name="Google Shape;1591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180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08" name="Google Shape;1592;p8"/>
            <p:cNvSpPr/>
            <p:nvPr/>
          </p:nvSpPr>
          <p:spPr>
            <a:xfrm>
              <a:off x="769226" y="557596"/>
              <a:ext cx="46834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215"/>
                    <a:pt x="18862" y="2429"/>
                    <a:pt x="17145" y="3644"/>
                  </a:cubicBezTo>
                  <a:lnTo>
                    <a:pt x="17145" y="2429"/>
                  </a:lnTo>
                  <a:lnTo>
                    <a:pt x="0" y="17639"/>
                  </a:lnTo>
                  <a:lnTo>
                    <a:pt x="0" y="21600"/>
                  </a:lnTo>
                  <a:cubicBezTo>
                    <a:pt x="4455" y="16424"/>
                    <a:pt x="8573" y="12772"/>
                    <a:pt x="13027" y="8820"/>
                  </a:cubicBezTo>
                  <a:cubicBezTo>
                    <a:pt x="15776" y="6381"/>
                    <a:pt x="18862" y="3644"/>
                    <a:pt x="21600" y="242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593;p8"/>
            <p:cNvSpPr/>
            <p:nvPr/>
          </p:nvSpPr>
          <p:spPr>
            <a:xfrm>
              <a:off x="679992" y="486208"/>
              <a:ext cx="130130" cy="1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7829"/>
                  </a:moveTo>
                  <a:cubicBezTo>
                    <a:pt x="12341" y="8454"/>
                    <a:pt x="12837" y="8454"/>
                    <a:pt x="12837" y="9079"/>
                  </a:cubicBezTo>
                  <a:cubicBezTo>
                    <a:pt x="12837" y="9079"/>
                    <a:pt x="12837" y="9863"/>
                    <a:pt x="12341" y="9863"/>
                  </a:cubicBezTo>
                  <a:cubicBezTo>
                    <a:pt x="12341" y="10488"/>
                    <a:pt x="11727" y="10488"/>
                    <a:pt x="11727" y="11112"/>
                  </a:cubicBezTo>
                  <a:cubicBezTo>
                    <a:pt x="12341" y="11112"/>
                    <a:pt x="12341" y="11742"/>
                    <a:pt x="12837" y="11742"/>
                  </a:cubicBezTo>
                  <a:cubicBezTo>
                    <a:pt x="12837" y="11742"/>
                    <a:pt x="13330" y="12367"/>
                    <a:pt x="13330" y="12992"/>
                  </a:cubicBezTo>
                  <a:lnTo>
                    <a:pt x="13330" y="13775"/>
                  </a:lnTo>
                  <a:cubicBezTo>
                    <a:pt x="12837" y="13775"/>
                    <a:pt x="12837" y="14400"/>
                    <a:pt x="12341" y="14400"/>
                  </a:cubicBezTo>
                  <a:lnTo>
                    <a:pt x="11727" y="14400"/>
                  </a:lnTo>
                  <a:cubicBezTo>
                    <a:pt x="11230" y="13775"/>
                    <a:pt x="10738" y="13775"/>
                    <a:pt x="10738" y="12992"/>
                  </a:cubicBezTo>
                  <a:cubicBezTo>
                    <a:pt x="10245" y="13775"/>
                    <a:pt x="10245" y="13775"/>
                    <a:pt x="9752" y="14400"/>
                  </a:cubicBezTo>
                  <a:cubicBezTo>
                    <a:pt x="9752" y="14712"/>
                    <a:pt x="9627" y="14871"/>
                    <a:pt x="9427" y="14871"/>
                  </a:cubicBezTo>
                  <a:cubicBezTo>
                    <a:pt x="9227" y="14871"/>
                    <a:pt x="8949" y="14712"/>
                    <a:pt x="8638" y="14400"/>
                  </a:cubicBezTo>
                  <a:cubicBezTo>
                    <a:pt x="8145" y="14400"/>
                    <a:pt x="8145" y="12992"/>
                    <a:pt x="8145" y="12367"/>
                  </a:cubicBezTo>
                  <a:lnTo>
                    <a:pt x="8638" y="11742"/>
                  </a:lnTo>
                  <a:cubicBezTo>
                    <a:pt x="8145" y="11112"/>
                    <a:pt x="8145" y="11112"/>
                    <a:pt x="7652" y="10488"/>
                  </a:cubicBezTo>
                  <a:cubicBezTo>
                    <a:pt x="7160" y="10488"/>
                    <a:pt x="7160" y="9863"/>
                    <a:pt x="7160" y="9863"/>
                  </a:cubicBezTo>
                  <a:lnTo>
                    <a:pt x="7160" y="8454"/>
                  </a:lnTo>
                  <a:cubicBezTo>
                    <a:pt x="7652" y="8454"/>
                    <a:pt x="7652" y="7829"/>
                    <a:pt x="8145" y="7829"/>
                  </a:cubicBezTo>
                  <a:cubicBezTo>
                    <a:pt x="8145" y="7829"/>
                    <a:pt x="8638" y="7829"/>
                    <a:pt x="8638" y="8454"/>
                  </a:cubicBezTo>
                  <a:cubicBezTo>
                    <a:pt x="9256" y="8454"/>
                    <a:pt x="9752" y="9079"/>
                    <a:pt x="10245" y="9863"/>
                  </a:cubicBezTo>
                  <a:cubicBezTo>
                    <a:pt x="10245" y="9079"/>
                    <a:pt x="10245" y="8454"/>
                    <a:pt x="10738" y="8454"/>
                  </a:cubicBezTo>
                  <a:cubicBezTo>
                    <a:pt x="10738" y="7829"/>
                    <a:pt x="11230" y="7829"/>
                    <a:pt x="11230" y="7829"/>
                  </a:cubicBezTo>
                  <a:close/>
                  <a:moveTo>
                    <a:pt x="10245" y="0"/>
                  </a:moveTo>
                  <a:cubicBezTo>
                    <a:pt x="10245" y="629"/>
                    <a:pt x="9752" y="629"/>
                    <a:pt x="9752" y="629"/>
                  </a:cubicBezTo>
                  <a:lnTo>
                    <a:pt x="9256" y="629"/>
                  </a:lnTo>
                  <a:cubicBezTo>
                    <a:pt x="8145" y="2038"/>
                    <a:pt x="7160" y="2663"/>
                    <a:pt x="5553" y="3912"/>
                  </a:cubicBezTo>
                  <a:cubicBezTo>
                    <a:pt x="4074" y="6575"/>
                    <a:pt x="1975" y="9079"/>
                    <a:pt x="0" y="11112"/>
                  </a:cubicBezTo>
                  <a:cubicBezTo>
                    <a:pt x="1482" y="12992"/>
                    <a:pt x="3085" y="14400"/>
                    <a:pt x="4567" y="15654"/>
                  </a:cubicBezTo>
                  <a:cubicBezTo>
                    <a:pt x="7160" y="17688"/>
                    <a:pt x="10245" y="19567"/>
                    <a:pt x="12837" y="21600"/>
                  </a:cubicBezTo>
                  <a:lnTo>
                    <a:pt x="21600" y="10488"/>
                  </a:lnTo>
                  <a:cubicBezTo>
                    <a:pt x="19008" y="7829"/>
                    <a:pt x="16415" y="5167"/>
                    <a:pt x="13330" y="2663"/>
                  </a:cubicBezTo>
                  <a:cubicBezTo>
                    <a:pt x="12341" y="2038"/>
                    <a:pt x="11230" y="629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594;p8"/>
            <p:cNvSpPr/>
            <p:nvPr/>
          </p:nvSpPr>
          <p:spPr>
            <a:xfrm>
              <a:off x="679992" y="563533"/>
              <a:ext cx="70649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88"/>
                  </a:lnTo>
                  <a:cubicBezTo>
                    <a:pt x="2730" y="6771"/>
                    <a:pt x="5683" y="9345"/>
                    <a:pt x="8412" y="12255"/>
                  </a:cubicBezTo>
                  <a:cubicBezTo>
                    <a:pt x="11366" y="14829"/>
                    <a:pt x="15003" y="17412"/>
                    <a:pt x="18870" y="21600"/>
                  </a:cubicBezTo>
                  <a:lnTo>
                    <a:pt x="21600" y="21600"/>
                  </a:lnTo>
                  <a:lnTo>
                    <a:pt x="21600" y="17412"/>
                  </a:lnTo>
                  <a:cubicBezTo>
                    <a:pt x="17048" y="14829"/>
                    <a:pt x="11366" y="10959"/>
                    <a:pt x="6590" y="6771"/>
                  </a:cubicBezTo>
                  <a:cubicBezTo>
                    <a:pt x="4545" y="5484"/>
                    <a:pt x="2730" y="290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596;p8"/>
            <p:cNvSpPr/>
            <p:nvPr/>
          </p:nvSpPr>
          <p:spPr>
            <a:xfrm>
              <a:off x="921663" y="656472"/>
              <a:ext cx="46102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287"/>
                    <a:pt x="18808" y="1287"/>
                    <a:pt x="17417" y="2901"/>
                  </a:cubicBezTo>
                  <a:lnTo>
                    <a:pt x="0" y="19017"/>
                  </a:lnTo>
                  <a:lnTo>
                    <a:pt x="0" y="21600"/>
                  </a:lnTo>
                  <a:cubicBezTo>
                    <a:pt x="2782" y="17403"/>
                    <a:pt x="6965" y="13533"/>
                    <a:pt x="11490" y="10959"/>
                  </a:cubicBezTo>
                  <a:lnTo>
                    <a:pt x="10099" y="10959"/>
                  </a:lnTo>
                  <a:cubicBezTo>
                    <a:pt x="10099" y="10959"/>
                    <a:pt x="11490" y="10959"/>
                    <a:pt x="11490" y="9345"/>
                  </a:cubicBezTo>
                  <a:cubicBezTo>
                    <a:pt x="14282" y="6771"/>
                    <a:pt x="18808" y="4188"/>
                    <a:pt x="21600" y="12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597;p8"/>
            <p:cNvSpPr/>
            <p:nvPr/>
          </p:nvSpPr>
          <p:spPr>
            <a:xfrm>
              <a:off x="831677" y="663162"/>
              <a:ext cx="7137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14"/>
                  </a:lnTo>
                  <a:cubicBezTo>
                    <a:pt x="3600" y="6543"/>
                    <a:pt x="7428" y="12112"/>
                    <a:pt x="12154" y="14725"/>
                  </a:cubicBezTo>
                  <a:cubicBezTo>
                    <a:pt x="14849" y="17670"/>
                    <a:pt x="16880" y="20293"/>
                    <a:pt x="19575" y="21600"/>
                  </a:cubicBezTo>
                  <a:lnTo>
                    <a:pt x="21600" y="21600"/>
                  </a:lnTo>
                  <a:lnTo>
                    <a:pt x="21600" y="17670"/>
                  </a:lnTo>
                  <a:cubicBezTo>
                    <a:pt x="16880" y="13418"/>
                    <a:pt x="11249" y="10795"/>
                    <a:pt x="7428" y="6543"/>
                  </a:cubicBezTo>
                  <a:cubicBezTo>
                    <a:pt x="4726" y="3930"/>
                    <a:pt x="2702" y="2614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599;p8"/>
            <p:cNvSpPr/>
            <p:nvPr/>
          </p:nvSpPr>
          <p:spPr>
            <a:xfrm>
              <a:off x="831677" y="585085"/>
              <a:ext cx="130130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63" y="6127"/>
                  </a:moveTo>
                  <a:cubicBezTo>
                    <a:pt x="9259" y="6127"/>
                    <a:pt x="9752" y="6127"/>
                    <a:pt x="10245" y="6771"/>
                  </a:cubicBezTo>
                  <a:cubicBezTo>
                    <a:pt x="10245" y="6771"/>
                    <a:pt x="10738" y="7415"/>
                    <a:pt x="10738" y="8063"/>
                  </a:cubicBezTo>
                  <a:lnTo>
                    <a:pt x="11848" y="8063"/>
                  </a:lnTo>
                  <a:cubicBezTo>
                    <a:pt x="12344" y="7741"/>
                    <a:pt x="12837" y="7578"/>
                    <a:pt x="13269" y="7578"/>
                  </a:cubicBezTo>
                  <a:cubicBezTo>
                    <a:pt x="13701" y="7578"/>
                    <a:pt x="14073" y="7741"/>
                    <a:pt x="14319" y="8063"/>
                  </a:cubicBezTo>
                  <a:lnTo>
                    <a:pt x="15430" y="9513"/>
                  </a:lnTo>
                  <a:cubicBezTo>
                    <a:pt x="15922" y="10156"/>
                    <a:pt x="15922" y="10800"/>
                    <a:pt x="15922" y="11448"/>
                  </a:cubicBezTo>
                  <a:cubicBezTo>
                    <a:pt x="15922" y="13542"/>
                    <a:pt x="14937" y="14829"/>
                    <a:pt x="14319" y="16121"/>
                  </a:cubicBezTo>
                  <a:cubicBezTo>
                    <a:pt x="14073" y="16522"/>
                    <a:pt x="13823" y="16727"/>
                    <a:pt x="13576" y="16727"/>
                  </a:cubicBezTo>
                  <a:cubicBezTo>
                    <a:pt x="13330" y="16727"/>
                    <a:pt x="13084" y="16522"/>
                    <a:pt x="12837" y="16121"/>
                  </a:cubicBezTo>
                  <a:cubicBezTo>
                    <a:pt x="12344" y="16121"/>
                    <a:pt x="12344" y="14829"/>
                    <a:pt x="12837" y="14185"/>
                  </a:cubicBezTo>
                  <a:cubicBezTo>
                    <a:pt x="12837" y="14185"/>
                    <a:pt x="13330" y="13542"/>
                    <a:pt x="13330" y="12898"/>
                  </a:cubicBezTo>
                  <a:cubicBezTo>
                    <a:pt x="13330" y="12898"/>
                    <a:pt x="13330" y="12092"/>
                    <a:pt x="13823" y="12092"/>
                  </a:cubicBezTo>
                  <a:lnTo>
                    <a:pt x="13823" y="10800"/>
                  </a:lnTo>
                  <a:lnTo>
                    <a:pt x="13330" y="10800"/>
                  </a:lnTo>
                  <a:lnTo>
                    <a:pt x="13330" y="10156"/>
                  </a:lnTo>
                  <a:lnTo>
                    <a:pt x="12837" y="10156"/>
                  </a:lnTo>
                  <a:lnTo>
                    <a:pt x="12344" y="10800"/>
                  </a:lnTo>
                  <a:cubicBezTo>
                    <a:pt x="11848" y="10800"/>
                    <a:pt x="11848" y="11448"/>
                    <a:pt x="11848" y="11448"/>
                  </a:cubicBezTo>
                  <a:lnTo>
                    <a:pt x="11848" y="12092"/>
                  </a:lnTo>
                  <a:cubicBezTo>
                    <a:pt x="11234" y="12898"/>
                    <a:pt x="10738" y="12898"/>
                    <a:pt x="10245" y="12898"/>
                  </a:cubicBezTo>
                  <a:cubicBezTo>
                    <a:pt x="9752" y="12898"/>
                    <a:pt x="9752" y="12092"/>
                    <a:pt x="9752" y="11448"/>
                  </a:cubicBezTo>
                  <a:lnTo>
                    <a:pt x="9752" y="10156"/>
                  </a:lnTo>
                  <a:cubicBezTo>
                    <a:pt x="9752" y="10156"/>
                    <a:pt x="9259" y="10156"/>
                    <a:pt x="9259" y="9513"/>
                  </a:cubicBezTo>
                  <a:lnTo>
                    <a:pt x="8763" y="8869"/>
                  </a:lnTo>
                  <a:lnTo>
                    <a:pt x="8145" y="8869"/>
                  </a:lnTo>
                  <a:cubicBezTo>
                    <a:pt x="8145" y="9513"/>
                    <a:pt x="8763" y="9513"/>
                    <a:pt x="8763" y="10156"/>
                  </a:cubicBezTo>
                  <a:lnTo>
                    <a:pt x="8763" y="10800"/>
                  </a:lnTo>
                  <a:lnTo>
                    <a:pt x="8145" y="11448"/>
                  </a:lnTo>
                  <a:cubicBezTo>
                    <a:pt x="7899" y="11770"/>
                    <a:pt x="7777" y="11928"/>
                    <a:pt x="7652" y="11928"/>
                  </a:cubicBezTo>
                  <a:cubicBezTo>
                    <a:pt x="7531" y="11928"/>
                    <a:pt x="7406" y="11770"/>
                    <a:pt x="7160" y="11448"/>
                  </a:cubicBezTo>
                  <a:cubicBezTo>
                    <a:pt x="7160" y="11448"/>
                    <a:pt x="6667" y="11448"/>
                    <a:pt x="6667" y="10800"/>
                  </a:cubicBezTo>
                  <a:cubicBezTo>
                    <a:pt x="6667" y="10156"/>
                    <a:pt x="6170" y="9513"/>
                    <a:pt x="6170" y="8869"/>
                  </a:cubicBezTo>
                  <a:cubicBezTo>
                    <a:pt x="6170" y="8063"/>
                    <a:pt x="6170" y="8063"/>
                    <a:pt x="6667" y="7415"/>
                  </a:cubicBezTo>
                  <a:lnTo>
                    <a:pt x="6667" y="6771"/>
                  </a:lnTo>
                  <a:cubicBezTo>
                    <a:pt x="6667" y="6771"/>
                    <a:pt x="7160" y="6771"/>
                    <a:pt x="7160" y="6127"/>
                  </a:cubicBezTo>
                  <a:close/>
                  <a:moveTo>
                    <a:pt x="10245" y="0"/>
                  </a:moveTo>
                  <a:cubicBezTo>
                    <a:pt x="10245" y="0"/>
                    <a:pt x="10245" y="807"/>
                    <a:pt x="9752" y="807"/>
                  </a:cubicBezTo>
                  <a:lnTo>
                    <a:pt x="9259" y="807"/>
                  </a:lnTo>
                  <a:cubicBezTo>
                    <a:pt x="8145" y="1455"/>
                    <a:pt x="7160" y="2742"/>
                    <a:pt x="5678" y="4034"/>
                  </a:cubicBezTo>
                  <a:cubicBezTo>
                    <a:pt x="4074" y="6127"/>
                    <a:pt x="1975" y="8869"/>
                    <a:pt x="0" y="11448"/>
                  </a:cubicBezTo>
                  <a:cubicBezTo>
                    <a:pt x="1482" y="12898"/>
                    <a:pt x="3085" y="14829"/>
                    <a:pt x="4567" y="16121"/>
                  </a:cubicBezTo>
                  <a:cubicBezTo>
                    <a:pt x="7160" y="18215"/>
                    <a:pt x="10245" y="20150"/>
                    <a:pt x="12837" y="21600"/>
                  </a:cubicBezTo>
                  <a:cubicBezTo>
                    <a:pt x="15922" y="17571"/>
                    <a:pt x="18515" y="14185"/>
                    <a:pt x="21600" y="10800"/>
                  </a:cubicBezTo>
                  <a:cubicBezTo>
                    <a:pt x="19008" y="8063"/>
                    <a:pt x="16415" y="4836"/>
                    <a:pt x="13330" y="2098"/>
                  </a:cubicBezTo>
                  <a:cubicBezTo>
                    <a:pt x="12344" y="1455"/>
                    <a:pt x="11234" y="807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600;p8"/>
            <p:cNvSpPr/>
            <p:nvPr/>
          </p:nvSpPr>
          <p:spPr>
            <a:xfrm>
              <a:off x="803860" y="644578"/>
              <a:ext cx="12701" cy="1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6" h="21600" fill="norm" stroke="1" extrusionOk="0">
                  <a:moveTo>
                    <a:pt x="9011" y="0"/>
                  </a:moveTo>
                  <a:cubicBezTo>
                    <a:pt x="-3004" y="4314"/>
                    <a:pt x="-3004" y="17286"/>
                    <a:pt x="9011" y="21600"/>
                  </a:cubicBezTo>
                  <a:lnTo>
                    <a:pt x="18596" y="21600"/>
                  </a:lnTo>
                  <a:cubicBezTo>
                    <a:pt x="9011" y="17286"/>
                    <a:pt x="9011" y="8627"/>
                    <a:pt x="901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17" name="Google Shape;1601;p8"/>
            <p:cNvGrpSpPr/>
            <p:nvPr/>
          </p:nvGrpSpPr>
          <p:grpSpPr>
            <a:xfrm>
              <a:off x="946188" y="673535"/>
              <a:ext cx="1" cy="12701"/>
              <a:chOff x="0" y="0"/>
              <a:chExt cx="0" cy="12700"/>
            </a:xfrm>
          </p:grpSpPr>
          <p:sp>
            <p:nvSpPr>
              <p:cNvPr id="181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1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18" name="Google Shape;1602;p8"/>
            <p:cNvSpPr/>
            <p:nvPr/>
          </p:nvSpPr>
          <p:spPr>
            <a:xfrm>
              <a:off x="1043571" y="7356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lnTo>
                    <a:pt x="6672" y="7235"/>
                  </a:lnTo>
                  <a:cubicBezTo>
                    <a:pt x="6672" y="7235"/>
                    <a:pt x="6672" y="14417"/>
                    <a:pt x="0" y="14417"/>
                  </a:cubicBezTo>
                  <a:lnTo>
                    <a:pt x="0" y="21600"/>
                  </a:lnTo>
                  <a:lnTo>
                    <a:pt x="14928" y="21600"/>
                  </a:lnTo>
                  <a:lnTo>
                    <a:pt x="14928" y="14417"/>
                  </a:lnTo>
                  <a:lnTo>
                    <a:pt x="21600" y="144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603;p8"/>
            <p:cNvSpPr/>
            <p:nvPr/>
          </p:nvSpPr>
          <p:spPr>
            <a:xfrm>
              <a:off x="977424" y="684714"/>
              <a:ext cx="126408" cy="10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5" y="5204"/>
                  </a:moveTo>
                  <a:cubicBezTo>
                    <a:pt x="8892" y="5833"/>
                    <a:pt x="9528" y="6463"/>
                    <a:pt x="8892" y="7252"/>
                  </a:cubicBezTo>
                  <a:lnTo>
                    <a:pt x="8892" y="10403"/>
                  </a:lnTo>
                  <a:cubicBezTo>
                    <a:pt x="8892" y="10403"/>
                    <a:pt x="9528" y="11192"/>
                    <a:pt x="9528" y="11826"/>
                  </a:cubicBezTo>
                  <a:lnTo>
                    <a:pt x="10039" y="11826"/>
                  </a:lnTo>
                  <a:cubicBezTo>
                    <a:pt x="10039" y="11826"/>
                    <a:pt x="10039" y="11192"/>
                    <a:pt x="10546" y="10403"/>
                  </a:cubicBezTo>
                  <a:lnTo>
                    <a:pt x="10546" y="9774"/>
                  </a:lnTo>
                  <a:lnTo>
                    <a:pt x="11054" y="9144"/>
                  </a:lnTo>
                  <a:cubicBezTo>
                    <a:pt x="11561" y="9144"/>
                    <a:pt x="11561" y="8515"/>
                    <a:pt x="11561" y="8515"/>
                  </a:cubicBezTo>
                  <a:lnTo>
                    <a:pt x="13722" y="8515"/>
                  </a:lnTo>
                  <a:lnTo>
                    <a:pt x="14737" y="9774"/>
                  </a:lnTo>
                  <a:cubicBezTo>
                    <a:pt x="14737" y="9774"/>
                    <a:pt x="15248" y="10403"/>
                    <a:pt x="15248" y="11192"/>
                  </a:cubicBezTo>
                  <a:lnTo>
                    <a:pt x="15248" y="12456"/>
                  </a:lnTo>
                  <a:cubicBezTo>
                    <a:pt x="15248" y="13085"/>
                    <a:pt x="14737" y="13714"/>
                    <a:pt x="14737" y="13714"/>
                  </a:cubicBezTo>
                  <a:cubicBezTo>
                    <a:pt x="14230" y="14348"/>
                    <a:pt x="13722" y="15133"/>
                    <a:pt x="13215" y="15767"/>
                  </a:cubicBezTo>
                  <a:cubicBezTo>
                    <a:pt x="12704" y="15767"/>
                    <a:pt x="12072" y="15767"/>
                    <a:pt x="11561" y="16396"/>
                  </a:cubicBezTo>
                  <a:cubicBezTo>
                    <a:pt x="10546" y="16396"/>
                    <a:pt x="9528" y="15767"/>
                    <a:pt x="8385" y="14348"/>
                  </a:cubicBezTo>
                  <a:cubicBezTo>
                    <a:pt x="7878" y="13085"/>
                    <a:pt x="7370" y="11826"/>
                    <a:pt x="6859" y="10403"/>
                  </a:cubicBezTo>
                  <a:lnTo>
                    <a:pt x="6859" y="6463"/>
                  </a:lnTo>
                  <a:lnTo>
                    <a:pt x="7878" y="5204"/>
                  </a:lnTo>
                  <a:close/>
                  <a:moveTo>
                    <a:pt x="10039" y="0"/>
                  </a:moveTo>
                  <a:cubicBezTo>
                    <a:pt x="10039" y="629"/>
                    <a:pt x="10039" y="629"/>
                    <a:pt x="9528" y="629"/>
                  </a:cubicBezTo>
                  <a:lnTo>
                    <a:pt x="8892" y="629"/>
                  </a:lnTo>
                  <a:cubicBezTo>
                    <a:pt x="7878" y="1893"/>
                    <a:pt x="6859" y="2522"/>
                    <a:pt x="5716" y="3941"/>
                  </a:cubicBezTo>
                  <a:lnTo>
                    <a:pt x="0" y="11192"/>
                  </a:lnTo>
                  <a:cubicBezTo>
                    <a:pt x="1015" y="12456"/>
                    <a:pt x="2540" y="14348"/>
                    <a:pt x="4194" y="15767"/>
                  </a:cubicBezTo>
                  <a:cubicBezTo>
                    <a:pt x="6859" y="17655"/>
                    <a:pt x="10039" y="19707"/>
                    <a:pt x="12704" y="21600"/>
                  </a:cubicBezTo>
                  <a:cubicBezTo>
                    <a:pt x="15884" y="17655"/>
                    <a:pt x="19060" y="14348"/>
                    <a:pt x="21600" y="10403"/>
                  </a:cubicBezTo>
                  <a:cubicBezTo>
                    <a:pt x="19060" y="7881"/>
                    <a:pt x="16391" y="5204"/>
                    <a:pt x="13215" y="2522"/>
                  </a:cubicBezTo>
                  <a:cubicBezTo>
                    <a:pt x="12072" y="1263"/>
                    <a:pt x="11054" y="629"/>
                    <a:pt x="1003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605;p8"/>
            <p:cNvSpPr/>
            <p:nvPr/>
          </p:nvSpPr>
          <p:spPr>
            <a:xfrm>
              <a:off x="973702" y="762038"/>
              <a:ext cx="71379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53"/>
                  </a:lnTo>
                  <a:cubicBezTo>
                    <a:pt x="3828" y="7605"/>
                    <a:pt x="7649" y="10043"/>
                    <a:pt x="11249" y="13995"/>
                  </a:cubicBezTo>
                  <a:cubicBezTo>
                    <a:pt x="14179" y="16424"/>
                    <a:pt x="16874" y="17648"/>
                    <a:pt x="18905" y="20385"/>
                  </a:cubicBezTo>
                  <a:cubicBezTo>
                    <a:pt x="19803" y="20385"/>
                    <a:pt x="20702" y="21600"/>
                    <a:pt x="21600" y="21600"/>
                  </a:cubicBezTo>
                  <a:lnTo>
                    <a:pt x="21600" y="16424"/>
                  </a:lnTo>
                  <a:cubicBezTo>
                    <a:pt x="16874" y="13995"/>
                    <a:pt x="12375" y="10043"/>
                    <a:pt x="7649" y="6390"/>
                  </a:cubicBezTo>
                  <a:cubicBezTo>
                    <a:pt x="4726" y="5176"/>
                    <a:pt x="2923" y="2429"/>
                    <a:pt x="112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606;p8"/>
            <p:cNvSpPr/>
            <p:nvPr/>
          </p:nvSpPr>
          <p:spPr>
            <a:xfrm>
              <a:off x="1063667" y="756080"/>
              <a:ext cx="46855" cy="5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9"/>
                    <a:pt x="18516" y="2191"/>
                    <a:pt x="17147" y="2191"/>
                  </a:cubicBezTo>
                  <a:cubicBezTo>
                    <a:pt x="11663" y="6841"/>
                    <a:pt x="5831" y="11215"/>
                    <a:pt x="1379" y="15858"/>
                  </a:cubicBezTo>
                  <a:lnTo>
                    <a:pt x="0" y="15858"/>
                  </a:lnTo>
                  <a:lnTo>
                    <a:pt x="0" y="16949"/>
                  </a:lnTo>
                  <a:cubicBezTo>
                    <a:pt x="0" y="18049"/>
                    <a:pt x="0" y="20509"/>
                    <a:pt x="1379" y="21600"/>
                  </a:cubicBezTo>
                  <a:lnTo>
                    <a:pt x="3094" y="21600"/>
                  </a:lnTo>
                  <a:lnTo>
                    <a:pt x="3094" y="20509"/>
                  </a:lnTo>
                  <a:cubicBezTo>
                    <a:pt x="7200" y="15858"/>
                    <a:pt x="11663" y="12307"/>
                    <a:pt x="15769" y="9024"/>
                  </a:cubicBezTo>
                  <a:cubicBezTo>
                    <a:pt x="17147" y="9024"/>
                    <a:pt x="17147" y="9024"/>
                    <a:pt x="17147" y="7933"/>
                  </a:cubicBezTo>
                  <a:cubicBezTo>
                    <a:pt x="18516" y="6841"/>
                    <a:pt x="20231" y="5473"/>
                    <a:pt x="21600" y="437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608;p8"/>
            <p:cNvSpPr/>
            <p:nvPr/>
          </p:nvSpPr>
          <p:spPr>
            <a:xfrm>
              <a:off x="1215373" y="854978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2"/>
                    <a:pt x="18862" y="1092"/>
                    <a:pt x="17145" y="2184"/>
                  </a:cubicBezTo>
                  <a:cubicBezTo>
                    <a:pt x="11658" y="6836"/>
                    <a:pt x="5824" y="11480"/>
                    <a:pt x="1716" y="15856"/>
                  </a:cubicBezTo>
                  <a:lnTo>
                    <a:pt x="0" y="15856"/>
                  </a:lnTo>
                  <a:cubicBezTo>
                    <a:pt x="0" y="18316"/>
                    <a:pt x="0" y="19416"/>
                    <a:pt x="1716" y="21600"/>
                  </a:cubicBezTo>
                  <a:cubicBezTo>
                    <a:pt x="4455" y="16956"/>
                    <a:pt x="8573" y="13672"/>
                    <a:pt x="14397" y="10112"/>
                  </a:cubicBezTo>
                  <a:cubicBezTo>
                    <a:pt x="15776" y="9020"/>
                    <a:pt x="17145" y="7928"/>
                    <a:pt x="20231" y="6836"/>
                  </a:cubicBezTo>
                  <a:cubicBezTo>
                    <a:pt x="20231" y="5736"/>
                    <a:pt x="21600" y="4644"/>
                    <a:pt x="21600" y="4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609;p8"/>
            <p:cNvSpPr/>
            <p:nvPr/>
          </p:nvSpPr>
          <p:spPr>
            <a:xfrm>
              <a:off x="1126139" y="857947"/>
              <a:ext cx="70649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637" y="7200"/>
                    <a:pt x="8412" y="12100"/>
                    <a:pt x="12273" y="14400"/>
                  </a:cubicBezTo>
                  <a:cubicBezTo>
                    <a:pt x="15003" y="18142"/>
                    <a:pt x="18870" y="20450"/>
                    <a:pt x="21600" y="21600"/>
                  </a:cubicBezTo>
                  <a:lnTo>
                    <a:pt x="21600" y="16708"/>
                  </a:lnTo>
                  <a:cubicBezTo>
                    <a:pt x="17048" y="13250"/>
                    <a:pt x="12273" y="10942"/>
                    <a:pt x="7505" y="7200"/>
                  </a:cubicBezTo>
                  <a:cubicBezTo>
                    <a:pt x="4545" y="4892"/>
                    <a:pt x="2730" y="3742"/>
                    <a:pt x="908" y="1150"/>
                  </a:cubicBezTo>
                  <a:cubicBezTo>
                    <a:pt x="0" y="115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610;p8"/>
            <p:cNvSpPr/>
            <p:nvPr/>
          </p:nvSpPr>
          <p:spPr>
            <a:xfrm>
              <a:off x="1172216" y="820779"/>
              <a:ext cx="12701" cy="1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9" y="0"/>
                  </a:moveTo>
                  <a:cubicBezTo>
                    <a:pt x="10139" y="4111"/>
                    <a:pt x="5069" y="4111"/>
                    <a:pt x="5069" y="4111"/>
                  </a:cubicBezTo>
                  <a:lnTo>
                    <a:pt x="5069" y="8223"/>
                  </a:lnTo>
                  <a:cubicBezTo>
                    <a:pt x="5069" y="8223"/>
                    <a:pt x="0" y="8223"/>
                    <a:pt x="0" y="13377"/>
                  </a:cubicBezTo>
                  <a:lnTo>
                    <a:pt x="0" y="17489"/>
                  </a:lnTo>
                  <a:lnTo>
                    <a:pt x="5069" y="17489"/>
                  </a:lnTo>
                  <a:lnTo>
                    <a:pt x="10139" y="21600"/>
                  </a:lnTo>
                  <a:lnTo>
                    <a:pt x="16494" y="21600"/>
                  </a:lnTo>
                  <a:lnTo>
                    <a:pt x="16494" y="17489"/>
                  </a:lnTo>
                  <a:lnTo>
                    <a:pt x="21600" y="17489"/>
                  </a:lnTo>
                  <a:lnTo>
                    <a:pt x="21600" y="4111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611;p8"/>
            <p:cNvSpPr/>
            <p:nvPr/>
          </p:nvSpPr>
          <p:spPr>
            <a:xfrm>
              <a:off x="1129108" y="783590"/>
              <a:ext cx="127162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0" y="5361"/>
                  </a:moveTo>
                  <a:cubicBezTo>
                    <a:pt x="12125" y="6174"/>
                    <a:pt x="13641" y="8124"/>
                    <a:pt x="15286" y="9421"/>
                  </a:cubicBezTo>
                  <a:cubicBezTo>
                    <a:pt x="15790" y="9421"/>
                    <a:pt x="16294" y="10882"/>
                    <a:pt x="15790" y="11531"/>
                  </a:cubicBezTo>
                  <a:cubicBezTo>
                    <a:pt x="15538" y="11860"/>
                    <a:pt x="15253" y="12019"/>
                    <a:pt x="14968" y="12019"/>
                  </a:cubicBezTo>
                  <a:cubicBezTo>
                    <a:pt x="14683" y="12019"/>
                    <a:pt x="14401" y="11860"/>
                    <a:pt x="14145" y="11531"/>
                  </a:cubicBezTo>
                  <a:cubicBezTo>
                    <a:pt x="13137" y="10882"/>
                    <a:pt x="12633" y="10234"/>
                    <a:pt x="11496" y="9421"/>
                  </a:cubicBezTo>
                  <a:lnTo>
                    <a:pt x="11496" y="10234"/>
                  </a:lnTo>
                  <a:cubicBezTo>
                    <a:pt x="11496" y="10882"/>
                    <a:pt x="11496" y="11531"/>
                    <a:pt x="10988" y="11531"/>
                  </a:cubicBezTo>
                  <a:cubicBezTo>
                    <a:pt x="10988" y="12184"/>
                    <a:pt x="10988" y="12832"/>
                    <a:pt x="10484" y="12832"/>
                  </a:cubicBezTo>
                  <a:cubicBezTo>
                    <a:pt x="10484" y="13481"/>
                    <a:pt x="9980" y="13481"/>
                    <a:pt x="9475" y="13481"/>
                  </a:cubicBezTo>
                  <a:cubicBezTo>
                    <a:pt x="9475" y="14293"/>
                    <a:pt x="8967" y="14293"/>
                    <a:pt x="8335" y="14293"/>
                  </a:cubicBezTo>
                  <a:cubicBezTo>
                    <a:pt x="7831" y="14293"/>
                    <a:pt x="7831" y="14293"/>
                    <a:pt x="7327" y="13481"/>
                  </a:cubicBezTo>
                  <a:cubicBezTo>
                    <a:pt x="6822" y="13481"/>
                    <a:pt x="6314" y="12832"/>
                    <a:pt x="6314" y="12832"/>
                  </a:cubicBezTo>
                  <a:cubicBezTo>
                    <a:pt x="5810" y="12184"/>
                    <a:pt x="5810" y="12184"/>
                    <a:pt x="5810" y="11531"/>
                  </a:cubicBezTo>
                  <a:cubicBezTo>
                    <a:pt x="5178" y="11531"/>
                    <a:pt x="5178" y="10882"/>
                    <a:pt x="5178" y="10234"/>
                  </a:cubicBezTo>
                  <a:lnTo>
                    <a:pt x="5178" y="8773"/>
                  </a:lnTo>
                  <a:lnTo>
                    <a:pt x="6822" y="6823"/>
                  </a:lnTo>
                  <a:cubicBezTo>
                    <a:pt x="7327" y="6174"/>
                    <a:pt x="7831" y="5361"/>
                    <a:pt x="8967" y="5361"/>
                  </a:cubicBezTo>
                  <a:close/>
                  <a:moveTo>
                    <a:pt x="9980" y="0"/>
                  </a:moveTo>
                  <a:cubicBezTo>
                    <a:pt x="9980" y="0"/>
                    <a:pt x="9980" y="653"/>
                    <a:pt x="9475" y="653"/>
                  </a:cubicBezTo>
                  <a:lnTo>
                    <a:pt x="8967" y="653"/>
                  </a:lnTo>
                  <a:cubicBezTo>
                    <a:pt x="7831" y="1302"/>
                    <a:pt x="6822" y="2763"/>
                    <a:pt x="5810" y="4060"/>
                  </a:cubicBezTo>
                  <a:cubicBezTo>
                    <a:pt x="3665" y="6174"/>
                    <a:pt x="1516" y="8773"/>
                    <a:pt x="0" y="11531"/>
                  </a:cubicBezTo>
                  <a:cubicBezTo>
                    <a:pt x="1012" y="12832"/>
                    <a:pt x="2653" y="14293"/>
                    <a:pt x="4169" y="16243"/>
                  </a:cubicBezTo>
                  <a:cubicBezTo>
                    <a:pt x="6822" y="18353"/>
                    <a:pt x="9980" y="20303"/>
                    <a:pt x="12633" y="21600"/>
                  </a:cubicBezTo>
                  <a:cubicBezTo>
                    <a:pt x="15790" y="17540"/>
                    <a:pt x="18947" y="14293"/>
                    <a:pt x="21600" y="10882"/>
                  </a:cubicBezTo>
                  <a:cubicBezTo>
                    <a:pt x="18947" y="8124"/>
                    <a:pt x="16294" y="4713"/>
                    <a:pt x="13137" y="2114"/>
                  </a:cubicBezTo>
                  <a:cubicBezTo>
                    <a:pt x="12125" y="1302"/>
                    <a:pt x="10988" y="653"/>
                    <a:pt x="998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613;p8"/>
            <p:cNvSpPr/>
            <p:nvPr/>
          </p:nvSpPr>
          <p:spPr>
            <a:xfrm>
              <a:off x="394457" y="547917"/>
              <a:ext cx="25278" cy="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83" y="0"/>
                  </a:moveTo>
                  <a:cubicBezTo>
                    <a:pt x="10791" y="865"/>
                    <a:pt x="5717" y="2249"/>
                    <a:pt x="0" y="2939"/>
                  </a:cubicBezTo>
                  <a:cubicBezTo>
                    <a:pt x="2537" y="3629"/>
                    <a:pt x="2537" y="3629"/>
                    <a:pt x="2537" y="4319"/>
                  </a:cubicBezTo>
                  <a:cubicBezTo>
                    <a:pt x="2537" y="9503"/>
                    <a:pt x="2537" y="14517"/>
                    <a:pt x="5717" y="19525"/>
                  </a:cubicBezTo>
                  <a:cubicBezTo>
                    <a:pt x="8254" y="20215"/>
                    <a:pt x="8254" y="20910"/>
                    <a:pt x="8254" y="21600"/>
                  </a:cubicBezTo>
                  <a:cubicBezTo>
                    <a:pt x="10791" y="20910"/>
                    <a:pt x="13346" y="20215"/>
                    <a:pt x="15883" y="18836"/>
                  </a:cubicBezTo>
                  <a:cubicBezTo>
                    <a:pt x="18420" y="18836"/>
                    <a:pt x="18420" y="18836"/>
                    <a:pt x="21600" y="18146"/>
                  </a:cubicBezTo>
                  <a:cubicBezTo>
                    <a:pt x="15883" y="12267"/>
                    <a:pt x="15883" y="5874"/>
                    <a:pt x="158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614;p8"/>
            <p:cNvSpPr/>
            <p:nvPr/>
          </p:nvSpPr>
          <p:spPr>
            <a:xfrm>
              <a:off x="533413" y="452009"/>
              <a:ext cx="12728" cy="6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4" h="21600" fill="norm" stroke="1" extrusionOk="0">
                  <a:moveTo>
                    <a:pt x="14180" y="0"/>
                  </a:moveTo>
                  <a:cubicBezTo>
                    <a:pt x="9867" y="944"/>
                    <a:pt x="9867" y="2112"/>
                    <a:pt x="5521" y="2112"/>
                  </a:cubicBezTo>
                  <a:cubicBezTo>
                    <a:pt x="5521" y="8925"/>
                    <a:pt x="-3106" y="14794"/>
                    <a:pt x="1208" y="21600"/>
                  </a:cubicBezTo>
                  <a:cubicBezTo>
                    <a:pt x="5521" y="20663"/>
                    <a:pt x="9867" y="20663"/>
                    <a:pt x="9867" y="19725"/>
                  </a:cubicBezTo>
                  <a:cubicBezTo>
                    <a:pt x="14180" y="19725"/>
                    <a:pt x="14180" y="18550"/>
                    <a:pt x="18494" y="18550"/>
                  </a:cubicBezTo>
                  <a:cubicBezTo>
                    <a:pt x="14180" y="17613"/>
                    <a:pt x="14180" y="17613"/>
                    <a:pt x="14180" y="16669"/>
                  </a:cubicBezTo>
                  <a:lnTo>
                    <a:pt x="1418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615;p8"/>
            <p:cNvSpPr/>
            <p:nvPr/>
          </p:nvSpPr>
          <p:spPr>
            <a:xfrm>
              <a:off x="651698" y="365780"/>
              <a:ext cx="12701" cy="6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948"/>
                    <a:pt x="10176" y="948"/>
                    <a:pt x="5106" y="1896"/>
                  </a:cubicBezTo>
                  <a:cubicBezTo>
                    <a:pt x="5106" y="8784"/>
                    <a:pt x="0" y="14718"/>
                    <a:pt x="0" y="21600"/>
                  </a:cubicBezTo>
                  <a:cubicBezTo>
                    <a:pt x="5106" y="20652"/>
                    <a:pt x="16531" y="19704"/>
                    <a:pt x="21600" y="18750"/>
                  </a:cubicBezTo>
                  <a:cubicBezTo>
                    <a:pt x="16531" y="17802"/>
                    <a:pt x="16531" y="17802"/>
                    <a:pt x="16531" y="16614"/>
                  </a:cubicBezTo>
                  <a:cubicBezTo>
                    <a:pt x="16531" y="10680"/>
                    <a:pt x="21600" y="5934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616;p8"/>
            <p:cNvSpPr/>
            <p:nvPr/>
          </p:nvSpPr>
          <p:spPr>
            <a:xfrm>
              <a:off x="601923" y="402948"/>
              <a:ext cx="18587" cy="6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5" y="0"/>
                  </a:moveTo>
                  <a:cubicBezTo>
                    <a:pt x="14675" y="0"/>
                    <a:pt x="11225" y="991"/>
                    <a:pt x="7775" y="1990"/>
                  </a:cubicBezTo>
                  <a:cubicBezTo>
                    <a:pt x="7775" y="8196"/>
                    <a:pt x="4300" y="13411"/>
                    <a:pt x="0" y="19617"/>
                  </a:cubicBezTo>
                  <a:lnTo>
                    <a:pt x="0" y="21600"/>
                  </a:lnTo>
                  <a:cubicBezTo>
                    <a:pt x="7775" y="20609"/>
                    <a:pt x="14675" y="18619"/>
                    <a:pt x="21600" y="17383"/>
                  </a:cubicBezTo>
                  <a:cubicBezTo>
                    <a:pt x="18125" y="17383"/>
                    <a:pt x="18125" y="16385"/>
                    <a:pt x="18125" y="16385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617;p8"/>
            <p:cNvSpPr/>
            <p:nvPr/>
          </p:nvSpPr>
          <p:spPr>
            <a:xfrm>
              <a:off x="580346" y="417810"/>
              <a:ext cx="15619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13359" y="1228"/>
                    <a:pt x="4106" y="2208"/>
                  </a:cubicBezTo>
                  <a:lnTo>
                    <a:pt x="4106" y="11290"/>
                  </a:lnTo>
                  <a:cubicBezTo>
                    <a:pt x="0" y="13498"/>
                    <a:pt x="0" y="16445"/>
                    <a:pt x="0" y="19640"/>
                  </a:cubicBezTo>
                  <a:cubicBezTo>
                    <a:pt x="0" y="20620"/>
                    <a:pt x="4106" y="20620"/>
                    <a:pt x="4106" y="21600"/>
                  </a:cubicBezTo>
                  <a:cubicBezTo>
                    <a:pt x="4106" y="20620"/>
                    <a:pt x="9253" y="20620"/>
                    <a:pt x="13359" y="19640"/>
                  </a:cubicBezTo>
                  <a:lnTo>
                    <a:pt x="9253" y="18412"/>
                  </a:lnTo>
                  <a:cubicBezTo>
                    <a:pt x="13359" y="13498"/>
                    <a:pt x="17494" y="8350"/>
                    <a:pt x="17494" y="3195"/>
                  </a:cubicBezTo>
                  <a:cubicBezTo>
                    <a:pt x="21600" y="2208"/>
                    <a:pt x="21600" y="1228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618;p8"/>
            <p:cNvSpPr/>
            <p:nvPr/>
          </p:nvSpPr>
          <p:spPr>
            <a:xfrm>
              <a:off x="630143" y="380642"/>
              <a:ext cx="12701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5" y="1228"/>
                    <a:pt x="5069" y="2208"/>
                    <a:pt x="0" y="3188"/>
                  </a:cubicBezTo>
                  <a:lnTo>
                    <a:pt x="0" y="21600"/>
                  </a:lnTo>
                  <a:cubicBezTo>
                    <a:pt x="5069" y="21600"/>
                    <a:pt x="10176" y="20620"/>
                    <a:pt x="10176" y="20620"/>
                  </a:cubicBezTo>
                  <a:lnTo>
                    <a:pt x="15245" y="20620"/>
                  </a:lnTo>
                  <a:cubicBezTo>
                    <a:pt x="15245" y="13498"/>
                    <a:pt x="21600" y="7363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619;p8"/>
            <p:cNvSpPr/>
            <p:nvPr/>
          </p:nvSpPr>
          <p:spPr>
            <a:xfrm>
              <a:off x="673301" y="343475"/>
              <a:ext cx="2155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0" y="1081"/>
                    <a:pt x="9679" y="2806"/>
                    <a:pt x="2975" y="3669"/>
                  </a:cubicBezTo>
                  <a:cubicBezTo>
                    <a:pt x="2975" y="9938"/>
                    <a:pt x="0" y="15338"/>
                    <a:pt x="0" y="21600"/>
                  </a:cubicBezTo>
                  <a:cubicBezTo>
                    <a:pt x="2975" y="20738"/>
                    <a:pt x="9679" y="19875"/>
                    <a:pt x="12654" y="19013"/>
                  </a:cubicBezTo>
                  <a:cubicBezTo>
                    <a:pt x="12654" y="18144"/>
                    <a:pt x="15650" y="18144"/>
                    <a:pt x="15650" y="18144"/>
                  </a:cubicBezTo>
                  <a:cubicBezTo>
                    <a:pt x="15650" y="11881"/>
                    <a:pt x="18625" y="6481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620;p8"/>
            <p:cNvSpPr/>
            <p:nvPr/>
          </p:nvSpPr>
          <p:spPr>
            <a:xfrm>
              <a:off x="723125" y="324892"/>
              <a:ext cx="15619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4" y="0"/>
                  </a:moveTo>
                  <a:cubicBezTo>
                    <a:pt x="12317" y="0"/>
                    <a:pt x="8212" y="1442"/>
                    <a:pt x="4106" y="1442"/>
                  </a:cubicBezTo>
                  <a:cubicBezTo>
                    <a:pt x="8212" y="1442"/>
                    <a:pt x="8212" y="1442"/>
                    <a:pt x="8212" y="2592"/>
                  </a:cubicBezTo>
                  <a:cubicBezTo>
                    <a:pt x="8212" y="4892"/>
                    <a:pt x="8212" y="8642"/>
                    <a:pt x="4106" y="12092"/>
                  </a:cubicBezTo>
                  <a:cubicBezTo>
                    <a:pt x="4106" y="14400"/>
                    <a:pt x="4106" y="18142"/>
                    <a:pt x="0" y="20450"/>
                  </a:cubicBezTo>
                  <a:lnTo>
                    <a:pt x="0" y="21600"/>
                  </a:lnTo>
                  <a:lnTo>
                    <a:pt x="4106" y="21600"/>
                  </a:lnTo>
                  <a:cubicBezTo>
                    <a:pt x="8212" y="20450"/>
                    <a:pt x="12317" y="19300"/>
                    <a:pt x="17464" y="18142"/>
                  </a:cubicBezTo>
                  <a:cubicBezTo>
                    <a:pt x="17464" y="12092"/>
                    <a:pt x="21600" y="605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621;p8"/>
            <p:cNvSpPr/>
            <p:nvPr/>
          </p:nvSpPr>
          <p:spPr>
            <a:xfrm>
              <a:off x="746139" y="328613"/>
              <a:ext cx="12701" cy="2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cubicBezTo>
                    <a:pt x="6672" y="6997"/>
                    <a:pt x="6672" y="14603"/>
                    <a:pt x="0" y="21600"/>
                  </a:cubicBezTo>
                  <a:cubicBezTo>
                    <a:pt x="6672" y="19268"/>
                    <a:pt x="14928" y="16935"/>
                    <a:pt x="14928" y="11679"/>
                  </a:cubicBezTo>
                  <a:cubicBezTo>
                    <a:pt x="21600" y="9346"/>
                    <a:pt x="21600" y="6997"/>
                    <a:pt x="21600" y="4665"/>
                  </a:cubicBezTo>
                  <a:lnTo>
                    <a:pt x="21600" y="2332"/>
                  </a:lnTo>
                  <a:cubicBezTo>
                    <a:pt x="14928" y="2332"/>
                    <a:pt x="14928" y="0"/>
                    <a:pt x="667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622;p8"/>
            <p:cNvSpPr/>
            <p:nvPr/>
          </p:nvSpPr>
          <p:spPr>
            <a:xfrm>
              <a:off x="701548" y="331580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3" y="991"/>
                    <a:pt x="12347" y="991"/>
                    <a:pt x="8241" y="991"/>
                  </a:cubicBezTo>
                  <a:lnTo>
                    <a:pt x="8241" y="1983"/>
                  </a:lnTo>
                  <a:cubicBezTo>
                    <a:pt x="4136" y="8189"/>
                    <a:pt x="4136" y="15394"/>
                    <a:pt x="0" y="21600"/>
                  </a:cubicBezTo>
                  <a:cubicBezTo>
                    <a:pt x="4136" y="20609"/>
                    <a:pt x="8241" y="20609"/>
                    <a:pt x="12347" y="19610"/>
                  </a:cubicBezTo>
                  <a:cubicBezTo>
                    <a:pt x="12347" y="16385"/>
                    <a:pt x="16453" y="13404"/>
                    <a:pt x="16453" y="10179"/>
                  </a:cubicBezTo>
                  <a:cubicBezTo>
                    <a:pt x="21600" y="7198"/>
                    <a:pt x="21600" y="3972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623;p8"/>
            <p:cNvSpPr/>
            <p:nvPr/>
          </p:nvSpPr>
          <p:spPr>
            <a:xfrm>
              <a:off x="501689" y="467624"/>
              <a:ext cx="22897" cy="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600" fill="norm" stroke="1" extrusionOk="0">
                  <a:moveTo>
                    <a:pt x="20149" y="0"/>
                  </a:moveTo>
                  <a:cubicBezTo>
                    <a:pt x="12293" y="1664"/>
                    <a:pt x="6405" y="2704"/>
                    <a:pt x="1161" y="4362"/>
                  </a:cubicBezTo>
                  <a:lnTo>
                    <a:pt x="1161" y="5191"/>
                  </a:lnTo>
                  <a:cubicBezTo>
                    <a:pt x="1161" y="10382"/>
                    <a:pt x="-1451" y="15580"/>
                    <a:pt x="1161" y="21600"/>
                  </a:cubicBezTo>
                  <a:cubicBezTo>
                    <a:pt x="6405" y="20771"/>
                    <a:pt x="12293" y="19107"/>
                    <a:pt x="17518" y="17238"/>
                  </a:cubicBezTo>
                  <a:cubicBezTo>
                    <a:pt x="14905" y="11218"/>
                    <a:pt x="17518" y="6026"/>
                    <a:pt x="2014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624;p8"/>
            <p:cNvSpPr/>
            <p:nvPr/>
          </p:nvSpPr>
          <p:spPr>
            <a:xfrm>
              <a:off x="372880" y="570222"/>
              <a:ext cx="18609" cy="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3" y="0"/>
                  </a:moveTo>
                  <a:cubicBezTo>
                    <a:pt x="6917" y="719"/>
                    <a:pt x="3471" y="1442"/>
                    <a:pt x="0" y="2880"/>
                  </a:cubicBezTo>
                  <a:cubicBezTo>
                    <a:pt x="0" y="5223"/>
                    <a:pt x="0" y="7379"/>
                    <a:pt x="3471" y="10441"/>
                  </a:cubicBezTo>
                  <a:lnTo>
                    <a:pt x="3471" y="17101"/>
                  </a:lnTo>
                  <a:cubicBezTo>
                    <a:pt x="3471" y="18720"/>
                    <a:pt x="6917" y="20158"/>
                    <a:pt x="11237" y="21600"/>
                  </a:cubicBezTo>
                  <a:cubicBezTo>
                    <a:pt x="14683" y="20881"/>
                    <a:pt x="18129" y="20158"/>
                    <a:pt x="21600" y="19439"/>
                  </a:cubicBezTo>
                  <a:cubicBezTo>
                    <a:pt x="18129" y="12602"/>
                    <a:pt x="14683" y="6660"/>
                    <a:pt x="146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625;p8"/>
            <p:cNvSpPr/>
            <p:nvPr/>
          </p:nvSpPr>
          <p:spPr>
            <a:xfrm>
              <a:off x="354292" y="591796"/>
              <a:ext cx="18588" cy="8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540"/>
                  </a:lnTo>
                  <a:cubicBezTo>
                    <a:pt x="0" y="4821"/>
                    <a:pt x="3475" y="8872"/>
                    <a:pt x="3475" y="12728"/>
                  </a:cubicBezTo>
                  <a:cubicBezTo>
                    <a:pt x="6925" y="15233"/>
                    <a:pt x="6925" y="18514"/>
                    <a:pt x="11250" y="20830"/>
                  </a:cubicBezTo>
                  <a:lnTo>
                    <a:pt x="11250" y="21600"/>
                  </a:lnTo>
                  <a:cubicBezTo>
                    <a:pt x="14700" y="20830"/>
                    <a:pt x="18150" y="20054"/>
                    <a:pt x="21600" y="20054"/>
                  </a:cubicBezTo>
                  <a:lnTo>
                    <a:pt x="18150" y="19284"/>
                  </a:lnTo>
                  <a:cubicBezTo>
                    <a:pt x="6925" y="12728"/>
                    <a:pt x="11250" y="6361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626;p8"/>
            <p:cNvSpPr/>
            <p:nvPr/>
          </p:nvSpPr>
          <p:spPr>
            <a:xfrm>
              <a:off x="555801" y="433425"/>
              <a:ext cx="15619" cy="6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937"/>
                    <a:pt x="8241" y="2112"/>
                    <a:pt x="0" y="3994"/>
                  </a:cubicBezTo>
                  <a:lnTo>
                    <a:pt x="0" y="21600"/>
                  </a:lnTo>
                  <a:cubicBezTo>
                    <a:pt x="8241" y="20663"/>
                    <a:pt x="12347" y="19725"/>
                    <a:pt x="21600" y="17613"/>
                  </a:cubicBezTo>
                  <a:lnTo>
                    <a:pt x="21600" y="16669"/>
                  </a:lnTo>
                  <a:cubicBezTo>
                    <a:pt x="17494" y="15731"/>
                    <a:pt x="17494" y="13857"/>
                    <a:pt x="17494" y="12682"/>
                  </a:cubicBezTo>
                  <a:lnTo>
                    <a:pt x="17494" y="6813"/>
                  </a:lnTo>
                  <a:cubicBezTo>
                    <a:pt x="21600" y="4931"/>
                    <a:pt x="21600" y="3057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627;p8"/>
            <p:cNvSpPr/>
            <p:nvPr/>
          </p:nvSpPr>
          <p:spPr>
            <a:xfrm>
              <a:off x="289605" y="653483"/>
              <a:ext cx="18588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5" y="0"/>
                  </a:moveTo>
                  <a:cubicBezTo>
                    <a:pt x="10375" y="3205"/>
                    <a:pt x="6925" y="6803"/>
                    <a:pt x="3450" y="10007"/>
                  </a:cubicBezTo>
                  <a:cubicBezTo>
                    <a:pt x="3450" y="11604"/>
                    <a:pt x="0" y="13201"/>
                    <a:pt x="0" y="15202"/>
                  </a:cubicBezTo>
                  <a:lnTo>
                    <a:pt x="0" y="18395"/>
                  </a:lnTo>
                  <a:lnTo>
                    <a:pt x="3450" y="18395"/>
                  </a:lnTo>
                  <a:lnTo>
                    <a:pt x="6925" y="20003"/>
                  </a:lnTo>
                  <a:cubicBezTo>
                    <a:pt x="10375" y="21600"/>
                    <a:pt x="13825" y="21600"/>
                    <a:pt x="17275" y="21600"/>
                  </a:cubicBezTo>
                  <a:lnTo>
                    <a:pt x="21600" y="21600"/>
                  </a:lnTo>
                  <a:cubicBezTo>
                    <a:pt x="21600" y="13201"/>
                    <a:pt x="17275" y="6803"/>
                    <a:pt x="1727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628;p8"/>
            <p:cNvSpPr/>
            <p:nvPr/>
          </p:nvSpPr>
          <p:spPr>
            <a:xfrm>
              <a:off x="422702" y="529334"/>
              <a:ext cx="21579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924"/>
                    <a:pt x="5965" y="1661"/>
                    <a:pt x="0" y="2398"/>
                  </a:cubicBezTo>
                  <a:lnTo>
                    <a:pt x="2993" y="3141"/>
                  </a:lnTo>
                  <a:lnTo>
                    <a:pt x="2993" y="18465"/>
                  </a:lnTo>
                  <a:cubicBezTo>
                    <a:pt x="5965" y="19383"/>
                    <a:pt x="5965" y="20863"/>
                    <a:pt x="5965" y="21600"/>
                  </a:cubicBezTo>
                  <a:cubicBezTo>
                    <a:pt x="11909" y="20126"/>
                    <a:pt x="18607" y="19383"/>
                    <a:pt x="21600" y="17722"/>
                  </a:cubicBezTo>
                  <a:lnTo>
                    <a:pt x="18607" y="16985"/>
                  </a:lnTo>
                  <a:lnTo>
                    <a:pt x="18607" y="16248"/>
                  </a:lnTo>
                  <a:cubicBezTo>
                    <a:pt x="15635" y="10891"/>
                    <a:pt x="15635" y="5539"/>
                    <a:pt x="156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629;p8"/>
            <p:cNvSpPr/>
            <p:nvPr/>
          </p:nvSpPr>
          <p:spPr>
            <a:xfrm>
              <a:off x="317120" y="628962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06" y="991"/>
                    <a:pt x="4106" y="1983"/>
                    <a:pt x="0" y="2981"/>
                  </a:cubicBezTo>
                  <a:cubicBezTo>
                    <a:pt x="0" y="9187"/>
                    <a:pt x="4106" y="15394"/>
                    <a:pt x="4106" y="21600"/>
                  </a:cubicBezTo>
                  <a:cubicBezTo>
                    <a:pt x="13359" y="21600"/>
                    <a:pt x="17494" y="20609"/>
                    <a:pt x="21600" y="20609"/>
                  </a:cubicBezTo>
                  <a:cubicBezTo>
                    <a:pt x="13359" y="13404"/>
                    <a:pt x="13359" y="6206"/>
                    <a:pt x="824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630;p8"/>
            <p:cNvSpPr/>
            <p:nvPr/>
          </p:nvSpPr>
          <p:spPr>
            <a:xfrm>
              <a:off x="477155" y="489198"/>
              <a:ext cx="16948" cy="8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1600" fill="norm" stroke="1" extrusionOk="0">
                  <a:moveTo>
                    <a:pt x="15352" y="0"/>
                  </a:moveTo>
                  <a:cubicBezTo>
                    <a:pt x="11881" y="791"/>
                    <a:pt x="4989" y="1783"/>
                    <a:pt x="1543" y="2575"/>
                  </a:cubicBezTo>
                  <a:cubicBezTo>
                    <a:pt x="1543" y="8320"/>
                    <a:pt x="-1928" y="14071"/>
                    <a:pt x="1543" y="19817"/>
                  </a:cubicBezTo>
                  <a:lnTo>
                    <a:pt x="1543" y="21600"/>
                  </a:lnTo>
                  <a:lnTo>
                    <a:pt x="19672" y="17437"/>
                  </a:lnTo>
                  <a:cubicBezTo>
                    <a:pt x="15352" y="14863"/>
                    <a:pt x="15352" y="11692"/>
                    <a:pt x="15352" y="8320"/>
                  </a:cubicBezTo>
                  <a:lnTo>
                    <a:pt x="15352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631;p8"/>
            <p:cNvSpPr/>
            <p:nvPr/>
          </p:nvSpPr>
          <p:spPr>
            <a:xfrm>
              <a:off x="450217" y="507782"/>
              <a:ext cx="18587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1250" y="763"/>
                    <a:pt x="7775" y="1720"/>
                    <a:pt x="0" y="3246"/>
                  </a:cubicBezTo>
                  <a:cubicBezTo>
                    <a:pt x="0" y="9556"/>
                    <a:pt x="0" y="16053"/>
                    <a:pt x="3450" y="21600"/>
                  </a:cubicBezTo>
                  <a:cubicBezTo>
                    <a:pt x="11250" y="20831"/>
                    <a:pt x="14700" y="19112"/>
                    <a:pt x="21600" y="17585"/>
                  </a:cubicBezTo>
                  <a:lnTo>
                    <a:pt x="21600" y="16817"/>
                  </a:lnTo>
                  <a:cubicBezTo>
                    <a:pt x="18150" y="14334"/>
                    <a:pt x="18150" y="11276"/>
                    <a:pt x="18150" y="8024"/>
                  </a:cubicBezTo>
                  <a:lnTo>
                    <a:pt x="1815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632;p8"/>
            <p:cNvSpPr/>
            <p:nvPr/>
          </p:nvSpPr>
          <p:spPr>
            <a:xfrm>
              <a:off x="335706" y="610379"/>
              <a:ext cx="1858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725"/>
                  </a:lnTo>
                  <a:cubicBezTo>
                    <a:pt x="3450" y="6263"/>
                    <a:pt x="3450" y="10800"/>
                    <a:pt x="3450" y="15338"/>
                  </a:cubicBezTo>
                  <a:cubicBezTo>
                    <a:pt x="6925" y="17062"/>
                    <a:pt x="6925" y="19656"/>
                    <a:pt x="11250" y="21600"/>
                  </a:cubicBezTo>
                  <a:cubicBezTo>
                    <a:pt x="14700" y="21600"/>
                    <a:pt x="18150" y="20738"/>
                    <a:pt x="21600" y="20738"/>
                  </a:cubicBezTo>
                  <a:cubicBezTo>
                    <a:pt x="18150" y="19656"/>
                    <a:pt x="18150" y="19656"/>
                    <a:pt x="18150" y="18794"/>
                  </a:cubicBezTo>
                  <a:cubicBezTo>
                    <a:pt x="14700" y="12525"/>
                    <a:pt x="11250" y="6263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634;p8"/>
            <p:cNvSpPr/>
            <p:nvPr/>
          </p:nvSpPr>
          <p:spPr>
            <a:xfrm>
              <a:off x="85129" y="21552"/>
              <a:ext cx="684098" cy="64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5" y="1570"/>
                  </a:moveTo>
                  <a:cubicBezTo>
                    <a:pt x="19839" y="1570"/>
                    <a:pt x="19956" y="1669"/>
                    <a:pt x="19956" y="1769"/>
                  </a:cubicBezTo>
                  <a:cubicBezTo>
                    <a:pt x="20050" y="1869"/>
                    <a:pt x="20050" y="1968"/>
                    <a:pt x="19956" y="2068"/>
                  </a:cubicBezTo>
                  <a:cubicBezTo>
                    <a:pt x="19956" y="2815"/>
                    <a:pt x="20050" y="3438"/>
                    <a:pt x="20050" y="4161"/>
                  </a:cubicBezTo>
                  <a:cubicBezTo>
                    <a:pt x="20050" y="5182"/>
                    <a:pt x="20144" y="6228"/>
                    <a:pt x="20050" y="7175"/>
                  </a:cubicBezTo>
                  <a:cubicBezTo>
                    <a:pt x="20050" y="7275"/>
                    <a:pt x="20050" y="7374"/>
                    <a:pt x="19956" y="7474"/>
                  </a:cubicBezTo>
                  <a:cubicBezTo>
                    <a:pt x="19956" y="7574"/>
                    <a:pt x="19839" y="7673"/>
                    <a:pt x="19839" y="7673"/>
                  </a:cubicBezTo>
                  <a:cubicBezTo>
                    <a:pt x="19252" y="7998"/>
                    <a:pt x="18782" y="8421"/>
                    <a:pt x="18196" y="8720"/>
                  </a:cubicBezTo>
                  <a:cubicBezTo>
                    <a:pt x="17609" y="9144"/>
                    <a:pt x="16810" y="9542"/>
                    <a:pt x="16129" y="9965"/>
                  </a:cubicBezTo>
                  <a:cubicBezTo>
                    <a:pt x="15542" y="10489"/>
                    <a:pt x="14861" y="10912"/>
                    <a:pt x="14462" y="11311"/>
                  </a:cubicBezTo>
                  <a:cubicBezTo>
                    <a:pt x="13876" y="11734"/>
                    <a:pt x="13289" y="12158"/>
                    <a:pt x="12701" y="12557"/>
                  </a:cubicBezTo>
                  <a:cubicBezTo>
                    <a:pt x="12021" y="13179"/>
                    <a:pt x="11340" y="13703"/>
                    <a:pt x="10659" y="14226"/>
                  </a:cubicBezTo>
                  <a:lnTo>
                    <a:pt x="9673" y="15047"/>
                  </a:lnTo>
                  <a:cubicBezTo>
                    <a:pt x="9180" y="15471"/>
                    <a:pt x="8687" y="15895"/>
                    <a:pt x="8218" y="16194"/>
                  </a:cubicBezTo>
                  <a:lnTo>
                    <a:pt x="7724" y="16617"/>
                  </a:lnTo>
                  <a:cubicBezTo>
                    <a:pt x="7419" y="16817"/>
                    <a:pt x="7138" y="17016"/>
                    <a:pt x="6832" y="17340"/>
                  </a:cubicBezTo>
                  <a:lnTo>
                    <a:pt x="6456" y="17639"/>
                  </a:lnTo>
                  <a:lnTo>
                    <a:pt x="6151" y="17863"/>
                  </a:lnTo>
                  <a:lnTo>
                    <a:pt x="6058" y="17963"/>
                  </a:lnTo>
                  <a:cubicBezTo>
                    <a:pt x="5869" y="18062"/>
                    <a:pt x="5658" y="18261"/>
                    <a:pt x="5470" y="18486"/>
                  </a:cubicBezTo>
                  <a:cubicBezTo>
                    <a:pt x="4578" y="19109"/>
                    <a:pt x="3709" y="19831"/>
                    <a:pt x="2629" y="20355"/>
                  </a:cubicBezTo>
                  <a:lnTo>
                    <a:pt x="2347" y="20355"/>
                  </a:lnTo>
                  <a:cubicBezTo>
                    <a:pt x="2136" y="20355"/>
                    <a:pt x="2042" y="20255"/>
                    <a:pt x="2042" y="20130"/>
                  </a:cubicBezTo>
                  <a:cubicBezTo>
                    <a:pt x="1761" y="19208"/>
                    <a:pt x="1643" y="18261"/>
                    <a:pt x="1456" y="17141"/>
                  </a:cubicBezTo>
                  <a:cubicBezTo>
                    <a:pt x="1362" y="16094"/>
                    <a:pt x="1362" y="15047"/>
                    <a:pt x="1362" y="14026"/>
                  </a:cubicBezTo>
                  <a:lnTo>
                    <a:pt x="1362" y="13703"/>
                  </a:lnTo>
                  <a:cubicBezTo>
                    <a:pt x="1456" y="13703"/>
                    <a:pt x="1456" y="13603"/>
                    <a:pt x="1549" y="13603"/>
                  </a:cubicBezTo>
                  <a:cubicBezTo>
                    <a:pt x="1761" y="13603"/>
                    <a:pt x="1949" y="13503"/>
                    <a:pt x="2230" y="13403"/>
                  </a:cubicBezTo>
                  <a:cubicBezTo>
                    <a:pt x="2536" y="13279"/>
                    <a:pt x="2934" y="13080"/>
                    <a:pt x="3310" y="12781"/>
                  </a:cubicBezTo>
                  <a:lnTo>
                    <a:pt x="3709" y="12457"/>
                  </a:lnTo>
                  <a:cubicBezTo>
                    <a:pt x="3898" y="12257"/>
                    <a:pt x="4202" y="12033"/>
                    <a:pt x="4390" y="11934"/>
                  </a:cubicBezTo>
                  <a:lnTo>
                    <a:pt x="4484" y="11834"/>
                  </a:lnTo>
                  <a:cubicBezTo>
                    <a:pt x="5282" y="11211"/>
                    <a:pt x="6151" y="10688"/>
                    <a:pt x="6926" y="10065"/>
                  </a:cubicBezTo>
                  <a:cubicBezTo>
                    <a:pt x="8218" y="9144"/>
                    <a:pt x="9180" y="8520"/>
                    <a:pt x="10166" y="7897"/>
                  </a:cubicBezTo>
                  <a:cubicBezTo>
                    <a:pt x="10941" y="7374"/>
                    <a:pt x="11739" y="6951"/>
                    <a:pt x="12420" y="6428"/>
                  </a:cubicBezTo>
                  <a:lnTo>
                    <a:pt x="13500" y="5805"/>
                  </a:lnTo>
                  <a:cubicBezTo>
                    <a:pt x="14462" y="5182"/>
                    <a:pt x="15542" y="4560"/>
                    <a:pt x="16622" y="3737"/>
                  </a:cubicBezTo>
                  <a:cubicBezTo>
                    <a:pt x="16904" y="3638"/>
                    <a:pt x="17209" y="3438"/>
                    <a:pt x="17398" y="3214"/>
                  </a:cubicBezTo>
                  <a:cubicBezTo>
                    <a:pt x="17609" y="3114"/>
                    <a:pt x="17796" y="2915"/>
                    <a:pt x="17890" y="2815"/>
                  </a:cubicBezTo>
                  <a:lnTo>
                    <a:pt x="18078" y="2691"/>
                  </a:lnTo>
                  <a:cubicBezTo>
                    <a:pt x="18571" y="2292"/>
                    <a:pt x="19064" y="1968"/>
                    <a:pt x="19558" y="1669"/>
                  </a:cubicBezTo>
                  <a:cubicBezTo>
                    <a:pt x="19651" y="1669"/>
                    <a:pt x="19651" y="1570"/>
                    <a:pt x="19745" y="1570"/>
                  </a:cubicBezTo>
                  <a:close/>
                  <a:moveTo>
                    <a:pt x="21130" y="0"/>
                  </a:moveTo>
                  <a:cubicBezTo>
                    <a:pt x="21013" y="0"/>
                    <a:pt x="20825" y="0"/>
                    <a:pt x="20731" y="99"/>
                  </a:cubicBezTo>
                  <a:cubicBezTo>
                    <a:pt x="20426" y="200"/>
                    <a:pt x="20144" y="424"/>
                    <a:pt x="19839" y="523"/>
                  </a:cubicBezTo>
                  <a:cubicBezTo>
                    <a:pt x="19558" y="623"/>
                    <a:pt x="19252" y="822"/>
                    <a:pt x="18970" y="947"/>
                  </a:cubicBezTo>
                  <a:lnTo>
                    <a:pt x="17209" y="1869"/>
                  </a:lnTo>
                  <a:cubicBezTo>
                    <a:pt x="14956" y="3114"/>
                    <a:pt x="12796" y="4459"/>
                    <a:pt x="10659" y="5706"/>
                  </a:cubicBezTo>
                  <a:cubicBezTo>
                    <a:pt x="9485" y="6428"/>
                    <a:pt x="8405" y="7051"/>
                    <a:pt x="7325" y="7798"/>
                  </a:cubicBezTo>
                  <a:cubicBezTo>
                    <a:pt x="6339" y="8421"/>
                    <a:pt x="5282" y="9144"/>
                    <a:pt x="4296" y="9866"/>
                  </a:cubicBezTo>
                  <a:cubicBezTo>
                    <a:pt x="2934" y="11012"/>
                    <a:pt x="1643" y="12257"/>
                    <a:pt x="94" y="13080"/>
                  </a:cubicBezTo>
                  <a:cubicBezTo>
                    <a:pt x="94" y="13179"/>
                    <a:pt x="94" y="13179"/>
                    <a:pt x="0" y="13279"/>
                  </a:cubicBezTo>
                  <a:cubicBezTo>
                    <a:pt x="94" y="15895"/>
                    <a:pt x="94" y="18486"/>
                    <a:pt x="376" y="21077"/>
                  </a:cubicBezTo>
                  <a:lnTo>
                    <a:pt x="376" y="21376"/>
                  </a:lnTo>
                  <a:cubicBezTo>
                    <a:pt x="469" y="21501"/>
                    <a:pt x="681" y="21600"/>
                    <a:pt x="774" y="21600"/>
                  </a:cubicBezTo>
                  <a:lnTo>
                    <a:pt x="869" y="21501"/>
                  </a:lnTo>
                  <a:cubicBezTo>
                    <a:pt x="1761" y="21276"/>
                    <a:pt x="2629" y="20878"/>
                    <a:pt x="3522" y="20454"/>
                  </a:cubicBezTo>
                  <a:cubicBezTo>
                    <a:pt x="4978" y="19308"/>
                    <a:pt x="6339" y="18162"/>
                    <a:pt x="7912" y="17141"/>
                  </a:cubicBezTo>
                  <a:cubicBezTo>
                    <a:pt x="9978" y="15571"/>
                    <a:pt x="12209" y="14126"/>
                    <a:pt x="14274" y="12557"/>
                  </a:cubicBezTo>
                  <a:cubicBezTo>
                    <a:pt x="14767" y="12158"/>
                    <a:pt x="15261" y="11834"/>
                    <a:pt x="15730" y="11410"/>
                  </a:cubicBezTo>
                  <a:cubicBezTo>
                    <a:pt x="16129" y="11111"/>
                    <a:pt x="16622" y="10788"/>
                    <a:pt x="17116" y="10389"/>
                  </a:cubicBezTo>
                  <a:cubicBezTo>
                    <a:pt x="18078" y="9766"/>
                    <a:pt x="19064" y="9043"/>
                    <a:pt x="19956" y="8296"/>
                  </a:cubicBezTo>
                  <a:cubicBezTo>
                    <a:pt x="20543" y="7897"/>
                    <a:pt x="21013" y="7474"/>
                    <a:pt x="21506" y="6951"/>
                  </a:cubicBezTo>
                  <a:cubicBezTo>
                    <a:pt x="21506" y="6852"/>
                    <a:pt x="21600" y="6852"/>
                    <a:pt x="21600" y="6852"/>
                  </a:cubicBezTo>
                  <a:lnTo>
                    <a:pt x="21600" y="5506"/>
                  </a:lnTo>
                  <a:cubicBezTo>
                    <a:pt x="21506" y="4883"/>
                    <a:pt x="21506" y="4161"/>
                    <a:pt x="21412" y="3538"/>
                  </a:cubicBezTo>
                  <a:cubicBezTo>
                    <a:pt x="21318" y="2492"/>
                    <a:pt x="21224" y="1346"/>
                    <a:pt x="21224" y="324"/>
                  </a:cubicBezTo>
                  <a:lnTo>
                    <a:pt x="212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49" name="Google Shape;1636;p8"/>
            <p:cNvGrpSpPr/>
            <p:nvPr/>
          </p:nvGrpSpPr>
          <p:grpSpPr>
            <a:xfrm>
              <a:off x="97025" y="645648"/>
              <a:ext cx="1" cy="12701"/>
              <a:chOff x="0" y="0"/>
              <a:chExt cx="0" cy="12700"/>
            </a:xfrm>
          </p:grpSpPr>
          <p:sp>
            <p:nvSpPr>
              <p:cNvPr id="184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0" name="Google Shape;1637;p8"/>
            <p:cNvSpPr/>
            <p:nvPr/>
          </p:nvSpPr>
          <p:spPr>
            <a:xfrm>
              <a:off x="763241" y="246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0" y="0"/>
                    <a:pt x="18367" y="1058"/>
                    <a:pt x="17229" y="2790"/>
                  </a:cubicBezTo>
                  <a:cubicBezTo>
                    <a:pt x="18588" y="1828"/>
                    <a:pt x="20020" y="914"/>
                    <a:pt x="21600" y="0"/>
                  </a:cubicBezTo>
                  <a:close/>
                  <a:moveTo>
                    <a:pt x="17229" y="2790"/>
                  </a:moveTo>
                  <a:cubicBezTo>
                    <a:pt x="8780" y="8900"/>
                    <a:pt x="4371" y="15875"/>
                    <a:pt x="0" y="21600"/>
                  </a:cubicBezTo>
                  <a:cubicBezTo>
                    <a:pt x="5069" y="21600"/>
                    <a:pt x="10176" y="21600"/>
                    <a:pt x="10176" y="14961"/>
                  </a:cubicBezTo>
                  <a:cubicBezTo>
                    <a:pt x="13996" y="9958"/>
                    <a:pt x="15502" y="5532"/>
                    <a:pt x="17229" y="2790"/>
                  </a:cubicBez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53" name="Google Shape;1638;p8"/>
            <p:cNvGrpSpPr/>
            <p:nvPr/>
          </p:nvGrpSpPr>
          <p:grpSpPr>
            <a:xfrm>
              <a:off x="66543" y="430458"/>
              <a:ext cx="1" cy="18584"/>
              <a:chOff x="0" y="0"/>
              <a:chExt cx="0" cy="18583"/>
            </a:xfrm>
          </p:grpSpPr>
          <p:sp>
            <p:nvSpPr>
              <p:cNvPr id="1851" name="خط"/>
              <p:cNvSpPr/>
              <p:nvPr/>
            </p:nvSpPr>
            <p:spPr>
              <a:xfrm flipV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2" name="خط"/>
              <p:cNvSpPr/>
              <p:nvPr/>
            </p:nvSpPr>
            <p:spPr>
              <a:xfrm flipH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4" name="Google Shape;1639;p8"/>
            <p:cNvSpPr/>
            <p:nvPr/>
          </p:nvSpPr>
          <p:spPr>
            <a:xfrm>
              <a:off x="61677" y="492166"/>
              <a:ext cx="12701" cy="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0" y="0"/>
                    <a:pt x="0" y="3180"/>
                  </a:cubicBezTo>
                  <a:cubicBezTo>
                    <a:pt x="0" y="8254"/>
                    <a:pt x="0" y="13346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57" name="Google Shape;1640;p8"/>
            <p:cNvGrpSpPr/>
            <p:nvPr/>
          </p:nvGrpSpPr>
          <p:grpSpPr>
            <a:xfrm>
              <a:off x="69511" y="529334"/>
              <a:ext cx="1" cy="18584"/>
              <a:chOff x="0" y="0"/>
              <a:chExt cx="0" cy="18583"/>
            </a:xfrm>
          </p:grpSpPr>
          <p:sp>
            <p:nvSpPr>
              <p:cNvPr id="1855" name="خط"/>
              <p:cNvSpPr/>
              <p:nvPr/>
            </p:nvSpPr>
            <p:spPr>
              <a:xfrm flipV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6" name="خط"/>
              <p:cNvSpPr/>
              <p:nvPr/>
            </p:nvSpPr>
            <p:spPr>
              <a:xfrm flipH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8" name="Google Shape;1642;p8"/>
            <p:cNvSpPr/>
            <p:nvPr/>
          </p:nvSpPr>
          <p:spPr>
            <a:xfrm>
              <a:off x="61677" y="464656"/>
              <a:ext cx="12701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4106"/>
                  </a:cubicBezTo>
                  <a:lnTo>
                    <a:pt x="0" y="21600"/>
                  </a:lnTo>
                  <a:lnTo>
                    <a:pt x="21600" y="17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643;p8"/>
            <p:cNvSpPr/>
            <p:nvPr/>
          </p:nvSpPr>
          <p:spPr>
            <a:xfrm>
              <a:off x="70593" y="633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645;p8"/>
            <p:cNvSpPr/>
            <p:nvPr/>
          </p:nvSpPr>
          <p:spPr>
            <a:xfrm>
              <a:off x="16719" y="0"/>
              <a:ext cx="1502777" cy="129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" y="7163"/>
                  </a:moveTo>
                  <a:lnTo>
                    <a:pt x="716" y="7472"/>
                  </a:lnTo>
                  <a:cubicBezTo>
                    <a:pt x="716" y="7522"/>
                    <a:pt x="663" y="7522"/>
                    <a:pt x="663" y="7522"/>
                  </a:cubicBezTo>
                  <a:cubicBezTo>
                    <a:pt x="534" y="7633"/>
                    <a:pt x="449" y="7781"/>
                    <a:pt x="310" y="7881"/>
                  </a:cubicBezTo>
                  <a:cubicBezTo>
                    <a:pt x="310" y="7831"/>
                    <a:pt x="310" y="7732"/>
                    <a:pt x="267" y="7633"/>
                  </a:cubicBezTo>
                  <a:cubicBezTo>
                    <a:pt x="352" y="7571"/>
                    <a:pt x="395" y="7472"/>
                    <a:pt x="492" y="7423"/>
                  </a:cubicBezTo>
                  <a:cubicBezTo>
                    <a:pt x="534" y="7324"/>
                    <a:pt x="620" y="7262"/>
                    <a:pt x="716" y="7163"/>
                  </a:cubicBezTo>
                  <a:close/>
                  <a:moveTo>
                    <a:pt x="759" y="7732"/>
                  </a:moveTo>
                  <a:lnTo>
                    <a:pt x="759" y="7942"/>
                  </a:lnTo>
                  <a:lnTo>
                    <a:pt x="716" y="7992"/>
                  </a:lnTo>
                  <a:cubicBezTo>
                    <a:pt x="577" y="8091"/>
                    <a:pt x="449" y="8190"/>
                    <a:pt x="310" y="8350"/>
                  </a:cubicBezTo>
                  <a:lnTo>
                    <a:pt x="310" y="8140"/>
                  </a:lnTo>
                  <a:cubicBezTo>
                    <a:pt x="449" y="8041"/>
                    <a:pt x="577" y="7881"/>
                    <a:pt x="716" y="7781"/>
                  </a:cubicBezTo>
                  <a:cubicBezTo>
                    <a:pt x="716" y="7732"/>
                    <a:pt x="716" y="7732"/>
                    <a:pt x="759" y="7732"/>
                  </a:cubicBezTo>
                  <a:close/>
                  <a:moveTo>
                    <a:pt x="759" y="8190"/>
                  </a:moveTo>
                  <a:lnTo>
                    <a:pt x="759" y="8610"/>
                  </a:lnTo>
                  <a:cubicBezTo>
                    <a:pt x="663" y="8610"/>
                    <a:pt x="620" y="8660"/>
                    <a:pt x="577" y="8709"/>
                  </a:cubicBezTo>
                  <a:cubicBezTo>
                    <a:pt x="492" y="8759"/>
                    <a:pt x="449" y="8808"/>
                    <a:pt x="352" y="8870"/>
                  </a:cubicBezTo>
                  <a:cubicBezTo>
                    <a:pt x="352" y="8870"/>
                    <a:pt x="352" y="8920"/>
                    <a:pt x="310" y="8920"/>
                  </a:cubicBezTo>
                  <a:lnTo>
                    <a:pt x="310" y="8610"/>
                  </a:lnTo>
                  <a:cubicBezTo>
                    <a:pt x="449" y="8499"/>
                    <a:pt x="577" y="8350"/>
                    <a:pt x="716" y="8252"/>
                  </a:cubicBezTo>
                  <a:cubicBezTo>
                    <a:pt x="716" y="8190"/>
                    <a:pt x="759" y="8190"/>
                    <a:pt x="759" y="8190"/>
                  </a:cubicBezTo>
                  <a:close/>
                  <a:moveTo>
                    <a:pt x="759" y="8808"/>
                  </a:moveTo>
                  <a:lnTo>
                    <a:pt x="759" y="9117"/>
                  </a:lnTo>
                  <a:cubicBezTo>
                    <a:pt x="620" y="9229"/>
                    <a:pt x="534" y="9328"/>
                    <a:pt x="395" y="9427"/>
                  </a:cubicBezTo>
                  <a:cubicBezTo>
                    <a:pt x="395" y="9489"/>
                    <a:pt x="352" y="9489"/>
                    <a:pt x="352" y="9489"/>
                  </a:cubicBezTo>
                  <a:cubicBezTo>
                    <a:pt x="352" y="9377"/>
                    <a:pt x="310" y="9279"/>
                    <a:pt x="310" y="9179"/>
                  </a:cubicBezTo>
                  <a:lnTo>
                    <a:pt x="352" y="9179"/>
                  </a:lnTo>
                  <a:cubicBezTo>
                    <a:pt x="449" y="9068"/>
                    <a:pt x="492" y="9019"/>
                    <a:pt x="577" y="8969"/>
                  </a:cubicBezTo>
                  <a:cubicBezTo>
                    <a:pt x="620" y="8920"/>
                    <a:pt x="663" y="8870"/>
                    <a:pt x="759" y="8808"/>
                  </a:cubicBezTo>
                  <a:close/>
                  <a:moveTo>
                    <a:pt x="801" y="9377"/>
                  </a:moveTo>
                  <a:lnTo>
                    <a:pt x="801" y="9798"/>
                  </a:lnTo>
                  <a:cubicBezTo>
                    <a:pt x="663" y="9897"/>
                    <a:pt x="492" y="10046"/>
                    <a:pt x="352" y="10157"/>
                  </a:cubicBezTo>
                  <a:lnTo>
                    <a:pt x="352" y="9736"/>
                  </a:lnTo>
                  <a:cubicBezTo>
                    <a:pt x="492" y="9637"/>
                    <a:pt x="620" y="9489"/>
                    <a:pt x="759" y="9377"/>
                  </a:cubicBezTo>
                  <a:close/>
                  <a:moveTo>
                    <a:pt x="801" y="10046"/>
                  </a:moveTo>
                  <a:cubicBezTo>
                    <a:pt x="844" y="10157"/>
                    <a:pt x="844" y="10256"/>
                    <a:pt x="844" y="10355"/>
                  </a:cubicBezTo>
                  <a:cubicBezTo>
                    <a:pt x="663" y="10515"/>
                    <a:pt x="534" y="10615"/>
                    <a:pt x="395" y="10775"/>
                  </a:cubicBezTo>
                  <a:lnTo>
                    <a:pt x="395" y="10417"/>
                  </a:lnTo>
                  <a:cubicBezTo>
                    <a:pt x="492" y="10305"/>
                    <a:pt x="620" y="10206"/>
                    <a:pt x="759" y="10107"/>
                  </a:cubicBezTo>
                  <a:cubicBezTo>
                    <a:pt x="759" y="10046"/>
                    <a:pt x="801" y="10046"/>
                    <a:pt x="801" y="10046"/>
                  </a:cubicBezTo>
                  <a:close/>
                  <a:moveTo>
                    <a:pt x="844" y="10615"/>
                  </a:moveTo>
                  <a:lnTo>
                    <a:pt x="887" y="10664"/>
                  </a:lnTo>
                  <a:lnTo>
                    <a:pt x="887" y="10874"/>
                  </a:lnTo>
                  <a:cubicBezTo>
                    <a:pt x="887" y="10924"/>
                    <a:pt x="887" y="10973"/>
                    <a:pt x="930" y="11085"/>
                  </a:cubicBezTo>
                  <a:cubicBezTo>
                    <a:pt x="759" y="11085"/>
                    <a:pt x="577" y="11134"/>
                    <a:pt x="449" y="11233"/>
                  </a:cubicBezTo>
                  <a:lnTo>
                    <a:pt x="449" y="11184"/>
                  </a:lnTo>
                  <a:cubicBezTo>
                    <a:pt x="449" y="11134"/>
                    <a:pt x="449" y="11085"/>
                    <a:pt x="395" y="11035"/>
                  </a:cubicBezTo>
                  <a:cubicBezTo>
                    <a:pt x="449" y="11035"/>
                    <a:pt x="449" y="11035"/>
                    <a:pt x="449" y="10973"/>
                  </a:cubicBezTo>
                  <a:cubicBezTo>
                    <a:pt x="492" y="10973"/>
                    <a:pt x="492" y="10973"/>
                    <a:pt x="492" y="10924"/>
                  </a:cubicBezTo>
                  <a:cubicBezTo>
                    <a:pt x="620" y="10874"/>
                    <a:pt x="716" y="10775"/>
                    <a:pt x="801" y="10664"/>
                  </a:cubicBezTo>
                  <a:lnTo>
                    <a:pt x="844" y="10615"/>
                  </a:lnTo>
                  <a:close/>
                  <a:moveTo>
                    <a:pt x="10602" y="309"/>
                  </a:moveTo>
                  <a:lnTo>
                    <a:pt x="10645" y="359"/>
                  </a:lnTo>
                  <a:lnTo>
                    <a:pt x="10645" y="520"/>
                  </a:lnTo>
                  <a:cubicBezTo>
                    <a:pt x="10645" y="1027"/>
                    <a:pt x="10688" y="1596"/>
                    <a:pt x="10730" y="2115"/>
                  </a:cubicBezTo>
                  <a:cubicBezTo>
                    <a:pt x="10773" y="2425"/>
                    <a:pt x="10773" y="2783"/>
                    <a:pt x="10816" y="3093"/>
                  </a:cubicBezTo>
                  <a:lnTo>
                    <a:pt x="10816" y="3761"/>
                  </a:lnTo>
                  <a:cubicBezTo>
                    <a:pt x="10816" y="3761"/>
                    <a:pt x="10773" y="3761"/>
                    <a:pt x="10773" y="3810"/>
                  </a:cubicBezTo>
                  <a:cubicBezTo>
                    <a:pt x="10549" y="4070"/>
                    <a:pt x="10335" y="4280"/>
                    <a:pt x="10068" y="4478"/>
                  </a:cubicBezTo>
                  <a:cubicBezTo>
                    <a:pt x="9662" y="4849"/>
                    <a:pt x="9213" y="5208"/>
                    <a:pt x="8775" y="5518"/>
                  </a:cubicBezTo>
                  <a:cubicBezTo>
                    <a:pt x="8550" y="5715"/>
                    <a:pt x="8326" y="5876"/>
                    <a:pt x="8144" y="6025"/>
                  </a:cubicBezTo>
                  <a:cubicBezTo>
                    <a:pt x="7930" y="6235"/>
                    <a:pt x="7706" y="6396"/>
                    <a:pt x="7481" y="6594"/>
                  </a:cubicBezTo>
                  <a:cubicBezTo>
                    <a:pt x="6541" y="7373"/>
                    <a:pt x="5526" y="8091"/>
                    <a:pt x="4585" y="8870"/>
                  </a:cubicBezTo>
                  <a:cubicBezTo>
                    <a:pt x="3869" y="9377"/>
                    <a:pt x="3249" y="9946"/>
                    <a:pt x="2587" y="10515"/>
                  </a:cubicBezTo>
                  <a:cubicBezTo>
                    <a:pt x="2266" y="10775"/>
                    <a:pt x="1998" y="11035"/>
                    <a:pt x="1646" y="11233"/>
                  </a:cubicBezTo>
                  <a:cubicBezTo>
                    <a:pt x="1518" y="11233"/>
                    <a:pt x="1336" y="11184"/>
                    <a:pt x="1197" y="11134"/>
                  </a:cubicBezTo>
                  <a:cubicBezTo>
                    <a:pt x="1197" y="11085"/>
                    <a:pt x="1197" y="11035"/>
                    <a:pt x="1154" y="10973"/>
                  </a:cubicBezTo>
                  <a:lnTo>
                    <a:pt x="1154" y="10825"/>
                  </a:lnTo>
                  <a:cubicBezTo>
                    <a:pt x="1026" y="9538"/>
                    <a:pt x="1026" y="8252"/>
                    <a:pt x="983" y="6952"/>
                  </a:cubicBezTo>
                  <a:cubicBezTo>
                    <a:pt x="1026" y="6903"/>
                    <a:pt x="1026" y="6903"/>
                    <a:pt x="1026" y="6854"/>
                  </a:cubicBezTo>
                  <a:cubicBezTo>
                    <a:pt x="1731" y="6445"/>
                    <a:pt x="2319" y="5827"/>
                    <a:pt x="2939" y="5258"/>
                  </a:cubicBezTo>
                  <a:cubicBezTo>
                    <a:pt x="3388" y="4899"/>
                    <a:pt x="3869" y="4540"/>
                    <a:pt x="4318" y="4231"/>
                  </a:cubicBezTo>
                  <a:cubicBezTo>
                    <a:pt x="4809" y="3860"/>
                    <a:pt x="5301" y="3550"/>
                    <a:pt x="5835" y="3192"/>
                  </a:cubicBezTo>
                  <a:cubicBezTo>
                    <a:pt x="6808" y="2573"/>
                    <a:pt x="7791" y="1905"/>
                    <a:pt x="8817" y="1287"/>
                  </a:cubicBezTo>
                  <a:lnTo>
                    <a:pt x="9619" y="829"/>
                  </a:lnTo>
                  <a:cubicBezTo>
                    <a:pt x="9747" y="767"/>
                    <a:pt x="9886" y="668"/>
                    <a:pt x="10014" y="618"/>
                  </a:cubicBezTo>
                  <a:cubicBezTo>
                    <a:pt x="10153" y="569"/>
                    <a:pt x="10281" y="458"/>
                    <a:pt x="10421" y="408"/>
                  </a:cubicBezTo>
                  <a:cubicBezTo>
                    <a:pt x="10463" y="359"/>
                    <a:pt x="10549" y="359"/>
                    <a:pt x="10602" y="359"/>
                  </a:cubicBezTo>
                  <a:lnTo>
                    <a:pt x="10602" y="309"/>
                  </a:lnTo>
                  <a:close/>
                  <a:moveTo>
                    <a:pt x="983" y="11394"/>
                  </a:moveTo>
                  <a:cubicBezTo>
                    <a:pt x="983" y="11394"/>
                    <a:pt x="1026" y="11394"/>
                    <a:pt x="1026" y="11443"/>
                  </a:cubicBezTo>
                  <a:lnTo>
                    <a:pt x="1069" y="11443"/>
                  </a:lnTo>
                  <a:cubicBezTo>
                    <a:pt x="1069" y="11592"/>
                    <a:pt x="1026" y="11753"/>
                    <a:pt x="983" y="11901"/>
                  </a:cubicBezTo>
                  <a:cubicBezTo>
                    <a:pt x="844" y="11802"/>
                    <a:pt x="716" y="11654"/>
                    <a:pt x="577" y="11493"/>
                  </a:cubicBezTo>
                  <a:cubicBezTo>
                    <a:pt x="663" y="11443"/>
                    <a:pt x="716" y="11443"/>
                    <a:pt x="801" y="11394"/>
                  </a:cubicBezTo>
                  <a:close/>
                  <a:moveTo>
                    <a:pt x="1250" y="11542"/>
                  </a:moveTo>
                  <a:cubicBezTo>
                    <a:pt x="1336" y="11592"/>
                    <a:pt x="1421" y="11654"/>
                    <a:pt x="1518" y="11753"/>
                  </a:cubicBezTo>
                  <a:cubicBezTo>
                    <a:pt x="1464" y="11963"/>
                    <a:pt x="1464" y="12161"/>
                    <a:pt x="1421" y="12371"/>
                  </a:cubicBezTo>
                  <a:cubicBezTo>
                    <a:pt x="1336" y="12272"/>
                    <a:pt x="1250" y="12161"/>
                    <a:pt x="1154" y="12062"/>
                  </a:cubicBezTo>
                  <a:lnTo>
                    <a:pt x="1154" y="12012"/>
                  </a:lnTo>
                  <a:cubicBezTo>
                    <a:pt x="1197" y="11852"/>
                    <a:pt x="1197" y="11703"/>
                    <a:pt x="1250" y="11542"/>
                  </a:cubicBezTo>
                  <a:close/>
                  <a:moveTo>
                    <a:pt x="1689" y="11852"/>
                  </a:moveTo>
                  <a:cubicBezTo>
                    <a:pt x="1731" y="11901"/>
                    <a:pt x="1785" y="11901"/>
                    <a:pt x="1827" y="11963"/>
                  </a:cubicBezTo>
                  <a:cubicBezTo>
                    <a:pt x="1827" y="12062"/>
                    <a:pt x="1785" y="12210"/>
                    <a:pt x="1785" y="12322"/>
                  </a:cubicBezTo>
                  <a:cubicBezTo>
                    <a:pt x="1731" y="12421"/>
                    <a:pt x="1731" y="12520"/>
                    <a:pt x="1731" y="12581"/>
                  </a:cubicBezTo>
                  <a:cubicBezTo>
                    <a:pt x="1689" y="12581"/>
                    <a:pt x="1646" y="12520"/>
                    <a:pt x="1603" y="12470"/>
                  </a:cubicBezTo>
                  <a:lnTo>
                    <a:pt x="1603" y="12371"/>
                  </a:lnTo>
                  <a:cubicBezTo>
                    <a:pt x="1646" y="12322"/>
                    <a:pt x="1646" y="12272"/>
                    <a:pt x="1646" y="12161"/>
                  </a:cubicBezTo>
                  <a:cubicBezTo>
                    <a:pt x="1646" y="12062"/>
                    <a:pt x="1689" y="11963"/>
                    <a:pt x="1689" y="11852"/>
                  </a:cubicBezTo>
                  <a:close/>
                  <a:moveTo>
                    <a:pt x="1998" y="12062"/>
                  </a:moveTo>
                  <a:cubicBezTo>
                    <a:pt x="2052" y="12111"/>
                    <a:pt x="2095" y="12111"/>
                    <a:pt x="2138" y="12161"/>
                  </a:cubicBezTo>
                  <a:cubicBezTo>
                    <a:pt x="2138" y="12272"/>
                    <a:pt x="2095" y="12421"/>
                    <a:pt x="2095" y="12581"/>
                  </a:cubicBezTo>
                  <a:lnTo>
                    <a:pt x="2095" y="12520"/>
                  </a:lnTo>
                  <a:cubicBezTo>
                    <a:pt x="2095" y="12631"/>
                    <a:pt x="2052" y="12730"/>
                    <a:pt x="2052" y="12829"/>
                  </a:cubicBezTo>
                  <a:cubicBezTo>
                    <a:pt x="1998" y="12829"/>
                    <a:pt x="1956" y="12779"/>
                    <a:pt x="1913" y="12730"/>
                  </a:cubicBezTo>
                  <a:lnTo>
                    <a:pt x="1913" y="12631"/>
                  </a:lnTo>
                  <a:cubicBezTo>
                    <a:pt x="1913" y="12470"/>
                    <a:pt x="1956" y="12371"/>
                    <a:pt x="1956" y="12210"/>
                  </a:cubicBezTo>
                  <a:cubicBezTo>
                    <a:pt x="1998" y="12161"/>
                    <a:pt x="1998" y="12111"/>
                    <a:pt x="1998" y="12062"/>
                  </a:cubicBezTo>
                  <a:close/>
                  <a:moveTo>
                    <a:pt x="2319" y="12272"/>
                  </a:moveTo>
                  <a:cubicBezTo>
                    <a:pt x="2405" y="12322"/>
                    <a:pt x="2490" y="12421"/>
                    <a:pt x="2587" y="12470"/>
                  </a:cubicBezTo>
                  <a:cubicBezTo>
                    <a:pt x="2533" y="12680"/>
                    <a:pt x="2490" y="12940"/>
                    <a:pt x="2490" y="13200"/>
                  </a:cubicBezTo>
                  <a:cubicBezTo>
                    <a:pt x="2405" y="13138"/>
                    <a:pt x="2319" y="13039"/>
                    <a:pt x="2223" y="12990"/>
                  </a:cubicBezTo>
                  <a:lnTo>
                    <a:pt x="2223" y="12891"/>
                  </a:lnTo>
                  <a:cubicBezTo>
                    <a:pt x="2266" y="12680"/>
                    <a:pt x="2266" y="12470"/>
                    <a:pt x="2319" y="12272"/>
                  </a:cubicBezTo>
                  <a:close/>
                  <a:moveTo>
                    <a:pt x="2715" y="12581"/>
                  </a:moveTo>
                  <a:cubicBezTo>
                    <a:pt x="2800" y="12631"/>
                    <a:pt x="2854" y="12680"/>
                    <a:pt x="2896" y="12680"/>
                  </a:cubicBezTo>
                  <a:lnTo>
                    <a:pt x="2896" y="12940"/>
                  </a:lnTo>
                  <a:cubicBezTo>
                    <a:pt x="2854" y="13138"/>
                    <a:pt x="2854" y="13299"/>
                    <a:pt x="2800" y="13447"/>
                  </a:cubicBezTo>
                  <a:cubicBezTo>
                    <a:pt x="2758" y="13398"/>
                    <a:pt x="2715" y="13348"/>
                    <a:pt x="2672" y="13348"/>
                  </a:cubicBezTo>
                  <a:cubicBezTo>
                    <a:pt x="2672" y="13348"/>
                    <a:pt x="2672" y="13299"/>
                    <a:pt x="2629" y="13299"/>
                  </a:cubicBezTo>
                  <a:lnTo>
                    <a:pt x="2672" y="13250"/>
                  </a:lnTo>
                  <a:cubicBezTo>
                    <a:pt x="2672" y="13089"/>
                    <a:pt x="2672" y="12990"/>
                    <a:pt x="2715" y="12829"/>
                  </a:cubicBezTo>
                  <a:lnTo>
                    <a:pt x="2715" y="12581"/>
                  </a:lnTo>
                  <a:close/>
                  <a:moveTo>
                    <a:pt x="3067" y="12829"/>
                  </a:moveTo>
                  <a:cubicBezTo>
                    <a:pt x="3164" y="12891"/>
                    <a:pt x="3292" y="12990"/>
                    <a:pt x="3388" y="13039"/>
                  </a:cubicBezTo>
                  <a:cubicBezTo>
                    <a:pt x="3334" y="13299"/>
                    <a:pt x="3292" y="13509"/>
                    <a:pt x="3249" y="13757"/>
                  </a:cubicBezTo>
                  <a:cubicBezTo>
                    <a:pt x="3164" y="13707"/>
                    <a:pt x="3067" y="13608"/>
                    <a:pt x="2982" y="13559"/>
                  </a:cubicBezTo>
                  <a:lnTo>
                    <a:pt x="2982" y="13509"/>
                  </a:lnTo>
                  <a:cubicBezTo>
                    <a:pt x="3025" y="13299"/>
                    <a:pt x="3067" y="13039"/>
                    <a:pt x="3067" y="12829"/>
                  </a:cubicBezTo>
                  <a:close/>
                  <a:moveTo>
                    <a:pt x="3516" y="13138"/>
                  </a:moveTo>
                  <a:cubicBezTo>
                    <a:pt x="3602" y="13200"/>
                    <a:pt x="3698" y="13299"/>
                    <a:pt x="3783" y="13348"/>
                  </a:cubicBezTo>
                  <a:cubicBezTo>
                    <a:pt x="3783" y="13447"/>
                    <a:pt x="3741" y="13559"/>
                    <a:pt x="3741" y="13608"/>
                  </a:cubicBezTo>
                  <a:cubicBezTo>
                    <a:pt x="3741" y="13757"/>
                    <a:pt x="3698" y="13917"/>
                    <a:pt x="3698" y="14017"/>
                  </a:cubicBezTo>
                  <a:cubicBezTo>
                    <a:pt x="3602" y="13967"/>
                    <a:pt x="3516" y="13917"/>
                    <a:pt x="3431" y="13868"/>
                  </a:cubicBezTo>
                  <a:cubicBezTo>
                    <a:pt x="3473" y="13757"/>
                    <a:pt x="3473" y="13658"/>
                    <a:pt x="3473" y="13559"/>
                  </a:cubicBezTo>
                  <a:cubicBezTo>
                    <a:pt x="3473" y="13398"/>
                    <a:pt x="3516" y="13299"/>
                    <a:pt x="3516" y="13138"/>
                  </a:cubicBezTo>
                  <a:close/>
                  <a:moveTo>
                    <a:pt x="3965" y="13447"/>
                  </a:moveTo>
                  <a:lnTo>
                    <a:pt x="3965" y="13509"/>
                  </a:lnTo>
                  <a:cubicBezTo>
                    <a:pt x="4051" y="13559"/>
                    <a:pt x="4136" y="13608"/>
                    <a:pt x="4189" y="13658"/>
                  </a:cubicBezTo>
                  <a:lnTo>
                    <a:pt x="4189" y="13868"/>
                  </a:lnTo>
                  <a:cubicBezTo>
                    <a:pt x="4136" y="14017"/>
                    <a:pt x="4136" y="14177"/>
                    <a:pt x="4136" y="14326"/>
                  </a:cubicBezTo>
                  <a:cubicBezTo>
                    <a:pt x="4051" y="14276"/>
                    <a:pt x="3965" y="14227"/>
                    <a:pt x="3869" y="14177"/>
                  </a:cubicBezTo>
                  <a:lnTo>
                    <a:pt x="3869" y="14128"/>
                  </a:lnTo>
                  <a:cubicBezTo>
                    <a:pt x="3922" y="13868"/>
                    <a:pt x="3922" y="13658"/>
                    <a:pt x="3965" y="13447"/>
                  </a:cubicBezTo>
                  <a:close/>
                  <a:moveTo>
                    <a:pt x="21333" y="12940"/>
                  </a:moveTo>
                  <a:cubicBezTo>
                    <a:pt x="21333" y="13250"/>
                    <a:pt x="21290" y="13559"/>
                    <a:pt x="21237" y="13868"/>
                  </a:cubicBezTo>
                  <a:cubicBezTo>
                    <a:pt x="21237" y="13967"/>
                    <a:pt x="21237" y="14066"/>
                    <a:pt x="21194" y="14227"/>
                  </a:cubicBezTo>
                  <a:lnTo>
                    <a:pt x="21194" y="14276"/>
                  </a:lnTo>
                  <a:cubicBezTo>
                    <a:pt x="21156" y="14320"/>
                    <a:pt x="21118" y="14325"/>
                    <a:pt x="21110" y="14360"/>
                  </a:cubicBezTo>
                  <a:cubicBezTo>
                    <a:pt x="21152" y="13956"/>
                    <a:pt x="21194" y="13504"/>
                    <a:pt x="21194" y="13089"/>
                  </a:cubicBezTo>
                  <a:cubicBezTo>
                    <a:pt x="21237" y="13039"/>
                    <a:pt x="21290" y="12990"/>
                    <a:pt x="21333" y="12940"/>
                  </a:cubicBezTo>
                  <a:close/>
                  <a:moveTo>
                    <a:pt x="4360" y="13757"/>
                  </a:moveTo>
                  <a:cubicBezTo>
                    <a:pt x="4457" y="13868"/>
                    <a:pt x="4542" y="13917"/>
                    <a:pt x="4671" y="14017"/>
                  </a:cubicBezTo>
                  <a:cubicBezTo>
                    <a:pt x="4628" y="14227"/>
                    <a:pt x="4585" y="14375"/>
                    <a:pt x="4542" y="14586"/>
                  </a:cubicBezTo>
                  <a:cubicBezTo>
                    <a:pt x="4457" y="14536"/>
                    <a:pt x="4360" y="14486"/>
                    <a:pt x="4275" y="14437"/>
                  </a:cubicBezTo>
                  <a:cubicBezTo>
                    <a:pt x="4318" y="14227"/>
                    <a:pt x="4360" y="14017"/>
                    <a:pt x="4360" y="13757"/>
                  </a:cubicBezTo>
                  <a:close/>
                  <a:moveTo>
                    <a:pt x="21023" y="13250"/>
                  </a:moveTo>
                  <a:cubicBezTo>
                    <a:pt x="21023" y="13447"/>
                    <a:pt x="20970" y="13707"/>
                    <a:pt x="20970" y="13917"/>
                  </a:cubicBezTo>
                  <a:cubicBezTo>
                    <a:pt x="20927" y="14128"/>
                    <a:pt x="20927" y="14326"/>
                    <a:pt x="20884" y="14536"/>
                  </a:cubicBezTo>
                  <a:cubicBezTo>
                    <a:pt x="20841" y="14635"/>
                    <a:pt x="20756" y="14684"/>
                    <a:pt x="20702" y="14746"/>
                  </a:cubicBezTo>
                  <a:lnTo>
                    <a:pt x="20702" y="14486"/>
                  </a:lnTo>
                  <a:cubicBezTo>
                    <a:pt x="20756" y="14177"/>
                    <a:pt x="20799" y="13819"/>
                    <a:pt x="20799" y="13447"/>
                  </a:cubicBezTo>
                  <a:cubicBezTo>
                    <a:pt x="20884" y="13348"/>
                    <a:pt x="20927" y="13299"/>
                    <a:pt x="21023" y="13250"/>
                  </a:cubicBezTo>
                  <a:close/>
                  <a:moveTo>
                    <a:pt x="4809" y="14128"/>
                  </a:moveTo>
                  <a:cubicBezTo>
                    <a:pt x="4895" y="14177"/>
                    <a:pt x="4938" y="14227"/>
                    <a:pt x="5034" y="14276"/>
                  </a:cubicBezTo>
                  <a:cubicBezTo>
                    <a:pt x="4991" y="14375"/>
                    <a:pt x="4991" y="14486"/>
                    <a:pt x="4938" y="14586"/>
                  </a:cubicBezTo>
                  <a:lnTo>
                    <a:pt x="4938" y="14845"/>
                  </a:lnTo>
                  <a:cubicBezTo>
                    <a:pt x="4852" y="14796"/>
                    <a:pt x="4767" y="14746"/>
                    <a:pt x="4724" y="14684"/>
                  </a:cubicBezTo>
                  <a:cubicBezTo>
                    <a:pt x="4724" y="14536"/>
                    <a:pt x="4809" y="14326"/>
                    <a:pt x="4809" y="14128"/>
                  </a:cubicBezTo>
                  <a:close/>
                  <a:moveTo>
                    <a:pt x="5162" y="14437"/>
                  </a:moveTo>
                  <a:cubicBezTo>
                    <a:pt x="5258" y="14486"/>
                    <a:pt x="5344" y="14536"/>
                    <a:pt x="5429" y="14586"/>
                  </a:cubicBezTo>
                  <a:cubicBezTo>
                    <a:pt x="5387" y="14796"/>
                    <a:pt x="5387" y="14994"/>
                    <a:pt x="5387" y="15155"/>
                  </a:cubicBezTo>
                  <a:cubicBezTo>
                    <a:pt x="5301" y="15105"/>
                    <a:pt x="5162" y="15056"/>
                    <a:pt x="5077" y="14944"/>
                  </a:cubicBezTo>
                  <a:lnTo>
                    <a:pt x="5077" y="14895"/>
                  </a:lnTo>
                  <a:cubicBezTo>
                    <a:pt x="5119" y="14746"/>
                    <a:pt x="5162" y="14586"/>
                    <a:pt x="5162" y="14437"/>
                  </a:cubicBezTo>
                  <a:close/>
                  <a:moveTo>
                    <a:pt x="20617" y="13608"/>
                  </a:moveTo>
                  <a:cubicBezTo>
                    <a:pt x="20617" y="13819"/>
                    <a:pt x="20574" y="13967"/>
                    <a:pt x="20574" y="14128"/>
                  </a:cubicBezTo>
                  <a:cubicBezTo>
                    <a:pt x="20531" y="14375"/>
                    <a:pt x="20531" y="14635"/>
                    <a:pt x="20488" y="14895"/>
                  </a:cubicBezTo>
                  <a:lnTo>
                    <a:pt x="20488" y="14944"/>
                  </a:lnTo>
                  <a:cubicBezTo>
                    <a:pt x="20392" y="15056"/>
                    <a:pt x="20264" y="15155"/>
                    <a:pt x="20125" y="15254"/>
                  </a:cubicBezTo>
                  <a:cubicBezTo>
                    <a:pt x="20168" y="15204"/>
                    <a:pt x="20168" y="15204"/>
                    <a:pt x="20168" y="15155"/>
                  </a:cubicBezTo>
                  <a:cubicBezTo>
                    <a:pt x="20221" y="14746"/>
                    <a:pt x="20307" y="14326"/>
                    <a:pt x="20307" y="13917"/>
                  </a:cubicBezTo>
                  <a:cubicBezTo>
                    <a:pt x="20392" y="13819"/>
                    <a:pt x="20531" y="13707"/>
                    <a:pt x="20617" y="13608"/>
                  </a:cubicBezTo>
                  <a:close/>
                  <a:moveTo>
                    <a:pt x="5611" y="14746"/>
                  </a:moveTo>
                  <a:cubicBezTo>
                    <a:pt x="5654" y="14796"/>
                    <a:pt x="5739" y="14845"/>
                    <a:pt x="5793" y="14895"/>
                  </a:cubicBezTo>
                  <a:cubicBezTo>
                    <a:pt x="5793" y="15056"/>
                    <a:pt x="5793" y="15254"/>
                    <a:pt x="5739" y="15415"/>
                  </a:cubicBezTo>
                  <a:cubicBezTo>
                    <a:pt x="5697" y="15365"/>
                    <a:pt x="5611" y="15303"/>
                    <a:pt x="5568" y="15254"/>
                  </a:cubicBezTo>
                  <a:lnTo>
                    <a:pt x="5568" y="14796"/>
                  </a:lnTo>
                  <a:lnTo>
                    <a:pt x="5611" y="14746"/>
                  </a:lnTo>
                  <a:close/>
                  <a:moveTo>
                    <a:pt x="5964" y="14994"/>
                  </a:moveTo>
                  <a:cubicBezTo>
                    <a:pt x="6103" y="15105"/>
                    <a:pt x="6188" y="15155"/>
                    <a:pt x="6274" y="15254"/>
                  </a:cubicBezTo>
                  <a:cubicBezTo>
                    <a:pt x="6274" y="15303"/>
                    <a:pt x="6231" y="15415"/>
                    <a:pt x="6231" y="15464"/>
                  </a:cubicBezTo>
                  <a:cubicBezTo>
                    <a:pt x="6231" y="15563"/>
                    <a:pt x="6231" y="15674"/>
                    <a:pt x="6188" y="15724"/>
                  </a:cubicBezTo>
                  <a:cubicBezTo>
                    <a:pt x="6103" y="15674"/>
                    <a:pt x="6006" y="15612"/>
                    <a:pt x="5921" y="15563"/>
                  </a:cubicBezTo>
                  <a:lnTo>
                    <a:pt x="5921" y="15513"/>
                  </a:lnTo>
                  <a:cubicBezTo>
                    <a:pt x="5964" y="15365"/>
                    <a:pt x="5964" y="15204"/>
                    <a:pt x="5964" y="14994"/>
                  </a:cubicBezTo>
                  <a:close/>
                  <a:moveTo>
                    <a:pt x="20125" y="14128"/>
                  </a:moveTo>
                  <a:cubicBezTo>
                    <a:pt x="20082" y="14177"/>
                    <a:pt x="20082" y="14227"/>
                    <a:pt x="20082" y="14326"/>
                  </a:cubicBezTo>
                  <a:cubicBezTo>
                    <a:pt x="20039" y="14684"/>
                    <a:pt x="19954" y="15056"/>
                    <a:pt x="19954" y="15415"/>
                  </a:cubicBezTo>
                  <a:cubicBezTo>
                    <a:pt x="19815" y="15563"/>
                    <a:pt x="19730" y="15674"/>
                    <a:pt x="19591" y="15773"/>
                  </a:cubicBezTo>
                  <a:lnTo>
                    <a:pt x="19591" y="15612"/>
                  </a:lnTo>
                  <a:cubicBezTo>
                    <a:pt x="19633" y="15204"/>
                    <a:pt x="19730" y="14845"/>
                    <a:pt x="19772" y="14486"/>
                  </a:cubicBezTo>
                  <a:cubicBezTo>
                    <a:pt x="19858" y="14326"/>
                    <a:pt x="19997" y="14227"/>
                    <a:pt x="20125" y="14128"/>
                  </a:cubicBezTo>
                  <a:close/>
                  <a:moveTo>
                    <a:pt x="6455" y="15365"/>
                  </a:moveTo>
                  <a:cubicBezTo>
                    <a:pt x="6541" y="15415"/>
                    <a:pt x="6637" y="15513"/>
                    <a:pt x="6765" y="15563"/>
                  </a:cubicBezTo>
                  <a:cubicBezTo>
                    <a:pt x="6722" y="15724"/>
                    <a:pt x="6680" y="15922"/>
                    <a:pt x="6680" y="16082"/>
                  </a:cubicBezTo>
                  <a:cubicBezTo>
                    <a:pt x="6594" y="16033"/>
                    <a:pt x="6455" y="15922"/>
                    <a:pt x="6370" y="15823"/>
                  </a:cubicBezTo>
                  <a:lnTo>
                    <a:pt x="6370" y="15724"/>
                  </a:lnTo>
                  <a:cubicBezTo>
                    <a:pt x="6413" y="15612"/>
                    <a:pt x="6413" y="15464"/>
                    <a:pt x="6455" y="15365"/>
                  </a:cubicBezTo>
                  <a:close/>
                  <a:moveTo>
                    <a:pt x="19548" y="14635"/>
                  </a:moveTo>
                  <a:lnTo>
                    <a:pt x="19548" y="14684"/>
                  </a:lnTo>
                  <a:cubicBezTo>
                    <a:pt x="19505" y="15105"/>
                    <a:pt x="19366" y="15513"/>
                    <a:pt x="19420" y="15984"/>
                  </a:cubicBezTo>
                  <a:cubicBezTo>
                    <a:pt x="19281" y="16082"/>
                    <a:pt x="19152" y="16182"/>
                    <a:pt x="19056" y="16293"/>
                  </a:cubicBezTo>
                  <a:lnTo>
                    <a:pt x="19056" y="16182"/>
                  </a:lnTo>
                  <a:cubicBezTo>
                    <a:pt x="19099" y="15773"/>
                    <a:pt x="19195" y="15415"/>
                    <a:pt x="19195" y="14994"/>
                  </a:cubicBezTo>
                  <a:cubicBezTo>
                    <a:pt x="19324" y="14895"/>
                    <a:pt x="19462" y="14796"/>
                    <a:pt x="19548" y="14635"/>
                  </a:cubicBezTo>
                  <a:close/>
                  <a:moveTo>
                    <a:pt x="6904" y="15674"/>
                  </a:moveTo>
                  <a:cubicBezTo>
                    <a:pt x="6947" y="15724"/>
                    <a:pt x="6990" y="15724"/>
                    <a:pt x="7033" y="15773"/>
                  </a:cubicBezTo>
                  <a:lnTo>
                    <a:pt x="7033" y="16033"/>
                  </a:lnTo>
                  <a:cubicBezTo>
                    <a:pt x="7033" y="16132"/>
                    <a:pt x="7033" y="16231"/>
                    <a:pt x="6990" y="16342"/>
                  </a:cubicBezTo>
                  <a:cubicBezTo>
                    <a:pt x="6947" y="16293"/>
                    <a:pt x="6904" y="16231"/>
                    <a:pt x="6862" y="16231"/>
                  </a:cubicBezTo>
                  <a:cubicBezTo>
                    <a:pt x="6862" y="16082"/>
                    <a:pt x="6862" y="15984"/>
                    <a:pt x="6904" y="15823"/>
                  </a:cubicBezTo>
                  <a:lnTo>
                    <a:pt x="6904" y="15674"/>
                  </a:lnTo>
                  <a:close/>
                  <a:moveTo>
                    <a:pt x="7214" y="15872"/>
                  </a:moveTo>
                  <a:cubicBezTo>
                    <a:pt x="7342" y="15984"/>
                    <a:pt x="7481" y="16082"/>
                    <a:pt x="7567" y="16132"/>
                  </a:cubicBezTo>
                  <a:cubicBezTo>
                    <a:pt x="7567" y="16342"/>
                    <a:pt x="7524" y="16540"/>
                    <a:pt x="7524" y="16701"/>
                  </a:cubicBezTo>
                  <a:cubicBezTo>
                    <a:pt x="7396" y="16652"/>
                    <a:pt x="7300" y="16540"/>
                    <a:pt x="7171" y="16441"/>
                  </a:cubicBezTo>
                  <a:lnTo>
                    <a:pt x="7171" y="16392"/>
                  </a:lnTo>
                  <a:cubicBezTo>
                    <a:pt x="7171" y="16293"/>
                    <a:pt x="7214" y="16132"/>
                    <a:pt x="7214" y="16033"/>
                  </a:cubicBezTo>
                  <a:lnTo>
                    <a:pt x="7214" y="15872"/>
                  </a:lnTo>
                  <a:close/>
                  <a:moveTo>
                    <a:pt x="19013" y="15204"/>
                  </a:moveTo>
                  <a:lnTo>
                    <a:pt x="19013" y="15303"/>
                  </a:lnTo>
                  <a:cubicBezTo>
                    <a:pt x="18971" y="15724"/>
                    <a:pt x="18885" y="16082"/>
                    <a:pt x="18885" y="16491"/>
                  </a:cubicBezTo>
                  <a:cubicBezTo>
                    <a:pt x="18789" y="16540"/>
                    <a:pt x="18704" y="16652"/>
                    <a:pt x="18618" y="16701"/>
                  </a:cubicBezTo>
                  <a:cubicBezTo>
                    <a:pt x="18618" y="16701"/>
                    <a:pt x="18565" y="16701"/>
                    <a:pt x="18565" y="16751"/>
                  </a:cubicBezTo>
                  <a:lnTo>
                    <a:pt x="18565" y="16701"/>
                  </a:lnTo>
                  <a:cubicBezTo>
                    <a:pt x="18618" y="16293"/>
                    <a:pt x="18704" y="15922"/>
                    <a:pt x="18746" y="15464"/>
                  </a:cubicBezTo>
                  <a:cubicBezTo>
                    <a:pt x="18832" y="15415"/>
                    <a:pt x="18928" y="15303"/>
                    <a:pt x="19013" y="15204"/>
                  </a:cubicBezTo>
                  <a:close/>
                  <a:moveTo>
                    <a:pt x="7748" y="16231"/>
                  </a:moveTo>
                  <a:cubicBezTo>
                    <a:pt x="7877" y="16342"/>
                    <a:pt x="7973" y="16441"/>
                    <a:pt x="8101" y="16491"/>
                  </a:cubicBezTo>
                  <a:cubicBezTo>
                    <a:pt x="8059" y="16701"/>
                    <a:pt x="8059" y="16911"/>
                    <a:pt x="8016" y="17109"/>
                  </a:cubicBezTo>
                  <a:cubicBezTo>
                    <a:pt x="7930" y="17010"/>
                    <a:pt x="7791" y="16961"/>
                    <a:pt x="7706" y="16849"/>
                  </a:cubicBezTo>
                  <a:cubicBezTo>
                    <a:pt x="7706" y="16701"/>
                    <a:pt x="7748" y="16491"/>
                    <a:pt x="7748" y="16342"/>
                  </a:cubicBezTo>
                  <a:lnTo>
                    <a:pt x="7748" y="16231"/>
                  </a:lnTo>
                  <a:close/>
                  <a:moveTo>
                    <a:pt x="18522" y="15674"/>
                  </a:moveTo>
                  <a:lnTo>
                    <a:pt x="18522" y="15724"/>
                  </a:lnTo>
                  <a:cubicBezTo>
                    <a:pt x="18479" y="16132"/>
                    <a:pt x="18394" y="16491"/>
                    <a:pt x="18394" y="16911"/>
                  </a:cubicBezTo>
                  <a:cubicBezTo>
                    <a:pt x="18255" y="17010"/>
                    <a:pt x="18169" y="17060"/>
                    <a:pt x="18084" y="17159"/>
                  </a:cubicBezTo>
                  <a:lnTo>
                    <a:pt x="18084" y="17109"/>
                  </a:lnTo>
                  <a:cubicBezTo>
                    <a:pt x="18084" y="17010"/>
                    <a:pt x="18084" y="16911"/>
                    <a:pt x="18126" y="16751"/>
                  </a:cubicBezTo>
                  <a:cubicBezTo>
                    <a:pt x="18126" y="16491"/>
                    <a:pt x="18169" y="16231"/>
                    <a:pt x="18212" y="16033"/>
                  </a:cubicBezTo>
                  <a:cubicBezTo>
                    <a:pt x="18351" y="15872"/>
                    <a:pt x="18436" y="15773"/>
                    <a:pt x="18522" y="15674"/>
                  </a:cubicBezTo>
                  <a:close/>
                  <a:moveTo>
                    <a:pt x="8283" y="16602"/>
                  </a:moveTo>
                  <a:cubicBezTo>
                    <a:pt x="8283" y="16652"/>
                    <a:pt x="8326" y="16652"/>
                    <a:pt x="8326" y="16652"/>
                  </a:cubicBezTo>
                  <a:cubicBezTo>
                    <a:pt x="8411" y="16701"/>
                    <a:pt x="8508" y="16751"/>
                    <a:pt x="8550" y="16849"/>
                  </a:cubicBezTo>
                  <a:cubicBezTo>
                    <a:pt x="8550" y="17060"/>
                    <a:pt x="8550" y="17270"/>
                    <a:pt x="8508" y="17419"/>
                  </a:cubicBezTo>
                  <a:cubicBezTo>
                    <a:pt x="8508" y="17430"/>
                    <a:pt x="8510" y="17439"/>
                    <a:pt x="8513" y="17446"/>
                  </a:cubicBezTo>
                  <a:cubicBezTo>
                    <a:pt x="8448" y="17403"/>
                    <a:pt x="8398" y="17362"/>
                    <a:pt x="8326" y="17320"/>
                  </a:cubicBezTo>
                  <a:cubicBezTo>
                    <a:pt x="8283" y="17320"/>
                    <a:pt x="8240" y="17270"/>
                    <a:pt x="8197" y="17221"/>
                  </a:cubicBezTo>
                  <a:lnTo>
                    <a:pt x="8197" y="17159"/>
                  </a:lnTo>
                  <a:cubicBezTo>
                    <a:pt x="8197" y="17060"/>
                    <a:pt x="8240" y="16961"/>
                    <a:pt x="8240" y="16849"/>
                  </a:cubicBezTo>
                  <a:cubicBezTo>
                    <a:pt x="8240" y="16751"/>
                    <a:pt x="8240" y="16701"/>
                    <a:pt x="8283" y="16602"/>
                  </a:cubicBezTo>
                  <a:close/>
                  <a:moveTo>
                    <a:pt x="17988" y="16231"/>
                  </a:moveTo>
                  <a:cubicBezTo>
                    <a:pt x="17902" y="16602"/>
                    <a:pt x="17859" y="16961"/>
                    <a:pt x="17859" y="17320"/>
                  </a:cubicBezTo>
                  <a:lnTo>
                    <a:pt x="17859" y="17369"/>
                  </a:lnTo>
                  <a:cubicBezTo>
                    <a:pt x="17720" y="17468"/>
                    <a:pt x="17635" y="17580"/>
                    <a:pt x="17496" y="17678"/>
                  </a:cubicBezTo>
                  <a:cubicBezTo>
                    <a:pt x="17496" y="17530"/>
                    <a:pt x="17549" y="17320"/>
                    <a:pt x="17592" y="17159"/>
                  </a:cubicBezTo>
                  <a:cubicBezTo>
                    <a:pt x="17635" y="16961"/>
                    <a:pt x="17677" y="16751"/>
                    <a:pt x="17677" y="16540"/>
                  </a:cubicBezTo>
                  <a:cubicBezTo>
                    <a:pt x="17763" y="16441"/>
                    <a:pt x="17902" y="16342"/>
                    <a:pt x="17988" y="16231"/>
                  </a:cubicBezTo>
                  <a:close/>
                  <a:moveTo>
                    <a:pt x="8732" y="16961"/>
                  </a:moveTo>
                  <a:cubicBezTo>
                    <a:pt x="8817" y="17010"/>
                    <a:pt x="8946" y="17109"/>
                    <a:pt x="9042" y="17159"/>
                  </a:cubicBezTo>
                  <a:cubicBezTo>
                    <a:pt x="8999" y="17369"/>
                    <a:pt x="8946" y="17580"/>
                    <a:pt x="8946" y="17777"/>
                  </a:cubicBezTo>
                  <a:cubicBezTo>
                    <a:pt x="8817" y="17728"/>
                    <a:pt x="8732" y="17629"/>
                    <a:pt x="8593" y="17530"/>
                  </a:cubicBezTo>
                  <a:lnTo>
                    <a:pt x="8636" y="17530"/>
                  </a:lnTo>
                  <a:cubicBezTo>
                    <a:pt x="8679" y="17530"/>
                    <a:pt x="8732" y="17530"/>
                    <a:pt x="8732" y="17419"/>
                  </a:cubicBezTo>
                  <a:lnTo>
                    <a:pt x="8732" y="16961"/>
                  </a:lnTo>
                  <a:close/>
                  <a:moveTo>
                    <a:pt x="17453" y="16751"/>
                  </a:moveTo>
                  <a:cubicBezTo>
                    <a:pt x="17453" y="16911"/>
                    <a:pt x="17410" y="17060"/>
                    <a:pt x="17410" y="17221"/>
                  </a:cubicBezTo>
                  <a:cubicBezTo>
                    <a:pt x="17368" y="17419"/>
                    <a:pt x="17325" y="17580"/>
                    <a:pt x="17282" y="17777"/>
                  </a:cubicBezTo>
                  <a:cubicBezTo>
                    <a:pt x="17282" y="17839"/>
                    <a:pt x="17325" y="17839"/>
                    <a:pt x="17325" y="17839"/>
                  </a:cubicBezTo>
                  <a:cubicBezTo>
                    <a:pt x="17282" y="17889"/>
                    <a:pt x="17229" y="17938"/>
                    <a:pt x="17229" y="17938"/>
                  </a:cubicBezTo>
                  <a:cubicBezTo>
                    <a:pt x="17143" y="17988"/>
                    <a:pt x="17058" y="18087"/>
                    <a:pt x="17015" y="18149"/>
                  </a:cubicBezTo>
                  <a:lnTo>
                    <a:pt x="17015" y="18037"/>
                  </a:lnTo>
                  <a:cubicBezTo>
                    <a:pt x="17058" y="17678"/>
                    <a:pt x="17143" y="17369"/>
                    <a:pt x="17186" y="17010"/>
                  </a:cubicBezTo>
                  <a:cubicBezTo>
                    <a:pt x="17282" y="16961"/>
                    <a:pt x="17325" y="16911"/>
                    <a:pt x="17410" y="16800"/>
                  </a:cubicBezTo>
                  <a:lnTo>
                    <a:pt x="17453" y="16751"/>
                  </a:lnTo>
                  <a:close/>
                  <a:moveTo>
                    <a:pt x="9170" y="17270"/>
                  </a:moveTo>
                  <a:cubicBezTo>
                    <a:pt x="9309" y="17369"/>
                    <a:pt x="9437" y="17468"/>
                    <a:pt x="9576" y="17580"/>
                  </a:cubicBezTo>
                  <a:cubicBezTo>
                    <a:pt x="9576" y="17839"/>
                    <a:pt x="9533" y="18037"/>
                    <a:pt x="9533" y="18247"/>
                  </a:cubicBezTo>
                  <a:cubicBezTo>
                    <a:pt x="9395" y="18149"/>
                    <a:pt x="9266" y="18037"/>
                    <a:pt x="9127" y="17938"/>
                  </a:cubicBezTo>
                  <a:lnTo>
                    <a:pt x="9127" y="17629"/>
                  </a:lnTo>
                  <a:cubicBezTo>
                    <a:pt x="9127" y="17530"/>
                    <a:pt x="9170" y="17419"/>
                    <a:pt x="9170" y="17270"/>
                  </a:cubicBezTo>
                  <a:close/>
                  <a:moveTo>
                    <a:pt x="9747" y="17728"/>
                  </a:moveTo>
                  <a:cubicBezTo>
                    <a:pt x="9843" y="17777"/>
                    <a:pt x="9886" y="17839"/>
                    <a:pt x="9929" y="17889"/>
                  </a:cubicBezTo>
                  <a:lnTo>
                    <a:pt x="9929" y="17988"/>
                  </a:lnTo>
                  <a:cubicBezTo>
                    <a:pt x="9929" y="18198"/>
                    <a:pt x="9886" y="18347"/>
                    <a:pt x="9886" y="18507"/>
                  </a:cubicBezTo>
                  <a:cubicBezTo>
                    <a:pt x="9801" y="18507"/>
                    <a:pt x="9747" y="18458"/>
                    <a:pt x="9704" y="18396"/>
                  </a:cubicBezTo>
                  <a:lnTo>
                    <a:pt x="9704" y="17938"/>
                  </a:lnTo>
                  <a:cubicBezTo>
                    <a:pt x="9747" y="17889"/>
                    <a:pt x="9747" y="17777"/>
                    <a:pt x="9747" y="17728"/>
                  </a:cubicBezTo>
                  <a:close/>
                  <a:moveTo>
                    <a:pt x="16962" y="17221"/>
                  </a:moveTo>
                  <a:cubicBezTo>
                    <a:pt x="16962" y="17320"/>
                    <a:pt x="16919" y="17468"/>
                    <a:pt x="16919" y="17580"/>
                  </a:cubicBezTo>
                  <a:cubicBezTo>
                    <a:pt x="16876" y="17777"/>
                    <a:pt x="16833" y="17988"/>
                    <a:pt x="16833" y="18198"/>
                  </a:cubicBezTo>
                  <a:cubicBezTo>
                    <a:pt x="16833" y="18198"/>
                    <a:pt x="16833" y="18247"/>
                    <a:pt x="16876" y="18247"/>
                  </a:cubicBezTo>
                  <a:cubicBezTo>
                    <a:pt x="16748" y="18396"/>
                    <a:pt x="16609" y="18507"/>
                    <a:pt x="16480" y="18606"/>
                  </a:cubicBezTo>
                  <a:lnTo>
                    <a:pt x="16480" y="18458"/>
                  </a:lnTo>
                  <a:cubicBezTo>
                    <a:pt x="16523" y="18149"/>
                    <a:pt x="16566" y="17889"/>
                    <a:pt x="16609" y="17580"/>
                  </a:cubicBezTo>
                  <a:lnTo>
                    <a:pt x="16609" y="17530"/>
                  </a:lnTo>
                  <a:cubicBezTo>
                    <a:pt x="16748" y="17419"/>
                    <a:pt x="16876" y="17320"/>
                    <a:pt x="16962" y="17221"/>
                  </a:cubicBezTo>
                  <a:close/>
                  <a:moveTo>
                    <a:pt x="10110" y="17988"/>
                  </a:moveTo>
                  <a:cubicBezTo>
                    <a:pt x="10196" y="18087"/>
                    <a:pt x="10281" y="18149"/>
                    <a:pt x="10378" y="18198"/>
                  </a:cubicBezTo>
                  <a:cubicBezTo>
                    <a:pt x="10335" y="18396"/>
                    <a:pt x="10281" y="18656"/>
                    <a:pt x="10281" y="18866"/>
                  </a:cubicBezTo>
                  <a:cubicBezTo>
                    <a:pt x="10196" y="18767"/>
                    <a:pt x="10110" y="18705"/>
                    <a:pt x="9972" y="18606"/>
                  </a:cubicBezTo>
                  <a:cubicBezTo>
                    <a:pt x="10014" y="18606"/>
                    <a:pt x="10068" y="18557"/>
                    <a:pt x="10068" y="18507"/>
                  </a:cubicBezTo>
                  <a:lnTo>
                    <a:pt x="10068" y="18297"/>
                  </a:lnTo>
                  <a:cubicBezTo>
                    <a:pt x="10110" y="18198"/>
                    <a:pt x="10110" y="18087"/>
                    <a:pt x="10110" y="17988"/>
                  </a:cubicBezTo>
                  <a:close/>
                  <a:moveTo>
                    <a:pt x="16427" y="17728"/>
                  </a:moveTo>
                  <a:cubicBezTo>
                    <a:pt x="16342" y="18087"/>
                    <a:pt x="16299" y="18396"/>
                    <a:pt x="16299" y="18767"/>
                  </a:cubicBezTo>
                  <a:lnTo>
                    <a:pt x="16299" y="18817"/>
                  </a:lnTo>
                  <a:cubicBezTo>
                    <a:pt x="16160" y="18916"/>
                    <a:pt x="15989" y="19076"/>
                    <a:pt x="15850" y="19225"/>
                  </a:cubicBezTo>
                  <a:lnTo>
                    <a:pt x="15807" y="19225"/>
                  </a:lnTo>
                  <a:cubicBezTo>
                    <a:pt x="15850" y="19176"/>
                    <a:pt x="15850" y="19126"/>
                    <a:pt x="15850" y="19076"/>
                  </a:cubicBezTo>
                  <a:cubicBezTo>
                    <a:pt x="15893" y="18767"/>
                    <a:pt x="15989" y="18458"/>
                    <a:pt x="15989" y="18149"/>
                  </a:cubicBezTo>
                  <a:cubicBezTo>
                    <a:pt x="16031" y="18149"/>
                    <a:pt x="16031" y="18149"/>
                    <a:pt x="16031" y="18087"/>
                  </a:cubicBezTo>
                  <a:lnTo>
                    <a:pt x="16074" y="18037"/>
                  </a:lnTo>
                  <a:cubicBezTo>
                    <a:pt x="16160" y="17938"/>
                    <a:pt x="16299" y="17839"/>
                    <a:pt x="16427" y="17728"/>
                  </a:cubicBezTo>
                  <a:close/>
                  <a:moveTo>
                    <a:pt x="10549" y="18347"/>
                  </a:moveTo>
                  <a:cubicBezTo>
                    <a:pt x="10602" y="18396"/>
                    <a:pt x="10688" y="18458"/>
                    <a:pt x="10730" y="18507"/>
                  </a:cubicBezTo>
                  <a:cubicBezTo>
                    <a:pt x="10773" y="18507"/>
                    <a:pt x="10816" y="18557"/>
                    <a:pt x="10816" y="18557"/>
                  </a:cubicBezTo>
                  <a:cubicBezTo>
                    <a:pt x="10869" y="18606"/>
                    <a:pt x="10912" y="18606"/>
                    <a:pt x="10955" y="18656"/>
                  </a:cubicBezTo>
                  <a:cubicBezTo>
                    <a:pt x="10912" y="18705"/>
                    <a:pt x="10912" y="18817"/>
                    <a:pt x="10912" y="18866"/>
                  </a:cubicBezTo>
                  <a:cubicBezTo>
                    <a:pt x="10869" y="19014"/>
                    <a:pt x="10869" y="19126"/>
                    <a:pt x="10816" y="19274"/>
                  </a:cubicBezTo>
                  <a:cubicBezTo>
                    <a:pt x="10730" y="19176"/>
                    <a:pt x="10602" y="19076"/>
                    <a:pt x="10463" y="18965"/>
                  </a:cubicBezTo>
                  <a:cubicBezTo>
                    <a:pt x="10463" y="18866"/>
                    <a:pt x="10463" y="18705"/>
                    <a:pt x="10506" y="18606"/>
                  </a:cubicBezTo>
                  <a:cubicBezTo>
                    <a:pt x="10506" y="18507"/>
                    <a:pt x="10506" y="18458"/>
                    <a:pt x="10549" y="18347"/>
                  </a:cubicBezTo>
                  <a:close/>
                  <a:moveTo>
                    <a:pt x="11083" y="18767"/>
                  </a:moveTo>
                  <a:cubicBezTo>
                    <a:pt x="11222" y="18866"/>
                    <a:pt x="11308" y="18916"/>
                    <a:pt x="11404" y="19014"/>
                  </a:cubicBezTo>
                  <a:lnTo>
                    <a:pt x="11404" y="19225"/>
                  </a:lnTo>
                  <a:cubicBezTo>
                    <a:pt x="11350" y="19324"/>
                    <a:pt x="11350" y="19485"/>
                    <a:pt x="11350" y="19633"/>
                  </a:cubicBezTo>
                  <a:cubicBezTo>
                    <a:pt x="11308" y="19584"/>
                    <a:pt x="11265" y="19584"/>
                    <a:pt x="11222" y="19534"/>
                  </a:cubicBezTo>
                  <a:lnTo>
                    <a:pt x="11265" y="19584"/>
                  </a:lnTo>
                  <a:cubicBezTo>
                    <a:pt x="11179" y="19485"/>
                    <a:pt x="11083" y="19435"/>
                    <a:pt x="10998" y="19386"/>
                  </a:cubicBezTo>
                  <a:lnTo>
                    <a:pt x="10998" y="19274"/>
                  </a:lnTo>
                  <a:cubicBezTo>
                    <a:pt x="11041" y="19126"/>
                    <a:pt x="11083" y="18965"/>
                    <a:pt x="11083" y="18767"/>
                  </a:cubicBezTo>
                  <a:close/>
                  <a:moveTo>
                    <a:pt x="15807" y="18297"/>
                  </a:moveTo>
                  <a:cubicBezTo>
                    <a:pt x="15764" y="18396"/>
                    <a:pt x="15764" y="18557"/>
                    <a:pt x="15722" y="18656"/>
                  </a:cubicBezTo>
                  <a:cubicBezTo>
                    <a:pt x="15679" y="18866"/>
                    <a:pt x="15679" y="19076"/>
                    <a:pt x="15625" y="19274"/>
                  </a:cubicBezTo>
                  <a:cubicBezTo>
                    <a:pt x="15625" y="19324"/>
                    <a:pt x="15679" y="19324"/>
                    <a:pt x="15679" y="19386"/>
                  </a:cubicBezTo>
                  <a:cubicBezTo>
                    <a:pt x="15583" y="19435"/>
                    <a:pt x="15497" y="19534"/>
                    <a:pt x="15412" y="19633"/>
                  </a:cubicBezTo>
                  <a:cubicBezTo>
                    <a:pt x="15358" y="19695"/>
                    <a:pt x="15316" y="19745"/>
                    <a:pt x="15273" y="19745"/>
                  </a:cubicBezTo>
                  <a:cubicBezTo>
                    <a:pt x="15316" y="19386"/>
                    <a:pt x="15412" y="18965"/>
                    <a:pt x="15455" y="18606"/>
                  </a:cubicBezTo>
                  <a:cubicBezTo>
                    <a:pt x="15583" y="18507"/>
                    <a:pt x="15679" y="18396"/>
                    <a:pt x="15807" y="18297"/>
                  </a:cubicBezTo>
                  <a:close/>
                  <a:moveTo>
                    <a:pt x="11575" y="19126"/>
                  </a:moveTo>
                  <a:cubicBezTo>
                    <a:pt x="11671" y="19176"/>
                    <a:pt x="11756" y="19274"/>
                    <a:pt x="11799" y="19324"/>
                  </a:cubicBezTo>
                  <a:lnTo>
                    <a:pt x="11799" y="19584"/>
                  </a:lnTo>
                  <a:cubicBezTo>
                    <a:pt x="11799" y="19695"/>
                    <a:pt x="11756" y="19843"/>
                    <a:pt x="11756" y="19943"/>
                  </a:cubicBezTo>
                  <a:cubicBezTo>
                    <a:pt x="11714" y="19943"/>
                    <a:pt x="11714" y="19893"/>
                    <a:pt x="11671" y="19893"/>
                  </a:cubicBezTo>
                  <a:cubicBezTo>
                    <a:pt x="11618" y="19843"/>
                    <a:pt x="11575" y="19794"/>
                    <a:pt x="11532" y="19745"/>
                  </a:cubicBezTo>
                  <a:lnTo>
                    <a:pt x="11532" y="19534"/>
                  </a:lnTo>
                  <a:cubicBezTo>
                    <a:pt x="11532" y="19386"/>
                    <a:pt x="11575" y="19274"/>
                    <a:pt x="11575" y="19126"/>
                  </a:cubicBezTo>
                  <a:close/>
                  <a:moveTo>
                    <a:pt x="10998" y="3922"/>
                  </a:moveTo>
                  <a:cubicBezTo>
                    <a:pt x="11938" y="4738"/>
                    <a:pt x="12825" y="5567"/>
                    <a:pt x="13755" y="6334"/>
                  </a:cubicBezTo>
                  <a:cubicBezTo>
                    <a:pt x="14247" y="6755"/>
                    <a:pt x="14738" y="7163"/>
                    <a:pt x="15187" y="7522"/>
                  </a:cubicBezTo>
                  <a:cubicBezTo>
                    <a:pt x="15625" y="7881"/>
                    <a:pt x="16074" y="8252"/>
                    <a:pt x="16523" y="8610"/>
                  </a:cubicBezTo>
                  <a:cubicBezTo>
                    <a:pt x="17945" y="9637"/>
                    <a:pt x="19420" y="10565"/>
                    <a:pt x="20659" y="11852"/>
                  </a:cubicBezTo>
                  <a:lnTo>
                    <a:pt x="21023" y="12272"/>
                  </a:lnTo>
                  <a:lnTo>
                    <a:pt x="21290" y="12581"/>
                  </a:lnTo>
                  <a:cubicBezTo>
                    <a:pt x="21290" y="12581"/>
                    <a:pt x="21237" y="12581"/>
                    <a:pt x="21237" y="12631"/>
                  </a:cubicBezTo>
                  <a:cubicBezTo>
                    <a:pt x="20350" y="13447"/>
                    <a:pt x="19462" y="14326"/>
                    <a:pt x="18565" y="15254"/>
                  </a:cubicBezTo>
                  <a:cubicBezTo>
                    <a:pt x="18126" y="15674"/>
                    <a:pt x="17677" y="16132"/>
                    <a:pt x="17229" y="16540"/>
                  </a:cubicBezTo>
                  <a:cubicBezTo>
                    <a:pt x="16833" y="17010"/>
                    <a:pt x="16342" y="17419"/>
                    <a:pt x="15893" y="17777"/>
                  </a:cubicBezTo>
                  <a:cubicBezTo>
                    <a:pt x="15497" y="18198"/>
                    <a:pt x="15091" y="18557"/>
                    <a:pt x="14696" y="18916"/>
                  </a:cubicBezTo>
                  <a:cubicBezTo>
                    <a:pt x="14471" y="19076"/>
                    <a:pt x="14247" y="19274"/>
                    <a:pt x="14076" y="19485"/>
                  </a:cubicBezTo>
                  <a:cubicBezTo>
                    <a:pt x="13980" y="19534"/>
                    <a:pt x="13894" y="19633"/>
                    <a:pt x="13809" y="19745"/>
                  </a:cubicBezTo>
                  <a:cubicBezTo>
                    <a:pt x="13712" y="19843"/>
                    <a:pt x="13627" y="19893"/>
                    <a:pt x="13541" y="20004"/>
                  </a:cubicBezTo>
                  <a:cubicBezTo>
                    <a:pt x="13488" y="20004"/>
                    <a:pt x="13445" y="20054"/>
                    <a:pt x="13402" y="20054"/>
                  </a:cubicBezTo>
                  <a:cubicBezTo>
                    <a:pt x="12419" y="19386"/>
                    <a:pt x="11447" y="18656"/>
                    <a:pt x="10463" y="17889"/>
                  </a:cubicBezTo>
                  <a:cubicBezTo>
                    <a:pt x="10014" y="17530"/>
                    <a:pt x="9533" y="17159"/>
                    <a:pt x="9042" y="16800"/>
                  </a:cubicBezTo>
                  <a:cubicBezTo>
                    <a:pt x="8550" y="16441"/>
                    <a:pt x="8059" y="16132"/>
                    <a:pt x="7567" y="15773"/>
                  </a:cubicBezTo>
                  <a:cubicBezTo>
                    <a:pt x="7129" y="15464"/>
                    <a:pt x="6680" y="15155"/>
                    <a:pt x="6274" y="14845"/>
                  </a:cubicBezTo>
                  <a:cubicBezTo>
                    <a:pt x="6231" y="14796"/>
                    <a:pt x="6188" y="14796"/>
                    <a:pt x="6145" y="14746"/>
                  </a:cubicBezTo>
                  <a:cubicBezTo>
                    <a:pt x="5878" y="14586"/>
                    <a:pt x="5654" y="14375"/>
                    <a:pt x="5429" y="14227"/>
                  </a:cubicBezTo>
                  <a:cubicBezTo>
                    <a:pt x="5162" y="14017"/>
                    <a:pt x="4938" y="13868"/>
                    <a:pt x="4671" y="13658"/>
                  </a:cubicBezTo>
                  <a:cubicBezTo>
                    <a:pt x="4008" y="13138"/>
                    <a:pt x="3292" y="12631"/>
                    <a:pt x="2629" y="12111"/>
                  </a:cubicBezTo>
                  <a:cubicBezTo>
                    <a:pt x="2319" y="11901"/>
                    <a:pt x="2052" y="11753"/>
                    <a:pt x="1785" y="11542"/>
                  </a:cubicBezTo>
                  <a:cubicBezTo>
                    <a:pt x="2758" y="10825"/>
                    <a:pt x="3655" y="9996"/>
                    <a:pt x="4585" y="9229"/>
                  </a:cubicBezTo>
                  <a:cubicBezTo>
                    <a:pt x="5077" y="8870"/>
                    <a:pt x="5568" y="8499"/>
                    <a:pt x="6060" y="8091"/>
                  </a:cubicBezTo>
                  <a:cubicBezTo>
                    <a:pt x="6541" y="7732"/>
                    <a:pt x="7033" y="7373"/>
                    <a:pt x="7524" y="6952"/>
                  </a:cubicBezTo>
                  <a:cubicBezTo>
                    <a:pt x="7663" y="6854"/>
                    <a:pt x="7791" y="6705"/>
                    <a:pt x="7930" y="6594"/>
                  </a:cubicBezTo>
                  <a:cubicBezTo>
                    <a:pt x="8059" y="6495"/>
                    <a:pt x="8240" y="6334"/>
                    <a:pt x="8368" y="6235"/>
                  </a:cubicBezTo>
                  <a:cubicBezTo>
                    <a:pt x="8679" y="6025"/>
                    <a:pt x="8946" y="5777"/>
                    <a:pt x="9266" y="5567"/>
                  </a:cubicBezTo>
                  <a:cubicBezTo>
                    <a:pt x="9747" y="5159"/>
                    <a:pt x="10239" y="4738"/>
                    <a:pt x="10730" y="4280"/>
                  </a:cubicBezTo>
                  <a:cubicBezTo>
                    <a:pt x="10773" y="4231"/>
                    <a:pt x="10816" y="4169"/>
                    <a:pt x="10912" y="4120"/>
                  </a:cubicBezTo>
                  <a:cubicBezTo>
                    <a:pt x="10912" y="4070"/>
                    <a:pt x="10955" y="4070"/>
                    <a:pt x="10955" y="4020"/>
                  </a:cubicBezTo>
                  <a:cubicBezTo>
                    <a:pt x="10998" y="3971"/>
                    <a:pt x="10998" y="3971"/>
                    <a:pt x="10998" y="3922"/>
                  </a:cubicBezTo>
                  <a:close/>
                  <a:moveTo>
                    <a:pt x="15230" y="18817"/>
                  </a:moveTo>
                  <a:cubicBezTo>
                    <a:pt x="15230" y="18916"/>
                    <a:pt x="15187" y="19076"/>
                    <a:pt x="15145" y="19225"/>
                  </a:cubicBezTo>
                  <a:cubicBezTo>
                    <a:pt x="15145" y="19435"/>
                    <a:pt x="15091" y="19633"/>
                    <a:pt x="15048" y="19843"/>
                  </a:cubicBezTo>
                  <a:cubicBezTo>
                    <a:pt x="15048" y="19893"/>
                    <a:pt x="15048" y="19893"/>
                    <a:pt x="15091" y="19943"/>
                  </a:cubicBezTo>
                  <a:cubicBezTo>
                    <a:pt x="15048" y="19943"/>
                    <a:pt x="15006" y="20004"/>
                    <a:pt x="15006" y="20004"/>
                  </a:cubicBezTo>
                  <a:cubicBezTo>
                    <a:pt x="14920" y="20103"/>
                    <a:pt x="14824" y="20153"/>
                    <a:pt x="14738" y="20252"/>
                  </a:cubicBezTo>
                  <a:cubicBezTo>
                    <a:pt x="14738" y="20202"/>
                    <a:pt x="14738" y="20153"/>
                    <a:pt x="14781" y="20103"/>
                  </a:cubicBezTo>
                  <a:cubicBezTo>
                    <a:pt x="14824" y="19745"/>
                    <a:pt x="14877" y="19435"/>
                    <a:pt x="14963" y="19126"/>
                  </a:cubicBezTo>
                  <a:lnTo>
                    <a:pt x="14963" y="19076"/>
                  </a:lnTo>
                  <a:cubicBezTo>
                    <a:pt x="15048" y="18965"/>
                    <a:pt x="15145" y="18866"/>
                    <a:pt x="15230" y="18817"/>
                  </a:cubicBezTo>
                  <a:close/>
                  <a:moveTo>
                    <a:pt x="11981" y="19435"/>
                  </a:moveTo>
                  <a:cubicBezTo>
                    <a:pt x="12109" y="19534"/>
                    <a:pt x="12248" y="19584"/>
                    <a:pt x="12334" y="19695"/>
                  </a:cubicBezTo>
                  <a:cubicBezTo>
                    <a:pt x="12291" y="19893"/>
                    <a:pt x="12248" y="20153"/>
                    <a:pt x="12248" y="20363"/>
                  </a:cubicBezTo>
                  <a:cubicBezTo>
                    <a:pt x="12205" y="20314"/>
                    <a:pt x="12152" y="20252"/>
                    <a:pt x="12109" y="20252"/>
                  </a:cubicBezTo>
                  <a:cubicBezTo>
                    <a:pt x="12024" y="20202"/>
                    <a:pt x="11981" y="20153"/>
                    <a:pt x="11938" y="20103"/>
                  </a:cubicBezTo>
                  <a:lnTo>
                    <a:pt x="11938" y="20054"/>
                  </a:lnTo>
                  <a:cubicBezTo>
                    <a:pt x="11938" y="19843"/>
                    <a:pt x="11981" y="19633"/>
                    <a:pt x="11981" y="19435"/>
                  </a:cubicBezTo>
                  <a:close/>
                  <a:moveTo>
                    <a:pt x="14738" y="19274"/>
                  </a:moveTo>
                  <a:cubicBezTo>
                    <a:pt x="14696" y="19386"/>
                    <a:pt x="14696" y="19534"/>
                    <a:pt x="14653" y="19695"/>
                  </a:cubicBezTo>
                  <a:cubicBezTo>
                    <a:pt x="14610" y="19893"/>
                    <a:pt x="14557" y="20103"/>
                    <a:pt x="14557" y="20314"/>
                  </a:cubicBezTo>
                  <a:lnTo>
                    <a:pt x="14610" y="20363"/>
                  </a:lnTo>
                  <a:cubicBezTo>
                    <a:pt x="14514" y="20512"/>
                    <a:pt x="14386" y="20623"/>
                    <a:pt x="14247" y="20722"/>
                  </a:cubicBezTo>
                  <a:cubicBezTo>
                    <a:pt x="14289" y="20314"/>
                    <a:pt x="14386" y="19893"/>
                    <a:pt x="14471" y="19485"/>
                  </a:cubicBezTo>
                  <a:cubicBezTo>
                    <a:pt x="14557" y="19435"/>
                    <a:pt x="14610" y="19324"/>
                    <a:pt x="14696" y="19274"/>
                  </a:cubicBezTo>
                  <a:close/>
                  <a:moveTo>
                    <a:pt x="12515" y="19794"/>
                  </a:moveTo>
                  <a:cubicBezTo>
                    <a:pt x="12558" y="19843"/>
                    <a:pt x="12601" y="19893"/>
                    <a:pt x="12643" y="19893"/>
                  </a:cubicBezTo>
                  <a:cubicBezTo>
                    <a:pt x="12643" y="19943"/>
                    <a:pt x="12686" y="19943"/>
                    <a:pt x="12686" y="19943"/>
                  </a:cubicBezTo>
                  <a:cubicBezTo>
                    <a:pt x="12740" y="20004"/>
                    <a:pt x="12783" y="20004"/>
                    <a:pt x="12825" y="20054"/>
                  </a:cubicBezTo>
                  <a:cubicBezTo>
                    <a:pt x="12783" y="20252"/>
                    <a:pt x="12740" y="20512"/>
                    <a:pt x="12740" y="20771"/>
                  </a:cubicBezTo>
                  <a:cubicBezTo>
                    <a:pt x="12643" y="20672"/>
                    <a:pt x="12515" y="20623"/>
                    <a:pt x="12419" y="20512"/>
                  </a:cubicBezTo>
                  <a:lnTo>
                    <a:pt x="12419" y="20153"/>
                  </a:lnTo>
                  <a:cubicBezTo>
                    <a:pt x="12473" y="20054"/>
                    <a:pt x="12473" y="19943"/>
                    <a:pt x="12515" y="19794"/>
                  </a:cubicBezTo>
                  <a:close/>
                  <a:moveTo>
                    <a:pt x="13007" y="20153"/>
                  </a:moveTo>
                  <a:cubicBezTo>
                    <a:pt x="13050" y="20202"/>
                    <a:pt x="13092" y="20202"/>
                    <a:pt x="13135" y="20252"/>
                  </a:cubicBezTo>
                  <a:cubicBezTo>
                    <a:pt x="13178" y="20252"/>
                    <a:pt x="13221" y="20314"/>
                    <a:pt x="13221" y="20314"/>
                  </a:cubicBezTo>
                  <a:cubicBezTo>
                    <a:pt x="13221" y="20561"/>
                    <a:pt x="13274" y="20870"/>
                    <a:pt x="13274" y="21130"/>
                  </a:cubicBezTo>
                  <a:cubicBezTo>
                    <a:pt x="13135" y="21081"/>
                    <a:pt x="13050" y="20982"/>
                    <a:pt x="12911" y="20932"/>
                  </a:cubicBezTo>
                  <a:cubicBezTo>
                    <a:pt x="12911" y="20722"/>
                    <a:pt x="12911" y="20561"/>
                    <a:pt x="12954" y="20412"/>
                  </a:cubicBezTo>
                  <a:cubicBezTo>
                    <a:pt x="12954" y="20314"/>
                    <a:pt x="12954" y="20202"/>
                    <a:pt x="13007" y="20153"/>
                  </a:cubicBezTo>
                  <a:close/>
                  <a:moveTo>
                    <a:pt x="14247" y="19695"/>
                  </a:moveTo>
                  <a:cubicBezTo>
                    <a:pt x="14204" y="19843"/>
                    <a:pt x="14204" y="20004"/>
                    <a:pt x="14161" y="20103"/>
                  </a:cubicBezTo>
                  <a:cubicBezTo>
                    <a:pt x="14118" y="20363"/>
                    <a:pt x="14076" y="20561"/>
                    <a:pt x="14076" y="20771"/>
                  </a:cubicBezTo>
                  <a:lnTo>
                    <a:pt x="14076" y="20870"/>
                  </a:lnTo>
                  <a:cubicBezTo>
                    <a:pt x="13980" y="20982"/>
                    <a:pt x="13851" y="21031"/>
                    <a:pt x="13755" y="21130"/>
                  </a:cubicBezTo>
                  <a:cubicBezTo>
                    <a:pt x="13755" y="20932"/>
                    <a:pt x="13809" y="20722"/>
                    <a:pt x="13851" y="20561"/>
                  </a:cubicBezTo>
                  <a:cubicBezTo>
                    <a:pt x="13894" y="20462"/>
                    <a:pt x="13894" y="20363"/>
                    <a:pt x="13937" y="20252"/>
                  </a:cubicBezTo>
                  <a:cubicBezTo>
                    <a:pt x="13937" y="20153"/>
                    <a:pt x="13937" y="20054"/>
                    <a:pt x="13980" y="20004"/>
                  </a:cubicBezTo>
                  <a:cubicBezTo>
                    <a:pt x="13980" y="19943"/>
                    <a:pt x="14022" y="19943"/>
                    <a:pt x="14076" y="19893"/>
                  </a:cubicBezTo>
                  <a:cubicBezTo>
                    <a:pt x="14118" y="19843"/>
                    <a:pt x="14161" y="19794"/>
                    <a:pt x="14247" y="19695"/>
                  </a:cubicBezTo>
                  <a:close/>
                  <a:moveTo>
                    <a:pt x="13755" y="20202"/>
                  </a:moveTo>
                  <a:cubicBezTo>
                    <a:pt x="13712" y="20314"/>
                    <a:pt x="13712" y="20412"/>
                    <a:pt x="13670" y="20512"/>
                  </a:cubicBezTo>
                  <a:cubicBezTo>
                    <a:pt x="13670" y="20623"/>
                    <a:pt x="13627" y="20722"/>
                    <a:pt x="13627" y="20821"/>
                  </a:cubicBezTo>
                  <a:cubicBezTo>
                    <a:pt x="13584" y="20932"/>
                    <a:pt x="13584" y="21031"/>
                    <a:pt x="13584" y="21130"/>
                  </a:cubicBezTo>
                  <a:lnTo>
                    <a:pt x="13584" y="21241"/>
                  </a:lnTo>
                  <a:lnTo>
                    <a:pt x="13541" y="21241"/>
                  </a:lnTo>
                  <a:cubicBezTo>
                    <a:pt x="13541" y="20982"/>
                    <a:pt x="13488" y="20672"/>
                    <a:pt x="13488" y="20363"/>
                  </a:cubicBezTo>
                  <a:cubicBezTo>
                    <a:pt x="13584" y="20314"/>
                    <a:pt x="13670" y="20252"/>
                    <a:pt x="13755" y="20202"/>
                  </a:cubicBezTo>
                  <a:close/>
                  <a:moveTo>
                    <a:pt x="10549" y="0"/>
                  </a:moveTo>
                  <a:cubicBezTo>
                    <a:pt x="10335" y="99"/>
                    <a:pt x="10068" y="260"/>
                    <a:pt x="9843" y="359"/>
                  </a:cubicBezTo>
                  <a:cubicBezTo>
                    <a:pt x="9576" y="520"/>
                    <a:pt x="9309" y="668"/>
                    <a:pt x="9085" y="767"/>
                  </a:cubicBezTo>
                  <a:cubicBezTo>
                    <a:pt x="8550" y="1076"/>
                    <a:pt x="8059" y="1385"/>
                    <a:pt x="7567" y="1695"/>
                  </a:cubicBezTo>
                  <a:cubicBezTo>
                    <a:pt x="7075" y="2066"/>
                    <a:pt x="6594" y="2375"/>
                    <a:pt x="6060" y="2684"/>
                  </a:cubicBezTo>
                  <a:cubicBezTo>
                    <a:pt x="5568" y="3043"/>
                    <a:pt x="5077" y="3353"/>
                    <a:pt x="4585" y="3662"/>
                  </a:cubicBezTo>
                  <a:cubicBezTo>
                    <a:pt x="4093" y="4020"/>
                    <a:pt x="3602" y="4330"/>
                    <a:pt x="3164" y="4689"/>
                  </a:cubicBezTo>
                  <a:cubicBezTo>
                    <a:pt x="2758" y="5047"/>
                    <a:pt x="2362" y="5406"/>
                    <a:pt x="1956" y="5777"/>
                  </a:cubicBezTo>
                  <a:cubicBezTo>
                    <a:pt x="1603" y="6087"/>
                    <a:pt x="1293" y="6396"/>
                    <a:pt x="887" y="6594"/>
                  </a:cubicBezTo>
                  <a:cubicBezTo>
                    <a:pt x="844" y="6594"/>
                    <a:pt x="844" y="6643"/>
                    <a:pt x="801" y="6705"/>
                  </a:cubicBezTo>
                  <a:cubicBezTo>
                    <a:pt x="801" y="6705"/>
                    <a:pt x="759" y="6755"/>
                    <a:pt x="716" y="6804"/>
                  </a:cubicBezTo>
                  <a:cubicBezTo>
                    <a:pt x="492" y="6952"/>
                    <a:pt x="267" y="7212"/>
                    <a:pt x="43" y="7472"/>
                  </a:cubicBezTo>
                  <a:cubicBezTo>
                    <a:pt x="0" y="7472"/>
                    <a:pt x="0" y="7522"/>
                    <a:pt x="0" y="7571"/>
                  </a:cubicBezTo>
                  <a:lnTo>
                    <a:pt x="0" y="7633"/>
                  </a:lnTo>
                  <a:cubicBezTo>
                    <a:pt x="43" y="8252"/>
                    <a:pt x="43" y="8920"/>
                    <a:pt x="85" y="9538"/>
                  </a:cubicBezTo>
                  <a:cubicBezTo>
                    <a:pt x="85" y="9897"/>
                    <a:pt x="85" y="10206"/>
                    <a:pt x="128" y="10515"/>
                  </a:cubicBezTo>
                  <a:lnTo>
                    <a:pt x="128" y="11035"/>
                  </a:lnTo>
                  <a:cubicBezTo>
                    <a:pt x="182" y="11184"/>
                    <a:pt x="182" y="11344"/>
                    <a:pt x="182" y="11443"/>
                  </a:cubicBezTo>
                  <a:cubicBezTo>
                    <a:pt x="224" y="11493"/>
                    <a:pt x="224" y="11542"/>
                    <a:pt x="267" y="11542"/>
                  </a:cubicBezTo>
                  <a:lnTo>
                    <a:pt x="310" y="11542"/>
                  </a:lnTo>
                  <a:lnTo>
                    <a:pt x="310" y="11592"/>
                  </a:lnTo>
                  <a:cubicBezTo>
                    <a:pt x="310" y="11592"/>
                    <a:pt x="310" y="11654"/>
                    <a:pt x="352" y="11703"/>
                  </a:cubicBezTo>
                  <a:cubicBezTo>
                    <a:pt x="1069" y="12470"/>
                    <a:pt x="1913" y="13138"/>
                    <a:pt x="2758" y="13757"/>
                  </a:cubicBezTo>
                  <a:cubicBezTo>
                    <a:pt x="3602" y="14375"/>
                    <a:pt x="4500" y="14944"/>
                    <a:pt x="5387" y="15513"/>
                  </a:cubicBezTo>
                  <a:cubicBezTo>
                    <a:pt x="5697" y="15773"/>
                    <a:pt x="6006" y="15984"/>
                    <a:pt x="6370" y="16231"/>
                  </a:cubicBezTo>
                  <a:cubicBezTo>
                    <a:pt x="6370" y="16231"/>
                    <a:pt x="6370" y="16222"/>
                    <a:pt x="6366" y="16211"/>
                  </a:cubicBezTo>
                  <a:cubicBezTo>
                    <a:pt x="7999" y="17439"/>
                    <a:pt x="9589" y="18715"/>
                    <a:pt x="11179" y="19893"/>
                  </a:cubicBezTo>
                  <a:lnTo>
                    <a:pt x="11179" y="19843"/>
                  </a:lnTo>
                  <a:cubicBezTo>
                    <a:pt x="11885" y="20363"/>
                    <a:pt x="12515" y="21031"/>
                    <a:pt x="13274" y="21489"/>
                  </a:cubicBezTo>
                  <a:lnTo>
                    <a:pt x="13317" y="21489"/>
                  </a:lnTo>
                  <a:cubicBezTo>
                    <a:pt x="13317" y="21551"/>
                    <a:pt x="13360" y="21600"/>
                    <a:pt x="13402" y="21600"/>
                  </a:cubicBezTo>
                  <a:lnTo>
                    <a:pt x="13541" y="21600"/>
                  </a:lnTo>
                  <a:cubicBezTo>
                    <a:pt x="13755" y="21489"/>
                    <a:pt x="13937" y="21340"/>
                    <a:pt x="14161" y="21179"/>
                  </a:cubicBezTo>
                  <a:cubicBezTo>
                    <a:pt x="14386" y="21031"/>
                    <a:pt x="14557" y="20821"/>
                    <a:pt x="14781" y="20623"/>
                  </a:cubicBezTo>
                  <a:cubicBezTo>
                    <a:pt x="14963" y="20462"/>
                    <a:pt x="15187" y="20252"/>
                    <a:pt x="15358" y="20054"/>
                  </a:cubicBezTo>
                  <a:cubicBezTo>
                    <a:pt x="15583" y="19843"/>
                    <a:pt x="15764" y="19695"/>
                    <a:pt x="15989" y="19485"/>
                  </a:cubicBezTo>
                  <a:cubicBezTo>
                    <a:pt x="16427" y="19076"/>
                    <a:pt x="16876" y="18656"/>
                    <a:pt x="17368" y="18247"/>
                  </a:cubicBezTo>
                  <a:cubicBezTo>
                    <a:pt x="17592" y="17988"/>
                    <a:pt x="17817" y="17777"/>
                    <a:pt x="18030" y="17580"/>
                  </a:cubicBezTo>
                  <a:cubicBezTo>
                    <a:pt x="18255" y="17369"/>
                    <a:pt x="18479" y="17159"/>
                    <a:pt x="18746" y="17010"/>
                  </a:cubicBezTo>
                  <a:cubicBezTo>
                    <a:pt x="19633" y="16182"/>
                    <a:pt x="20531" y="15254"/>
                    <a:pt x="21461" y="14437"/>
                  </a:cubicBezTo>
                  <a:lnTo>
                    <a:pt x="21461" y="14276"/>
                  </a:lnTo>
                  <a:cubicBezTo>
                    <a:pt x="21557" y="13819"/>
                    <a:pt x="21600" y="13299"/>
                    <a:pt x="21600" y="12829"/>
                  </a:cubicBezTo>
                  <a:lnTo>
                    <a:pt x="21600" y="12779"/>
                  </a:lnTo>
                  <a:cubicBezTo>
                    <a:pt x="21600" y="12730"/>
                    <a:pt x="21557" y="12730"/>
                    <a:pt x="21557" y="12680"/>
                  </a:cubicBezTo>
                  <a:cubicBezTo>
                    <a:pt x="21600" y="12680"/>
                    <a:pt x="21600" y="12631"/>
                    <a:pt x="21600" y="12631"/>
                  </a:cubicBezTo>
                  <a:cubicBezTo>
                    <a:pt x="21600" y="12581"/>
                    <a:pt x="21600" y="12520"/>
                    <a:pt x="21557" y="12470"/>
                  </a:cubicBezTo>
                  <a:cubicBezTo>
                    <a:pt x="21504" y="12371"/>
                    <a:pt x="21418" y="12272"/>
                    <a:pt x="21333" y="12161"/>
                  </a:cubicBezTo>
                  <a:cubicBezTo>
                    <a:pt x="21237" y="12062"/>
                    <a:pt x="21151" y="11963"/>
                    <a:pt x="21023" y="11852"/>
                  </a:cubicBezTo>
                  <a:cubicBezTo>
                    <a:pt x="20841" y="11654"/>
                    <a:pt x="20659" y="11443"/>
                    <a:pt x="20435" y="11233"/>
                  </a:cubicBezTo>
                  <a:cubicBezTo>
                    <a:pt x="20039" y="10874"/>
                    <a:pt x="19633" y="10515"/>
                    <a:pt x="19195" y="10206"/>
                  </a:cubicBezTo>
                  <a:cubicBezTo>
                    <a:pt x="18565" y="9687"/>
                    <a:pt x="17945" y="9229"/>
                    <a:pt x="17282" y="8759"/>
                  </a:cubicBezTo>
                  <a:cubicBezTo>
                    <a:pt x="17058" y="8610"/>
                    <a:pt x="16791" y="8400"/>
                    <a:pt x="16566" y="8252"/>
                  </a:cubicBezTo>
                  <a:cubicBezTo>
                    <a:pt x="16117" y="7881"/>
                    <a:pt x="15679" y="7571"/>
                    <a:pt x="15273" y="7212"/>
                  </a:cubicBezTo>
                  <a:cubicBezTo>
                    <a:pt x="14877" y="6903"/>
                    <a:pt x="14514" y="6594"/>
                    <a:pt x="14161" y="6285"/>
                  </a:cubicBezTo>
                  <a:cubicBezTo>
                    <a:pt x="14076" y="6185"/>
                    <a:pt x="13980" y="6136"/>
                    <a:pt x="13851" y="6025"/>
                  </a:cubicBezTo>
                  <a:cubicBezTo>
                    <a:pt x="12954" y="5258"/>
                    <a:pt x="12024" y="4429"/>
                    <a:pt x="11137" y="3612"/>
                  </a:cubicBezTo>
                  <a:lnTo>
                    <a:pt x="11083" y="3612"/>
                  </a:lnTo>
                  <a:cubicBezTo>
                    <a:pt x="11083" y="2623"/>
                    <a:pt x="10955" y="1645"/>
                    <a:pt x="10912" y="668"/>
                  </a:cubicBezTo>
                  <a:cubicBezTo>
                    <a:pt x="10912" y="520"/>
                    <a:pt x="10912" y="359"/>
                    <a:pt x="10869" y="149"/>
                  </a:cubicBezTo>
                  <a:cubicBezTo>
                    <a:pt x="10869" y="99"/>
                    <a:pt x="10773" y="49"/>
                    <a:pt x="10730" y="49"/>
                  </a:cubicBezTo>
                  <a:cubicBezTo>
                    <a:pt x="10688" y="49"/>
                    <a:pt x="10645" y="0"/>
                    <a:pt x="106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646;p8"/>
            <p:cNvSpPr/>
            <p:nvPr/>
          </p:nvSpPr>
          <p:spPr>
            <a:xfrm>
              <a:off x="270421" y="306307"/>
              <a:ext cx="506816" cy="4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275" y="1187"/>
                  </a:moveTo>
                  <a:cubicBezTo>
                    <a:pt x="20432" y="1187"/>
                    <a:pt x="20432" y="1345"/>
                    <a:pt x="20558" y="1345"/>
                  </a:cubicBezTo>
                  <a:lnTo>
                    <a:pt x="20558" y="1503"/>
                  </a:lnTo>
                  <a:cubicBezTo>
                    <a:pt x="20558" y="1661"/>
                    <a:pt x="20558" y="1820"/>
                    <a:pt x="20432" y="1978"/>
                  </a:cubicBezTo>
                  <a:cubicBezTo>
                    <a:pt x="20432" y="2334"/>
                    <a:pt x="20275" y="2492"/>
                    <a:pt x="20149" y="2650"/>
                  </a:cubicBezTo>
                  <a:cubicBezTo>
                    <a:pt x="20275" y="2176"/>
                    <a:pt x="20275" y="1661"/>
                    <a:pt x="20275" y="1187"/>
                  </a:cubicBezTo>
                  <a:close/>
                  <a:moveTo>
                    <a:pt x="19773" y="989"/>
                  </a:moveTo>
                  <a:cubicBezTo>
                    <a:pt x="19773" y="1820"/>
                    <a:pt x="19647" y="2650"/>
                    <a:pt x="19647" y="3481"/>
                  </a:cubicBezTo>
                  <a:cubicBezTo>
                    <a:pt x="19490" y="3640"/>
                    <a:pt x="19364" y="3798"/>
                    <a:pt x="19239" y="3956"/>
                  </a:cubicBezTo>
                  <a:lnTo>
                    <a:pt x="19114" y="3956"/>
                  </a:lnTo>
                  <a:lnTo>
                    <a:pt x="19114" y="3798"/>
                  </a:lnTo>
                  <a:cubicBezTo>
                    <a:pt x="19239" y="3481"/>
                    <a:pt x="19239" y="2967"/>
                    <a:pt x="19239" y="2650"/>
                  </a:cubicBezTo>
                  <a:cubicBezTo>
                    <a:pt x="19364" y="2176"/>
                    <a:pt x="19364" y="1661"/>
                    <a:pt x="19364" y="1345"/>
                  </a:cubicBezTo>
                  <a:cubicBezTo>
                    <a:pt x="19364" y="1187"/>
                    <a:pt x="19364" y="1187"/>
                    <a:pt x="19239" y="1187"/>
                  </a:cubicBezTo>
                  <a:cubicBezTo>
                    <a:pt x="19364" y="1187"/>
                    <a:pt x="19490" y="989"/>
                    <a:pt x="19647" y="989"/>
                  </a:cubicBezTo>
                  <a:close/>
                  <a:moveTo>
                    <a:pt x="18862" y="1345"/>
                  </a:moveTo>
                  <a:cubicBezTo>
                    <a:pt x="18862" y="1978"/>
                    <a:pt x="18862" y="2492"/>
                    <a:pt x="18705" y="2967"/>
                  </a:cubicBezTo>
                  <a:cubicBezTo>
                    <a:pt x="18705" y="3481"/>
                    <a:pt x="18580" y="3956"/>
                    <a:pt x="18580" y="4469"/>
                  </a:cubicBezTo>
                  <a:cubicBezTo>
                    <a:pt x="18454" y="4629"/>
                    <a:pt x="18329" y="4629"/>
                    <a:pt x="18203" y="4787"/>
                  </a:cubicBezTo>
                  <a:cubicBezTo>
                    <a:pt x="18329" y="3798"/>
                    <a:pt x="18329" y="2650"/>
                    <a:pt x="18454" y="1661"/>
                  </a:cubicBezTo>
                  <a:lnTo>
                    <a:pt x="18454" y="1503"/>
                  </a:lnTo>
                  <a:cubicBezTo>
                    <a:pt x="18580" y="1503"/>
                    <a:pt x="18705" y="1503"/>
                    <a:pt x="18862" y="1345"/>
                  </a:cubicBezTo>
                  <a:close/>
                  <a:moveTo>
                    <a:pt x="17920" y="1978"/>
                  </a:moveTo>
                  <a:cubicBezTo>
                    <a:pt x="17795" y="3165"/>
                    <a:pt x="17670" y="4154"/>
                    <a:pt x="17670" y="5300"/>
                  </a:cubicBezTo>
                  <a:cubicBezTo>
                    <a:pt x="17670" y="5300"/>
                    <a:pt x="17543" y="5300"/>
                    <a:pt x="17543" y="5460"/>
                  </a:cubicBezTo>
                  <a:cubicBezTo>
                    <a:pt x="17418" y="5617"/>
                    <a:pt x="17135" y="5775"/>
                    <a:pt x="17010" y="5933"/>
                  </a:cubicBezTo>
                  <a:cubicBezTo>
                    <a:pt x="17010" y="4787"/>
                    <a:pt x="17135" y="3798"/>
                    <a:pt x="17135" y="2650"/>
                  </a:cubicBezTo>
                  <a:cubicBezTo>
                    <a:pt x="17418" y="2492"/>
                    <a:pt x="17670" y="2176"/>
                    <a:pt x="17920" y="1978"/>
                  </a:cubicBezTo>
                  <a:close/>
                  <a:moveTo>
                    <a:pt x="16633" y="3165"/>
                  </a:moveTo>
                  <a:cubicBezTo>
                    <a:pt x="16633" y="4154"/>
                    <a:pt x="16508" y="4944"/>
                    <a:pt x="16508" y="5933"/>
                  </a:cubicBezTo>
                  <a:cubicBezTo>
                    <a:pt x="16508" y="6131"/>
                    <a:pt x="16508" y="6131"/>
                    <a:pt x="16633" y="6289"/>
                  </a:cubicBezTo>
                  <a:cubicBezTo>
                    <a:pt x="16508" y="6448"/>
                    <a:pt x="16225" y="6606"/>
                    <a:pt x="16099" y="6764"/>
                  </a:cubicBezTo>
                  <a:cubicBezTo>
                    <a:pt x="16099" y="5617"/>
                    <a:pt x="16225" y="4629"/>
                    <a:pt x="16225" y="3481"/>
                  </a:cubicBezTo>
                  <a:cubicBezTo>
                    <a:pt x="16351" y="3323"/>
                    <a:pt x="16508" y="3323"/>
                    <a:pt x="16633" y="3165"/>
                  </a:cubicBezTo>
                  <a:close/>
                  <a:moveTo>
                    <a:pt x="15723" y="3956"/>
                  </a:moveTo>
                  <a:cubicBezTo>
                    <a:pt x="15723" y="5142"/>
                    <a:pt x="15566" y="6131"/>
                    <a:pt x="15566" y="7279"/>
                  </a:cubicBezTo>
                  <a:lnTo>
                    <a:pt x="15441" y="7279"/>
                  </a:lnTo>
                  <a:cubicBezTo>
                    <a:pt x="15441" y="7279"/>
                    <a:pt x="15314" y="7437"/>
                    <a:pt x="15189" y="7437"/>
                  </a:cubicBezTo>
                  <a:lnTo>
                    <a:pt x="15189" y="4469"/>
                  </a:lnTo>
                  <a:cubicBezTo>
                    <a:pt x="15314" y="4312"/>
                    <a:pt x="15566" y="4154"/>
                    <a:pt x="15723" y="3956"/>
                  </a:cubicBezTo>
                  <a:close/>
                  <a:moveTo>
                    <a:pt x="14655" y="5142"/>
                  </a:moveTo>
                  <a:lnTo>
                    <a:pt x="14655" y="7753"/>
                  </a:lnTo>
                  <a:cubicBezTo>
                    <a:pt x="14655" y="7753"/>
                    <a:pt x="14655" y="7912"/>
                    <a:pt x="14781" y="7912"/>
                  </a:cubicBezTo>
                  <a:cubicBezTo>
                    <a:pt x="14530" y="8109"/>
                    <a:pt x="14279" y="8426"/>
                    <a:pt x="13996" y="8584"/>
                  </a:cubicBezTo>
                  <a:lnTo>
                    <a:pt x="13996" y="8268"/>
                  </a:lnTo>
                  <a:cubicBezTo>
                    <a:pt x="14153" y="7279"/>
                    <a:pt x="14279" y="6448"/>
                    <a:pt x="14279" y="5460"/>
                  </a:cubicBezTo>
                  <a:cubicBezTo>
                    <a:pt x="14404" y="5300"/>
                    <a:pt x="14530" y="5142"/>
                    <a:pt x="14655" y="5142"/>
                  </a:cubicBezTo>
                  <a:close/>
                  <a:moveTo>
                    <a:pt x="13745" y="5933"/>
                  </a:moveTo>
                  <a:cubicBezTo>
                    <a:pt x="13745" y="6131"/>
                    <a:pt x="13745" y="6289"/>
                    <a:pt x="13619" y="6448"/>
                  </a:cubicBezTo>
                  <a:cubicBezTo>
                    <a:pt x="13619" y="7279"/>
                    <a:pt x="13493" y="8109"/>
                    <a:pt x="13368" y="8901"/>
                  </a:cubicBezTo>
                  <a:lnTo>
                    <a:pt x="13493" y="9099"/>
                  </a:lnTo>
                  <a:cubicBezTo>
                    <a:pt x="13368" y="9257"/>
                    <a:pt x="13211" y="9257"/>
                    <a:pt x="13211" y="9415"/>
                  </a:cubicBezTo>
                  <a:cubicBezTo>
                    <a:pt x="13211" y="9257"/>
                    <a:pt x="13085" y="9257"/>
                    <a:pt x="13085" y="9099"/>
                  </a:cubicBezTo>
                  <a:cubicBezTo>
                    <a:pt x="13085" y="8584"/>
                    <a:pt x="13085" y="8109"/>
                    <a:pt x="13211" y="7753"/>
                  </a:cubicBezTo>
                  <a:lnTo>
                    <a:pt x="13211" y="6289"/>
                  </a:lnTo>
                  <a:cubicBezTo>
                    <a:pt x="13493" y="6131"/>
                    <a:pt x="13619" y="5933"/>
                    <a:pt x="13745" y="5933"/>
                  </a:cubicBezTo>
                  <a:close/>
                  <a:moveTo>
                    <a:pt x="12708" y="6764"/>
                  </a:moveTo>
                  <a:cubicBezTo>
                    <a:pt x="12708" y="7279"/>
                    <a:pt x="12708" y="7595"/>
                    <a:pt x="12583" y="7912"/>
                  </a:cubicBezTo>
                  <a:lnTo>
                    <a:pt x="12583" y="8901"/>
                  </a:lnTo>
                  <a:cubicBezTo>
                    <a:pt x="12583" y="9099"/>
                    <a:pt x="12583" y="9415"/>
                    <a:pt x="12708" y="9573"/>
                  </a:cubicBezTo>
                  <a:lnTo>
                    <a:pt x="12708" y="9732"/>
                  </a:lnTo>
                  <a:cubicBezTo>
                    <a:pt x="12426" y="10088"/>
                    <a:pt x="12301" y="10246"/>
                    <a:pt x="12049" y="10404"/>
                  </a:cubicBezTo>
                  <a:lnTo>
                    <a:pt x="12049" y="7437"/>
                  </a:lnTo>
                  <a:cubicBezTo>
                    <a:pt x="12301" y="7120"/>
                    <a:pt x="12426" y="6922"/>
                    <a:pt x="12708" y="6764"/>
                  </a:cubicBezTo>
                  <a:close/>
                  <a:moveTo>
                    <a:pt x="11516" y="7753"/>
                  </a:moveTo>
                  <a:lnTo>
                    <a:pt x="11516" y="10562"/>
                  </a:lnTo>
                  <a:cubicBezTo>
                    <a:pt x="11516" y="10721"/>
                    <a:pt x="11516" y="10721"/>
                    <a:pt x="11641" y="10879"/>
                  </a:cubicBezTo>
                  <a:cubicBezTo>
                    <a:pt x="11516" y="10879"/>
                    <a:pt x="11516" y="11077"/>
                    <a:pt x="11391" y="11077"/>
                  </a:cubicBezTo>
                  <a:cubicBezTo>
                    <a:pt x="11391" y="11235"/>
                    <a:pt x="11264" y="11235"/>
                    <a:pt x="11139" y="11393"/>
                  </a:cubicBezTo>
                  <a:cubicBezTo>
                    <a:pt x="11014" y="10246"/>
                    <a:pt x="11264" y="9257"/>
                    <a:pt x="11264" y="8109"/>
                  </a:cubicBezTo>
                  <a:cubicBezTo>
                    <a:pt x="11391" y="8109"/>
                    <a:pt x="11391" y="7912"/>
                    <a:pt x="11516" y="7753"/>
                  </a:cubicBezTo>
                  <a:close/>
                  <a:moveTo>
                    <a:pt x="10731" y="8584"/>
                  </a:moveTo>
                  <a:cubicBezTo>
                    <a:pt x="10605" y="9732"/>
                    <a:pt x="10480" y="10721"/>
                    <a:pt x="10605" y="11868"/>
                  </a:cubicBezTo>
                  <a:cubicBezTo>
                    <a:pt x="10354" y="12224"/>
                    <a:pt x="10072" y="12541"/>
                    <a:pt x="9820" y="12699"/>
                  </a:cubicBezTo>
                  <a:cubicBezTo>
                    <a:pt x="9695" y="11552"/>
                    <a:pt x="9820" y="10562"/>
                    <a:pt x="9820" y="9573"/>
                  </a:cubicBezTo>
                  <a:lnTo>
                    <a:pt x="9820" y="9415"/>
                  </a:lnTo>
                  <a:cubicBezTo>
                    <a:pt x="10072" y="9099"/>
                    <a:pt x="10354" y="8901"/>
                    <a:pt x="10731" y="8584"/>
                  </a:cubicBezTo>
                  <a:close/>
                  <a:moveTo>
                    <a:pt x="9287" y="9732"/>
                  </a:moveTo>
                  <a:lnTo>
                    <a:pt x="9287" y="11393"/>
                  </a:lnTo>
                  <a:cubicBezTo>
                    <a:pt x="9287" y="12066"/>
                    <a:pt x="9287" y="12699"/>
                    <a:pt x="9444" y="13213"/>
                  </a:cubicBezTo>
                  <a:lnTo>
                    <a:pt x="8785" y="14044"/>
                  </a:lnTo>
                  <a:lnTo>
                    <a:pt x="8785" y="13688"/>
                  </a:lnTo>
                  <a:cubicBezTo>
                    <a:pt x="8658" y="12541"/>
                    <a:pt x="8785" y="11393"/>
                    <a:pt x="8785" y="10246"/>
                  </a:cubicBezTo>
                  <a:cubicBezTo>
                    <a:pt x="8910" y="10088"/>
                    <a:pt x="9161" y="9890"/>
                    <a:pt x="9287" y="9732"/>
                  </a:cubicBezTo>
                  <a:close/>
                  <a:moveTo>
                    <a:pt x="8251" y="10721"/>
                  </a:moveTo>
                  <a:lnTo>
                    <a:pt x="8251" y="12382"/>
                  </a:lnTo>
                  <a:cubicBezTo>
                    <a:pt x="8251" y="13055"/>
                    <a:pt x="8251" y="13688"/>
                    <a:pt x="8376" y="14202"/>
                  </a:cubicBezTo>
                  <a:lnTo>
                    <a:pt x="8376" y="14361"/>
                  </a:lnTo>
                  <a:cubicBezTo>
                    <a:pt x="8125" y="14677"/>
                    <a:pt x="8000" y="15033"/>
                    <a:pt x="7717" y="15192"/>
                  </a:cubicBezTo>
                  <a:cubicBezTo>
                    <a:pt x="7591" y="14044"/>
                    <a:pt x="7591" y="12699"/>
                    <a:pt x="7591" y="11393"/>
                  </a:cubicBezTo>
                  <a:cubicBezTo>
                    <a:pt x="7874" y="11077"/>
                    <a:pt x="8000" y="10879"/>
                    <a:pt x="8251" y="10721"/>
                  </a:cubicBezTo>
                  <a:close/>
                  <a:moveTo>
                    <a:pt x="7089" y="11868"/>
                  </a:moveTo>
                  <a:cubicBezTo>
                    <a:pt x="7089" y="13055"/>
                    <a:pt x="7089" y="14202"/>
                    <a:pt x="7214" y="15350"/>
                  </a:cubicBezTo>
                  <a:lnTo>
                    <a:pt x="7214" y="15508"/>
                  </a:lnTo>
                  <a:lnTo>
                    <a:pt x="7340" y="15665"/>
                  </a:lnTo>
                  <a:cubicBezTo>
                    <a:pt x="7214" y="16021"/>
                    <a:pt x="6932" y="16181"/>
                    <a:pt x="6681" y="16496"/>
                  </a:cubicBezTo>
                  <a:cubicBezTo>
                    <a:pt x="6681" y="16338"/>
                    <a:pt x="6681" y="16021"/>
                    <a:pt x="6556" y="15825"/>
                  </a:cubicBezTo>
                  <a:lnTo>
                    <a:pt x="6556" y="12541"/>
                  </a:lnTo>
                  <a:lnTo>
                    <a:pt x="6429" y="12382"/>
                  </a:lnTo>
                  <a:cubicBezTo>
                    <a:pt x="6681" y="12224"/>
                    <a:pt x="6806" y="12066"/>
                    <a:pt x="7089" y="11868"/>
                  </a:cubicBezTo>
                  <a:close/>
                  <a:moveTo>
                    <a:pt x="6022" y="12857"/>
                  </a:moveTo>
                  <a:cubicBezTo>
                    <a:pt x="6022" y="14202"/>
                    <a:pt x="6022" y="15665"/>
                    <a:pt x="6304" y="17011"/>
                  </a:cubicBezTo>
                  <a:cubicBezTo>
                    <a:pt x="6147" y="17169"/>
                    <a:pt x="6147" y="17169"/>
                    <a:pt x="6022" y="17169"/>
                  </a:cubicBezTo>
                  <a:cubicBezTo>
                    <a:pt x="5896" y="17485"/>
                    <a:pt x="5770" y="17644"/>
                    <a:pt x="5645" y="17802"/>
                  </a:cubicBezTo>
                  <a:cubicBezTo>
                    <a:pt x="5645" y="17644"/>
                    <a:pt x="5645" y="17485"/>
                    <a:pt x="5519" y="17327"/>
                  </a:cubicBezTo>
                  <a:cubicBezTo>
                    <a:pt x="5362" y="16181"/>
                    <a:pt x="5362" y="15033"/>
                    <a:pt x="5362" y="13846"/>
                  </a:cubicBezTo>
                  <a:cubicBezTo>
                    <a:pt x="5362" y="13688"/>
                    <a:pt x="5362" y="13688"/>
                    <a:pt x="5237" y="13530"/>
                  </a:cubicBezTo>
                  <a:cubicBezTo>
                    <a:pt x="5519" y="13372"/>
                    <a:pt x="5770" y="13055"/>
                    <a:pt x="6022" y="12857"/>
                  </a:cubicBezTo>
                  <a:close/>
                  <a:moveTo>
                    <a:pt x="4860" y="14044"/>
                  </a:moveTo>
                  <a:cubicBezTo>
                    <a:pt x="4860" y="15508"/>
                    <a:pt x="4985" y="16813"/>
                    <a:pt x="5112" y="18316"/>
                  </a:cubicBezTo>
                  <a:cubicBezTo>
                    <a:pt x="4985" y="18474"/>
                    <a:pt x="4860" y="18633"/>
                    <a:pt x="4735" y="18791"/>
                  </a:cubicBezTo>
                  <a:cubicBezTo>
                    <a:pt x="4577" y="18474"/>
                    <a:pt x="4452" y="18158"/>
                    <a:pt x="4452" y="17802"/>
                  </a:cubicBezTo>
                  <a:lnTo>
                    <a:pt x="4452" y="16338"/>
                  </a:lnTo>
                  <a:cubicBezTo>
                    <a:pt x="4326" y="15665"/>
                    <a:pt x="4326" y="15192"/>
                    <a:pt x="4326" y="14677"/>
                  </a:cubicBezTo>
                  <a:cubicBezTo>
                    <a:pt x="4452" y="14361"/>
                    <a:pt x="4577" y="14202"/>
                    <a:pt x="4860" y="14044"/>
                  </a:cubicBezTo>
                  <a:close/>
                  <a:moveTo>
                    <a:pt x="3793" y="15192"/>
                  </a:moveTo>
                  <a:cubicBezTo>
                    <a:pt x="3950" y="16496"/>
                    <a:pt x="3793" y="17802"/>
                    <a:pt x="4201" y="19147"/>
                  </a:cubicBezTo>
                  <a:lnTo>
                    <a:pt x="4326" y="19305"/>
                  </a:lnTo>
                  <a:cubicBezTo>
                    <a:pt x="4201" y="19305"/>
                    <a:pt x="4075" y="19464"/>
                    <a:pt x="3950" y="19622"/>
                  </a:cubicBezTo>
                  <a:lnTo>
                    <a:pt x="3950" y="19464"/>
                  </a:lnTo>
                  <a:cubicBezTo>
                    <a:pt x="3793" y="18989"/>
                    <a:pt x="3793" y="18316"/>
                    <a:pt x="3667" y="17802"/>
                  </a:cubicBezTo>
                  <a:cubicBezTo>
                    <a:pt x="3667" y="17011"/>
                    <a:pt x="3541" y="16181"/>
                    <a:pt x="3541" y="15508"/>
                  </a:cubicBezTo>
                  <a:lnTo>
                    <a:pt x="3793" y="15192"/>
                  </a:lnTo>
                  <a:close/>
                  <a:moveTo>
                    <a:pt x="3008" y="16181"/>
                  </a:moveTo>
                  <a:cubicBezTo>
                    <a:pt x="3165" y="17327"/>
                    <a:pt x="3290" y="18474"/>
                    <a:pt x="3416" y="19622"/>
                  </a:cubicBezTo>
                  <a:cubicBezTo>
                    <a:pt x="3416" y="19780"/>
                    <a:pt x="3416" y="19780"/>
                    <a:pt x="3541" y="19978"/>
                  </a:cubicBezTo>
                  <a:cubicBezTo>
                    <a:pt x="3416" y="19978"/>
                    <a:pt x="3290" y="20136"/>
                    <a:pt x="3165" y="20136"/>
                  </a:cubicBezTo>
                  <a:cubicBezTo>
                    <a:pt x="3008" y="19780"/>
                    <a:pt x="3008" y="19305"/>
                    <a:pt x="2882" y="18989"/>
                  </a:cubicBezTo>
                  <a:cubicBezTo>
                    <a:pt x="2882" y="18158"/>
                    <a:pt x="2882" y="17327"/>
                    <a:pt x="2756" y="16496"/>
                  </a:cubicBezTo>
                  <a:lnTo>
                    <a:pt x="3008" y="16181"/>
                  </a:lnTo>
                  <a:close/>
                  <a:moveTo>
                    <a:pt x="1438" y="18474"/>
                  </a:moveTo>
                  <a:cubicBezTo>
                    <a:pt x="1438" y="19147"/>
                    <a:pt x="1595" y="19780"/>
                    <a:pt x="1595" y="20611"/>
                  </a:cubicBezTo>
                  <a:lnTo>
                    <a:pt x="1438" y="20611"/>
                  </a:lnTo>
                  <a:cubicBezTo>
                    <a:pt x="1312" y="20611"/>
                    <a:pt x="1187" y="20611"/>
                    <a:pt x="1061" y="20453"/>
                  </a:cubicBezTo>
                  <a:lnTo>
                    <a:pt x="935" y="20294"/>
                  </a:lnTo>
                  <a:lnTo>
                    <a:pt x="810" y="20294"/>
                  </a:lnTo>
                  <a:lnTo>
                    <a:pt x="810" y="19978"/>
                  </a:lnTo>
                  <a:cubicBezTo>
                    <a:pt x="810" y="19780"/>
                    <a:pt x="935" y="19622"/>
                    <a:pt x="935" y="19464"/>
                  </a:cubicBezTo>
                  <a:cubicBezTo>
                    <a:pt x="1061" y="19147"/>
                    <a:pt x="1187" y="18791"/>
                    <a:pt x="1438" y="18474"/>
                  </a:cubicBezTo>
                  <a:close/>
                  <a:moveTo>
                    <a:pt x="2223" y="17169"/>
                  </a:moveTo>
                  <a:cubicBezTo>
                    <a:pt x="2379" y="18158"/>
                    <a:pt x="2379" y="19305"/>
                    <a:pt x="2631" y="20453"/>
                  </a:cubicBezTo>
                  <a:cubicBezTo>
                    <a:pt x="2506" y="20453"/>
                    <a:pt x="2379" y="20611"/>
                    <a:pt x="2097" y="20611"/>
                  </a:cubicBezTo>
                  <a:cubicBezTo>
                    <a:pt x="2097" y="19622"/>
                    <a:pt x="1972" y="18633"/>
                    <a:pt x="1972" y="17644"/>
                  </a:cubicBezTo>
                  <a:cubicBezTo>
                    <a:pt x="2097" y="17485"/>
                    <a:pt x="2097" y="17327"/>
                    <a:pt x="2223" y="17169"/>
                  </a:cubicBezTo>
                  <a:close/>
                  <a:moveTo>
                    <a:pt x="19773" y="0"/>
                  </a:moveTo>
                  <a:cubicBezTo>
                    <a:pt x="19490" y="0"/>
                    <a:pt x="19239" y="197"/>
                    <a:pt x="18987" y="197"/>
                  </a:cubicBezTo>
                  <a:cubicBezTo>
                    <a:pt x="18454" y="356"/>
                    <a:pt x="17920" y="830"/>
                    <a:pt x="17418" y="1187"/>
                  </a:cubicBezTo>
                  <a:cubicBezTo>
                    <a:pt x="16508" y="1820"/>
                    <a:pt x="15723" y="2809"/>
                    <a:pt x="14781" y="3640"/>
                  </a:cubicBezTo>
                  <a:cubicBezTo>
                    <a:pt x="14153" y="4312"/>
                    <a:pt x="13619" y="4787"/>
                    <a:pt x="12960" y="5300"/>
                  </a:cubicBezTo>
                  <a:cubicBezTo>
                    <a:pt x="12301" y="5933"/>
                    <a:pt x="11516" y="6606"/>
                    <a:pt x="10856" y="7279"/>
                  </a:cubicBezTo>
                  <a:cubicBezTo>
                    <a:pt x="9444" y="8426"/>
                    <a:pt x="8000" y="9732"/>
                    <a:pt x="6556" y="11077"/>
                  </a:cubicBezTo>
                  <a:cubicBezTo>
                    <a:pt x="6022" y="11552"/>
                    <a:pt x="5519" y="12066"/>
                    <a:pt x="4985" y="12541"/>
                  </a:cubicBezTo>
                  <a:cubicBezTo>
                    <a:pt x="4452" y="13213"/>
                    <a:pt x="3950" y="13688"/>
                    <a:pt x="3416" y="14361"/>
                  </a:cubicBezTo>
                  <a:cubicBezTo>
                    <a:pt x="2756" y="15033"/>
                    <a:pt x="2097" y="15665"/>
                    <a:pt x="1595" y="16496"/>
                  </a:cubicBezTo>
                  <a:cubicBezTo>
                    <a:pt x="1312" y="16813"/>
                    <a:pt x="1061" y="17327"/>
                    <a:pt x="810" y="17644"/>
                  </a:cubicBezTo>
                  <a:cubicBezTo>
                    <a:pt x="653" y="18000"/>
                    <a:pt x="527" y="18316"/>
                    <a:pt x="277" y="18791"/>
                  </a:cubicBezTo>
                  <a:cubicBezTo>
                    <a:pt x="25" y="19305"/>
                    <a:pt x="-132" y="20136"/>
                    <a:pt x="150" y="20769"/>
                  </a:cubicBezTo>
                  <a:cubicBezTo>
                    <a:pt x="277" y="21125"/>
                    <a:pt x="527" y="21284"/>
                    <a:pt x="810" y="21442"/>
                  </a:cubicBezTo>
                  <a:cubicBezTo>
                    <a:pt x="935" y="21442"/>
                    <a:pt x="1061" y="21600"/>
                    <a:pt x="1187" y="21600"/>
                  </a:cubicBezTo>
                  <a:lnTo>
                    <a:pt x="1972" y="21600"/>
                  </a:lnTo>
                  <a:cubicBezTo>
                    <a:pt x="2506" y="21600"/>
                    <a:pt x="3008" y="21442"/>
                    <a:pt x="3416" y="21125"/>
                  </a:cubicBezTo>
                  <a:cubicBezTo>
                    <a:pt x="3950" y="20967"/>
                    <a:pt x="4326" y="20453"/>
                    <a:pt x="4735" y="20136"/>
                  </a:cubicBezTo>
                  <a:cubicBezTo>
                    <a:pt x="5519" y="19305"/>
                    <a:pt x="6304" y="18474"/>
                    <a:pt x="6932" y="17485"/>
                  </a:cubicBezTo>
                  <a:cubicBezTo>
                    <a:pt x="8000" y="16338"/>
                    <a:pt x="8910" y="15192"/>
                    <a:pt x="9820" y="14044"/>
                  </a:cubicBezTo>
                  <a:cubicBezTo>
                    <a:pt x="10856" y="13055"/>
                    <a:pt x="11924" y="11868"/>
                    <a:pt x="12960" y="10879"/>
                  </a:cubicBezTo>
                  <a:cubicBezTo>
                    <a:pt x="13996" y="9890"/>
                    <a:pt x="15064" y="8901"/>
                    <a:pt x="16099" y="7912"/>
                  </a:cubicBezTo>
                  <a:cubicBezTo>
                    <a:pt x="16633" y="7437"/>
                    <a:pt x="17135" y="7120"/>
                    <a:pt x="17670" y="6606"/>
                  </a:cubicBezTo>
                  <a:cubicBezTo>
                    <a:pt x="17920" y="6289"/>
                    <a:pt x="18203" y="6131"/>
                    <a:pt x="18329" y="5933"/>
                  </a:cubicBezTo>
                  <a:cubicBezTo>
                    <a:pt x="18580" y="5617"/>
                    <a:pt x="18862" y="5460"/>
                    <a:pt x="19114" y="5300"/>
                  </a:cubicBezTo>
                  <a:cubicBezTo>
                    <a:pt x="19490" y="4944"/>
                    <a:pt x="19898" y="4469"/>
                    <a:pt x="20275" y="4154"/>
                  </a:cubicBezTo>
                  <a:cubicBezTo>
                    <a:pt x="20683" y="3640"/>
                    <a:pt x="20934" y="3165"/>
                    <a:pt x="21060" y="2650"/>
                  </a:cubicBezTo>
                  <a:cubicBezTo>
                    <a:pt x="21216" y="2492"/>
                    <a:pt x="21343" y="2176"/>
                    <a:pt x="21343" y="1978"/>
                  </a:cubicBezTo>
                  <a:cubicBezTo>
                    <a:pt x="21343" y="1661"/>
                    <a:pt x="21468" y="1503"/>
                    <a:pt x="21343" y="1187"/>
                  </a:cubicBezTo>
                  <a:cubicBezTo>
                    <a:pt x="21343" y="989"/>
                    <a:pt x="21343" y="672"/>
                    <a:pt x="21060" y="514"/>
                  </a:cubicBezTo>
                  <a:cubicBezTo>
                    <a:pt x="21060" y="356"/>
                    <a:pt x="20809" y="356"/>
                    <a:pt x="20683" y="356"/>
                  </a:cubicBezTo>
                  <a:cubicBezTo>
                    <a:pt x="20683" y="197"/>
                    <a:pt x="20558" y="197"/>
                    <a:pt x="20558" y="197"/>
                  </a:cubicBezTo>
                  <a:cubicBezTo>
                    <a:pt x="20275" y="0"/>
                    <a:pt x="20149" y="0"/>
                    <a:pt x="198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647;p8"/>
            <p:cNvSpPr/>
            <p:nvPr/>
          </p:nvSpPr>
          <p:spPr>
            <a:xfrm>
              <a:off x="128261" y="68398"/>
              <a:ext cx="593204" cy="56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141" y="0"/>
                  </a:moveTo>
                  <a:cubicBezTo>
                    <a:pt x="21033" y="0"/>
                    <a:pt x="21033" y="114"/>
                    <a:pt x="20925" y="114"/>
                  </a:cubicBezTo>
                  <a:cubicBezTo>
                    <a:pt x="20358" y="458"/>
                    <a:pt x="19791" y="830"/>
                    <a:pt x="19224" y="1289"/>
                  </a:cubicBezTo>
                  <a:lnTo>
                    <a:pt x="19007" y="1432"/>
                  </a:lnTo>
                  <a:cubicBezTo>
                    <a:pt x="18900" y="1547"/>
                    <a:pt x="18684" y="1776"/>
                    <a:pt x="18441" y="1890"/>
                  </a:cubicBezTo>
                  <a:cubicBezTo>
                    <a:pt x="18225" y="2148"/>
                    <a:pt x="17874" y="2378"/>
                    <a:pt x="17550" y="2492"/>
                  </a:cubicBezTo>
                  <a:cubicBezTo>
                    <a:pt x="16308" y="3438"/>
                    <a:pt x="15066" y="4154"/>
                    <a:pt x="13959" y="4870"/>
                  </a:cubicBezTo>
                  <a:lnTo>
                    <a:pt x="12717" y="5586"/>
                  </a:lnTo>
                  <a:cubicBezTo>
                    <a:pt x="11933" y="6188"/>
                    <a:pt x="11016" y="6674"/>
                    <a:pt x="10124" y="7276"/>
                  </a:cubicBezTo>
                  <a:cubicBezTo>
                    <a:pt x="8991" y="7992"/>
                    <a:pt x="7884" y="8709"/>
                    <a:pt x="6398" y="9768"/>
                  </a:cubicBezTo>
                  <a:cubicBezTo>
                    <a:pt x="5508" y="10485"/>
                    <a:pt x="4509" y="11086"/>
                    <a:pt x="3591" y="11803"/>
                  </a:cubicBezTo>
                  <a:lnTo>
                    <a:pt x="3482" y="11917"/>
                  </a:lnTo>
                  <a:cubicBezTo>
                    <a:pt x="3267" y="12032"/>
                    <a:pt x="2916" y="12289"/>
                    <a:pt x="2700" y="12519"/>
                  </a:cubicBezTo>
                  <a:lnTo>
                    <a:pt x="2240" y="12891"/>
                  </a:lnTo>
                  <a:cubicBezTo>
                    <a:pt x="1808" y="13235"/>
                    <a:pt x="1350" y="13464"/>
                    <a:pt x="998" y="13607"/>
                  </a:cubicBezTo>
                  <a:cubicBezTo>
                    <a:pt x="675" y="13721"/>
                    <a:pt x="459" y="13837"/>
                    <a:pt x="216" y="13837"/>
                  </a:cubicBezTo>
                  <a:cubicBezTo>
                    <a:pt x="108" y="13837"/>
                    <a:pt x="108" y="13951"/>
                    <a:pt x="0" y="13951"/>
                  </a:cubicBezTo>
                  <a:lnTo>
                    <a:pt x="0" y="14323"/>
                  </a:lnTo>
                  <a:cubicBezTo>
                    <a:pt x="0" y="15498"/>
                    <a:pt x="0" y="16701"/>
                    <a:pt x="108" y="17904"/>
                  </a:cubicBezTo>
                  <a:cubicBezTo>
                    <a:pt x="323" y="19193"/>
                    <a:pt x="459" y="20282"/>
                    <a:pt x="783" y="21342"/>
                  </a:cubicBezTo>
                  <a:cubicBezTo>
                    <a:pt x="783" y="21486"/>
                    <a:pt x="890" y="21600"/>
                    <a:pt x="1133" y="21600"/>
                  </a:cubicBezTo>
                  <a:lnTo>
                    <a:pt x="1458" y="21600"/>
                  </a:lnTo>
                  <a:cubicBezTo>
                    <a:pt x="2700" y="20998"/>
                    <a:pt x="3699" y="20168"/>
                    <a:pt x="4724" y="19451"/>
                  </a:cubicBezTo>
                  <a:cubicBezTo>
                    <a:pt x="4941" y="19193"/>
                    <a:pt x="5184" y="18964"/>
                    <a:pt x="5400" y="18850"/>
                  </a:cubicBezTo>
                  <a:lnTo>
                    <a:pt x="5508" y="18735"/>
                  </a:lnTo>
                  <a:lnTo>
                    <a:pt x="5859" y="18477"/>
                  </a:lnTo>
                  <a:lnTo>
                    <a:pt x="6290" y="18133"/>
                  </a:lnTo>
                  <a:cubicBezTo>
                    <a:pt x="6642" y="17761"/>
                    <a:pt x="6965" y="17532"/>
                    <a:pt x="7317" y="17303"/>
                  </a:cubicBezTo>
                  <a:lnTo>
                    <a:pt x="7884" y="16815"/>
                  </a:lnTo>
                  <a:cubicBezTo>
                    <a:pt x="8424" y="16472"/>
                    <a:pt x="8991" y="15985"/>
                    <a:pt x="9558" y="15498"/>
                  </a:cubicBezTo>
                  <a:lnTo>
                    <a:pt x="10691" y="14553"/>
                  </a:lnTo>
                  <a:cubicBezTo>
                    <a:pt x="11475" y="13951"/>
                    <a:pt x="12258" y="13349"/>
                    <a:pt x="13040" y="12633"/>
                  </a:cubicBezTo>
                  <a:cubicBezTo>
                    <a:pt x="13716" y="12175"/>
                    <a:pt x="14391" y="11688"/>
                    <a:pt x="15066" y="11201"/>
                  </a:cubicBezTo>
                  <a:cubicBezTo>
                    <a:pt x="15524" y="10743"/>
                    <a:pt x="16308" y="10255"/>
                    <a:pt x="16983" y="9654"/>
                  </a:cubicBezTo>
                  <a:cubicBezTo>
                    <a:pt x="17765" y="9167"/>
                    <a:pt x="18684" y="8709"/>
                    <a:pt x="19359" y="8222"/>
                  </a:cubicBezTo>
                  <a:cubicBezTo>
                    <a:pt x="20034" y="7878"/>
                    <a:pt x="20574" y="7391"/>
                    <a:pt x="21248" y="7018"/>
                  </a:cubicBezTo>
                  <a:cubicBezTo>
                    <a:pt x="21248" y="7018"/>
                    <a:pt x="21384" y="6904"/>
                    <a:pt x="21384" y="6789"/>
                  </a:cubicBezTo>
                  <a:cubicBezTo>
                    <a:pt x="21491" y="6674"/>
                    <a:pt x="21491" y="6560"/>
                    <a:pt x="21491" y="6446"/>
                  </a:cubicBezTo>
                  <a:cubicBezTo>
                    <a:pt x="21600" y="5356"/>
                    <a:pt x="21491" y="4154"/>
                    <a:pt x="21491" y="2980"/>
                  </a:cubicBezTo>
                  <a:cubicBezTo>
                    <a:pt x="21491" y="2148"/>
                    <a:pt x="21384" y="1432"/>
                    <a:pt x="21384" y="573"/>
                  </a:cubicBezTo>
                  <a:cubicBezTo>
                    <a:pt x="21491" y="458"/>
                    <a:pt x="21491" y="344"/>
                    <a:pt x="21384" y="229"/>
                  </a:cubicBezTo>
                  <a:cubicBezTo>
                    <a:pt x="21384" y="114"/>
                    <a:pt x="21248" y="0"/>
                    <a:pt x="21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650;p8"/>
            <p:cNvSpPr/>
            <p:nvPr/>
          </p:nvSpPr>
          <p:spPr>
            <a:xfrm>
              <a:off x="357283" y="684714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4" y="2278"/>
                  </a:moveTo>
                  <a:cubicBezTo>
                    <a:pt x="10981" y="2645"/>
                    <a:pt x="11706" y="3008"/>
                    <a:pt x="12525" y="3372"/>
                  </a:cubicBezTo>
                  <a:cubicBezTo>
                    <a:pt x="14429" y="4923"/>
                    <a:pt x="16700" y="6837"/>
                    <a:pt x="18515" y="8295"/>
                  </a:cubicBezTo>
                  <a:cubicBezTo>
                    <a:pt x="16246" y="10207"/>
                    <a:pt x="13977" y="12488"/>
                    <a:pt x="12160" y="14399"/>
                  </a:cubicBezTo>
                  <a:cubicBezTo>
                    <a:pt x="9891" y="13671"/>
                    <a:pt x="7985" y="12488"/>
                    <a:pt x="6079" y="11393"/>
                  </a:cubicBezTo>
                  <a:cubicBezTo>
                    <a:pt x="4900" y="10573"/>
                    <a:pt x="3810" y="9479"/>
                    <a:pt x="2631" y="8749"/>
                  </a:cubicBezTo>
                  <a:cubicBezTo>
                    <a:pt x="4175" y="7201"/>
                    <a:pt x="5354" y="5650"/>
                    <a:pt x="6806" y="4556"/>
                  </a:cubicBezTo>
                  <a:cubicBezTo>
                    <a:pt x="7623" y="3736"/>
                    <a:pt x="8350" y="3008"/>
                    <a:pt x="9437" y="2645"/>
                  </a:cubicBezTo>
                  <a:lnTo>
                    <a:pt x="9891" y="2645"/>
                  </a:lnTo>
                  <a:cubicBezTo>
                    <a:pt x="9891" y="2645"/>
                    <a:pt x="9891" y="2278"/>
                    <a:pt x="10254" y="2278"/>
                  </a:cubicBezTo>
                  <a:close/>
                  <a:moveTo>
                    <a:pt x="2269" y="11393"/>
                  </a:moveTo>
                  <a:lnTo>
                    <a:pt x="2631" y="11757"/>
                  </a:lnTo>
                  <a:cubicBezTo>
                    <a:pt x="3448" y="12488"/>
                    <a:pt x="4537" y="12851"/>
                    <a:pt x="5354" y="13671"/>
                  </a:cubicBezTo>
                  <a:cubicBezTo>
                    <a:pt x="6806" y="14399"/>
                    <a:pt x="8350" y="15129"/>
                    <a:pt x="9891" y="15950"/>
                  </a:cubicBezTo>
                  <a:cubicBezTo>
                    <a:pt x="10254" y="16313"/>
                    <a:pt x="10619" y="16313"/>
                    <a:pt x="10981" y="16680"/>
                  </a:cubicBezTo>
                  <a:cubicBezTo>
                    <a:pt x="11344" y="17044"/>
                    <a:pt x="11344" y="17864"/>
                    <a:pt x="11344" y="18228"/>
                  </a:cubicBezTo>
                  <a:cubicBezTo>
                    <a:pt x="9891" y="17864"/>
                    <a:pt x="8712" y="17044"/>
                    <a:pt x="7168" y="16313"/>
                  </a:cubicBezTo>
                  <a:cubicBezTo>
                    <a:pt x="5716" y="15129"/>
                    <a:pt x="4175" y="14035"/>
                    <a:pt x="2631" y="12488"/>
                  </a:cubicBezTo>
                  <a:cubicBezTo>
                    <a:pt x="2631" y="12121"/>
                    <a:pt x="2631" y="11757"/>
                    <a:pt x="2269" y="11393"/>
                  </a:cubicBezTo>
                  <a:close/>
                  <a:moveTo>
                    <a:pt x="18969" y="11029"/>
                  </a:moveTo>
                  <a:cubicBezTo>
                    <a:pt x="19331" y="11393"/>
                    <a:pt x="19331" y="11757"/>
                    <a:pt x="19331" y="12121"/>
                  </a:cubicBezTo>
                  <a:lnTo>
                    <a:pt x="19331" y="12488"/>
                  </a:lnTo>
                  <a:cubicBezTo>
                    <a:pt x="17425" y="14399"/>
                    <a:pt x="15519" y="16680"/>
                    <a:pt x="13612" y="18592"/>
                  </a:cubicBezTo>
                  <a:lnTo>
                    <a:pt x="13612" y="16313"/>
                  </a:lnTo>
                  <a:lnTo>
                    <a:pt x="18152" y="11757"/>
                  </a:lnTo>
                  <a:cubicBezTo>
                    <a:pt x="18515" y="11393"/>
                    <a:pt x="18969" y="11393"/>
                    <a:pt x="18969" y="11029"/>
                  </a:cubicBezTo>
                  <a:close/>
                  <a:moveTo>
                    <a:pt x="9437" y="0"/>
                  </a:moveTo>
                  <a:lnTo>
                    <a:pt x="9437" y="364"/>
                  </a:lnTo>
                  <a:lnTo>
                    <a:pt x="9075" y="364"/>
                  </a:lnTo>
                  <a:cubicBezTo>
                    <a:pt x="8350" y="730"/>
                    <a:pt x="7623" y="1094"/>
                    <a:pt x="6806" y="1458"/>
                  </a:cubicBezTo>
                  <a:cubicBezTo>
                    <a:pt x="6079" y="2278"/>
                    <a:pt x="5716" y="2645"/>
                    <a:pt x="4900" y="3008"/>
                  </a:cubicBezTo>
                  <a:lnTo>
                    <a:pt x="1541" y="6471"/>
                  </a:lnTo>
                  <a:cubicBezTo>
                    <a:pt x="1541" y="6471"/>
                    <a:pt x="1179" y="6837"/>
                    <a:pt x="817" y="7201"/>
                  </a:cubicBezTo>
                  <a:cubicBezTo>
                    <a:pt x="362" y="7565"/>
                    <a:pt x="362" y="7929"/>
                    <a:pt x="362" y="8295"/>
                  </a:cubicBezTo>
                  <a:cubicBezTo>
                    <a:pt x="0" y="8749"/>
                    <a:pt x="0" y="8749"/>
                    <a:pt x="0" y="9115"/>
                  </a:cubicBezTo>
                  <a:cubicBezTo>
                    <a:pt x="0" y="10573"/>
                    <a:pt x="0" y="11757"/>
                    <a:pt x="362" y="12851"/>
                  </a:cubicBezTo>
                  <a:cubicBezTo>
                    <a:pt x="362" y="13308"/>
                    <a:pt x="362" y="13671"/>
                    <a:pt x="817" y="13671"/>
                  </a:cubicBezTo>
                  <a:cubicBezTo>
                    <a:pt x="817" y="14035"/>
                    <a:pt x="817" y="14399"/>
                    <a:pt x="1179" y="14399"/>
                  </a:cubicBezTo>
                  <a:cubicBezTo>
                    <a:pt x="2631" y="15586"/>
                    <a:pt x="4537" y="17044"/>
                    <a:pt x="6079" y="18228"/>
                  </a:cubicBezTo>
                  <a:cubicBezTo>
                    <a:pt x="7985" y="19322"/>
                    <a:pt x="9891" y="20506"/>
                    <a:pt x="11706" y="21236"/>
                  </a:cubicBezTo>
                  <a:lnTo>
                    <a:pt x="12525" y="21236"/>
                  </a:lnTo>
                  <a:cubicBezTo>
                    <a:pt x="12525" y="21236"/>
                    <a:pt x="12888" y="21600"/>
                    <a:pt x="13250" y="21600"/>
                  </a:cubicBezTo>
                  <a:cubicBezTo>
                    <a:pt x="13250" y="21600"/>
                    <a:pt x="13612" y="21600"/>
                    <a:pt x="13977" y="21236"/>
                  </a:cubicBezTo>
                  <a:lnTo>
                    <a:pt x="17425" y="17864"/>
                  </a:lnTo>
                  <a:cubicBezTo>
                    <a:pt x="18969" y="16313"/>
                    <a:pt x="20056" y="15129"/>
                    <a:pt x="21238" y="13671"/>
                  </a:cubicBezTo>
                  <a:cubicBezTo>
                    <a:pt x="21238" y="13671"/>
                    <a:pt x="21600" y="12851"/>
                    <a:pt x="21238" y="12488"/>
                  </a:cubicBezTo>
                  <a:cubicBezTo>
                    <a:pt x="21600" y="12488"/>
                    <a:pt x="21600" y="12121"/>
                    <a:pt x="21600" y="12121"/>
                  </a:cubicBezTo>
                  <a:cubicBezTo>
                    <a:pt x="21238" y="11029"/>
                    <a:pt x="21238" y="9843"/>
                    <a:pt x="21238" y="8749"/>
                  </a:cubicBezTo>
                  <a:lnTo>
                    <a:pt x="21238" y="8295"/>
                  </a:lnTo>
                  <a:cubicBezTo>
                    <a:pt x="21238" y="7929"/>
                    <a:pt x="21238" y="7565"/>
                    <a:pt x="20783" y="7201"/>
                  </a:cubicBezTo>
                  <a:lnTo>
                    <a:pt x="20421" y="7201"/>
                  </a:lnTo>
                  <a:cubicBezTo>
                    <a:pt x="20421" y="6837"/>
                    <a:pt x="20056" y="6471"/>
                    <a:pt x="19694" y="6471"/>
                  </a:cubicBezTo>
                  <a:cubicBezTo>
                    <a:pt x="17425" y="4192"/>
                    <a:pt x="14794" y="2278"/>
                    <a:pt x="11706" y="730"/>
                  </a:cubicBezTo>
                  <a:cubicBezTo>
                    <a:pt x="11706" y="364"/>
                    <a:pt x="11344" y="36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651;p8"/>
            <p:cNvSpPr/>
            <p:nvPr/>
          </p:nvSpPr>
          <p:spPr>
            <a:xfrm>
              <a:off x="500039" y="576180"/>
              <a:ext cx="176231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642"/>
                  </a:moveTo>
                  <a:cubicBezTo>
                    <a:pt x="11027" y="3006"/>
                    <a:pt x="11757" y="3372"/>
                    <a:pt x="12487" y="3826"/>
                  </a:cubicBezTo>
                  <a:cubicBezTo>
                    <a:pt x="14766" y="5284"/>
                    <a:pt x="16680" y="6834"/>
                    <a:pt x="18592" y="8749"/>
                  </a:cubicBezTo>
                  <a:cubicBezTo>
                    <a:pt x="16680" y="10663"/>
                    <a:pt x="14399" y="12485"/>
                    <a:pt x="12121" y="14763"/>
                  </a:cubicBezTo>
                  <a:cubicBezTo>
                    <a:pt x="10207" y="13669"/>
                    <a:pt x="7929" y="12485"/>
                    <a:pt x="6107" y="11391"/>
                  </a:cubicBezTo>
                  <a:cubicBezTo>
                    <a:pt x="4923" y="10663"/>
                    <a:pt x="3829" y="9843"/>
                    <a:pt x="3008" y="8749"/>
                  </a:cubicBezTo>
                  <a:cubicBezTo>
                    <a:pt x="4192" y="7565"/>
                    <a:pt x="5650" y="6107"/>
                    <a:pt x="7201" y="4920"/>
                  </a:cubicBezTo>
                  <a:cubicBezTo>
                    <a:pt x="7929" y="4192"/>
                    <a:pt x="8749" y="3372"/>
                    <a:pt x="9479" y="3006"/>
                  </a:cubicBezTo>
                  <a:cubicBezTo>
                    <a:pt x="9843" y="3006"/>
                    <a:pt x="9843" y="2642"/>
                    <a:pt x="9843" y="2642"/>
                  </a:cubicBezTo>
                  <a:close/>
                  <a:moveTo>
                    <a:pt x="3008" y="11757"/>
                  </a:moveTo>
                  <a:cubicBezTo>
                    <a:pt x="3829" y="12485"/>
                    <a:pt x="4556" y="13305"/>
                    <a:pt x="5650" y="13669"/>
                  </a:cubicBezTo>
                  <a:cubicBezTo>
                    <a:pt x="7565" y="14763"/>
                    <a:pt x="9479" y="15950"/>
                    <a:pt x="11393" y="16677"/>
                  </a:cubicBezTo>
                  <a:lnTo>
                    <a:pt x="11393" y="18592"/>
                  </a:lnTo>
                  <a:cubicBezTo>
                    <a:pt x="10207" y="17861"/>
                    <a:pt x="8749" y="17041"/>
                    <a:pt x="7565" y="16313"/>
                  </a:cubicBezTo>
                  <a:cubicBezTo>
                    <a:pt x="6107" y="15219"/>
                    <a:pt x="4192" y="14035"/>
                    <a:pt x="2642" y="12941"/>
                  </a:cubicBezTo>
                  <a:lnTo>
                    <a:pt x="2642" y="11757"/>
                  </a:lnTo>
                  <a:close/>
                  <a:moveTo>
                    <a:pt x="19322" y="11027"/>
                  </a:moveTo>
                  <a:lnTo>
                    <a:pt x="19322" y="12485"/>
                  </a:lnTo>
                  <a:cubicBezTo>
                    <a:pt x="17500" y="14763"/>
                    <a:pt x="15950" y="16677"/>
                    <a:pt x="14035" y="18592"/>
                  </a:cubicBezTo>
                  <a:cubicBezTo>
                    <a:pt x="14035" y="18228"/>
                    <a:pt x="13671" y="17497"/>
                    <a:pt x="13671" y="17041"/>
                  </a:cubicBezTo>
                  <a:lnTo>
                    <a:pt x="13671" y="16677"/>
                  </a:lnTo>
                  <a:lnTo>
                    <a:pt x="14035" y="16313"/>
                  </a:lnTo>
                  <a:cubicBezTo>
                    <a:pt x="15219" y="14763"/>
                    <a:pt x="16680" y="13305"/>
                    <a:pt x="18228" y="12121"/>
                  </a:cubicBezTo>
                  <a:lnTo>
                    <a:pt x="19322" y="11027"/>
                  </a:lnTo>
                  <a:close/>
                  <a:moveTo>
                    <a:pt x="10663" y="0"/>
                  </a:moveTo>
                  <a:cubicBezTo>
                    <a:pt x="10207" y="0"/>
                    <a:pt x="9843" y="364"/>
                    <a:pt x="9479" y="364"/>
                  </a:cubicBezTo>
                  <a:cubicBezTo>
                    <a:pt x="9479" y="364"/>
                    <a:pt x="9115" y="364"/>
                    <a:pt x="9115" y="728"/>
                  </a:cubicBezTo>
                  <a:cubicBezTo>
                    <a:pt x="8385" y="728"/>
                    <a:pt x="7565" y="1548"/>
                    <a:pt x="7201" y="1914"/>
                  </a:cubicBezTo>
                  <a:cubicBezTo>
                    <a:pt x="6471" y="2278"/>
                    <a:pt x="5650" y="2642"/>
                    <a:pt x="5287" y="3372"/>
                  </a:cubicBezTo>
                  <a:cubicBezTo>
                    <a:pt x="4192" y="4556"/>
                    <a:pt x="3008" y="5650"/>
                    <a:pt x="1914" y="6471"/>
                  </a:cubicBezTo>
                  <a:cubicBezTo>
                    <a:pt x="1550" y="6834"/>
                    <a:pt x="1094" y="7198"/>
                    <a:pt x="1094" y="7198"/>
                  </a:cubicBezTo>
                  <a:cubicBezTo>
                    <a:pt x="730" y="7565"/>
                    <a:pt x="364" y="7929"/>
                    <a:pt x="364" y="8385"/>
                  </a:cubicBezTo>
                  <a:cubicBezTo>
                    <a:pt x="364" y="8749"/>
                    <a:pt x="0" y="9112"/>
                    <a:pt x="0" y="9476"/>
                  </a:cubicBezTo>
                  <a:cubicBezTo>
                    <a:pt x="0" y="10663"/>
                    <a:pt x="364" y="12121"/>
                    <a:pt x="364" y="13305"/>
                  </a:cubicBezTo>
                  <a:cubicBezTo>
                    <a:pt x="364" y="13669"/>
                    <a:pt x="730" y="13669"/>
                    <a:pt x="730" y="14035"/>
                  </a:cubicBezTo>
                  <a:lnTo>
                    <a:pt x="1094" y="14035"/>
                  </a:lnTo>
                  <a:lnTo>
                    <a:pt x="1094" y="14763"/>
                  </a:lnTo>
                  <a:cubicBezTo>
                    <a:pt x="3008" y="15950"/>
                    <a:pt x="4556" y="17041"/>
                    <a:pt x="6471" y="18228"/>
                  </a:cubicBezTo>
                  <a:cubicBezTo>
                    <a:pt x="8385" y="19319"/>
                    <a:pt x="10207" y="20506"/>
                    <a:pt x="12121" y="21233"/>
                  </a:cubicBezTo>
                  <a:lnTo>
                    <a:pt x="12941" y="21233"/>
                  </a:lnTo>
                  <a:cubicBezTo>
                    <a:pt x="12941" y="21600"/>
                    <a:pt x="13308" y="21600"/>
                    <a:pt x="13308" y="21600"/>
                  </a:cubicBezTo>
                  <a:lnTo>
                    <a:pt x="14035" y="21600"/>
                  </a:lnTo>
                  <a:cubicBezTo>
                    <a:pt x="15586" y="20506"/>
                    <a:pt x="16680" y="19319"/>
                    <a:pt x="17864" y="17861"/>
                  </a:cubicBezTo>
                  <a:cubicBezTo>
                    <a:pt x="18958" y="16677"/>
                    <a:pt x="20142" y="15219"/>
                    <a:pt x="21236" y="14035"/>
                  </a:cubicBezTo>
                  <a:cubicBezTo>
                    <a:pt x="21600" y="13669"/>
                    <a:pt x="21600" y="13305"/>
                    <a:pt x="21600" y="12941"/>
                  </a:cubicBezTo>
                  <a:lnTo>
                    <a:pt x="21600" y="8749"/>
                  </a:lnTo>
                  <a:cubicBezTo>
                    <a:pt x="21600" y="8385"/>
                    <a:pt x="21236" y="7929"/>
                    <a:pt x="21236" y="7565"/>
                  </a:cubicBezTo>
                  <a:cubicBezTo>
                    <a:pt x="17864" y="4920"/>
                    <a:pt x="14766" y="2278"/>
                    <a:pt x="11027" y="364"/>
                  </a:cubicBezTo>
                  <a:cubicBezTo>
                    <a:pt x="11027" y="0"/>
                    <a:pt x="10663" y="0"/>
                    <a:pt x="10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652;p8"/>
            <p:cNvSpPr/>
            <p:nvPr/>
          </p:nvSpPr>
          <p:spPr>
            <a:xfrm>
              <a:off x="657683" y="467624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3450"/>
                    <a:pt x="12525" y="3812"/>
                  </a:cubicBezTo>
                  <a:cubicBezTo>
                    <a:pt x="14794" y="5264"/>
                    <a:pt x="16700" y="6808"/>
                    <a:pt x="18607" y="8349"/>
                  </a:cubicBezTo>
                  <a:lnTo>
                    <a:pt x="12163" y="14792"/>
                  </a:ln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618"/>
                    <a:pt x="3813" y="9801"/>
                    <a:pt x="2723" y="8711"/>
                  </a:cubicBezTo>
                  <a:cubicBezTo>
                    <a:pt x="4175" y="7533"/>
                    <a:pt x="5719" y="6081"/>
                    <a:pt x="6806" y="4537"/>
                  </a:cubicBezTo>
                  <a:cubicBezTo>
                    <a:pt x="7988" y="3812"/>
                    <a:pt x="8712" y="3450"/>
                    <a:pt x="9529" y="2633"/>
                  </a:cubicBezTo>
                  <a:lnTo>
                    <a:pt x="9894" y="2633"/>
                  </a:lnTo>
                  <a:cubicBezTo>
                    <a:pt x="9894" y="2633"/>
                    <a:pt x="10256" y="2633"/>
                    <a:pt x="10256" y="2268"/>
                  </a:cubicBezTo>
                  <a:close/>
                  <a:moveTo>
                    <a:pt x="2723" y="11707"/>
                  </a:moveTo>
                  <a:cubicBezTo>
                    <a:pt x="3813" y="12524"/>
                    <a:pt x="4537" y="13251"/>
                    <a:pt x="5354" y="13613"/>
                  </a:cubicBezTo>
                  <a:cubicBezTo>
                    <a:pt x="7260" y="14792"/>
                    <a:pt x="9529" y="15882"/>
                    <a:pt x="11346" y="16609"/>
                  </a:cubicBezTo>
                  <a:lnTo>
                    <a:pt x="11346" y="18512"/>
                  </a:lnTo>
                  <a:cubicBezTo>
                    <a:pt x="10256" y="17788"/>
                    <a:pt x="8712" y="17061"/>
                    <a:pt x="7623" y="16244"/>
                  </a:cubicBezTo>
                  <a:cubicBezTo>
                    <a:pt x="6806" y="15882"/>
                    <a:pt x="6444" y="15519"/>
                    <a:pt x="6081" y="15157"/>
                  </a:cubicBezTo>
                  <a:cubicBezTo>
                    <a:pt x="4992" y="14338"/>
                    <a:pt x="3813" y="13613"/>
                    <a:pt x="2723" y="12886"/>
                  </a:cubicBezTo>
                  <a:lnTo>
                    <a:pt x="2723" y="11707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7425" y="14338"/>
                    <a:pt x="15884" y="16609"/>
                    <a:pt x="14067" y="18512"/>
                  </a:cubicBezTo>
                  <a:cubicBezTo>
                    <a:pt x="13615" y="18150"/>
                    <a:pt x="13615" y="17788"/>
                    <a:pt x="13615" y="17425"/>
                  </a:cubicBezTo>
                  <a:lnTo>
                    <a:pt x="13615" y="16244"/>
                  </a:lnTo>
                  <a:lnTo>
                    <a:pt x="18152" y="11707"/>
                  </a:lnTo>
                  <a:lnTo>
                    <a:pt x="18152" y="12069"/>
                  </a:lnTo>
                  <a:cubicBezTo>
                    <a:pt x="18607" y="11707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6806" y="1906"/>
                  </a:cubicBezTo>
                  <a:cubicBezTo>
                    <a:pt x="6444" y="2268"/>
                    <a:pt x="5719" y="2633"/>
                    <a:pt x="4992" y="3450"/>
                  </a:cubicBezTo>
                  <a:cubicBezTo>
                    <a:pt x="3813" y="4175"/>
                    <a:pt x="3085" y="5264"/>
                    <a:pt x="1906" y="6443"/>
                  </a:cubicBezTo>
                  <a:cubicBezTo>
                    <a:pt x="1544" y="6808"/>
                    <a:pt x="1179" y="6808"/>
                    <a:pt x="817" y="7170"/>
                  </a:cubicBezTo>
                  <a:cubicBezTo>
                    <a:pt x="454" y="7533"/>
                    <a:pt x="454" y="7987"/>
                    <a:pt x="454" y="8349"/>
                  </a:cubicBezTo>
                  <a:cubicBezTo>
                    <a:pt x="454" y="8711"/>
                    <a:pt x="0" y="9076"/>
                    <a:pt x="0" y="9439"/>
                  </a:cubicBezTo>
                  <a:cubicBezTo>
                    <a:pt x="0" y="10618"/>
                    <a:pt x="454" y="11707"/>
                    <a:pt x="454" y="13251"/>
                  </a:cubicBezTo>
                  <a:cubicBezTo>
                    <a:pt x="454" y="13251"/>
                    <a:pt x="817" y="13613"/>
                    <a:pt x="817" y="13976"/>
                  </a:cubicBezTo>
                  <a:cubicBezTo>
                    <a:pt x="1179" y="13976"/>
                    <a:pt x="1179" y="14338"/>
                    <a:pt x="1179" y="14338"/>
                  </a:cubicBezTo>
                  <a:cubicBezTo>
                    <a:pt x="3085" y="15882"/>
                    <a:pt x="4537" y="17061"/>
                    <a:pt x="6444" y="18150"/>
                  </a:cubicBezTo>
                  <a:cubicBezTo>
                    <a:pt x="7988" y="19332"/>
                    <a:pt x="9894" y="20419"/>
                    <a:pt x="12163" y="21146"/>
                  </a:cubicBezTo>
                  <a:lnTo>
                    <a:pt x="12525" y="2114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4067" y="21600"/>
                  </a:lnTo>
                  <a:cubicBezTo>
                    <a:pt x="15521" y="20419"/>
                    <a:pt x="16700" y="18877"/>
                    <a:pt x="17790" y="17788"/>
                  </a:cubicBezTo>
                  <a:cubicBezTo>
                    <a:pt x="18969" y="16609"/>
                    <a:pt x="20059" y="15157"/>
                    <a:pt x="21238" y="13976"/>
                  </a:cubicBezTo>
                  <a:cubicBezTo>
                    <a:pt x="21600" y="13613"/>
                    <a:pt x="21600" y="13251"/>
                    <a:pt x="21600" y="12886"/>
                  </a:cubicBezTo>
                  <a:lnTo>
                    <a:pt x="21600" y="8711"/>
                  </a:lnTo>
                  <a:cubicBezTo>
                    <a:pt x="21600" y="8711"/>
                    <a:pt x="21238" y="8711"/>
                    <a:pt x="21238" y="8349"/>
                  </a:cubicBezTo>
                  <a:cubicBezTo>
                    <a:pt x="21600" y="7987"/>
                    <a:pt x="21238" y="7533"/>
                    <a:pt x="20875" y="7533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653;p8"/>
            <p:cNvSpPr/>
            <p:nvPr/>
          </p:nvSpPr>
          <p:spPr>
            <a:xfrm>
              <a:off x="803430" y="359090"/>
              <a:ext cx="176963" cy="1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588"/>
                  </a:moveTo>
                  <a:cubicBezTo>
                    <a:pt x="10981" y="3034"/>
                    <a:pt x="11709" y="3391"/>
                    <a:pt x="12525" y="3747"/>
                  </a:cubicBezTo>
                  <a:cubicBezTo>
                    <a:pt x="14432" y="5266"/>
                    <a:pt x="16700" y="6694"/>
                    <a:pt x="18515" y="8569"/>
                  </a:cubicBezTo>
                  <a:cubicBezTo>
                    <a:pt x="16246" y="10444"/>
                    <a:pt x="13977" y="12319"/>
                    <a:pt x="12160" y="14550"/>
                  </a:cubicBezTo>
                  <a:cubicBezTo>
                    <a:pt x="9891" y="13388"/>
                    <a:pt x="7985" y="12675"/>
                    <a:pt x="6081" y="11156"/>
                  </a:cubicBezTo>
                  <a:cubicBezTo>
                    <a:pt x="4537" y="10444"/>
                    <a:pt x="3810" y="9728"/>
                    <a:pt x="2631" y="8569"/>
                  </a:cubicBezTo>
                  <a:cubicBezTo>
                    <a:pt x="4175" y="7497"/>
                    <a:pt x="5354" y="5981"/>
                    <a:pt x="6806" y="4819"/>
                  </a:cubicBezTo>
                  <a:cubicBezTo>
                    <a:pt x="7623" y="4106"/>
                    <a:pt x="8350" y="3391"/>
                    <a:pt x="9437" y="3034"/>
                  </a:cubicBezTo>
                  <a:lnTo>
                    <a:pt x="9891" y="3034"/>
                  </a:lnTo>
                  <a:cubicBezTo>
                    <a:pt x="9891" y="2588"/>
                    <a:pt x="9891" y="2588"/>
                    <a:pt x="10256" y="2588"/>
                  </a:cubicBezTo>
                  <a:close/>
                  <a:moveTo>
                    <a:pt x="2269" y="11515"/>
                  </a:moveTo>
                  <a:cubicBezTo>
                    <a:pt x="2631" y="11515"/>
                    <a:pt x="2631" y="11960"/>
                    <a:pt x="2631" y="11960"/>
                  </a:cubicBezTo>
                  <a:cubicBezTo>
                    <a:pt x="3448" y="12675"/>
                    <a:pt x="4537" y="13031"/>
                    <a:pt x="5354" y="13747"/>
                  </a:cubicBezTo>
                  <a:cubicBezTo>
                    <a:pt x="7168" y="14906"/>
                    <a:pt x="9075" y="15622"/>
                    <a:pt x="10981" y="16781"/>
                  </a:cubicBezTo>
                  <a:cubicBezTo>
                    <a:pt x="10981" y="16781"/>
                    <a:pt x="11344" y="17137"/>
                    <a:pt x="11344" y="17494"/>
                  </a:cubicBezTo>
                  <a:lnTo>
                    <a:pt x="11344" y="18209"/>
                  </a:lnTo>
                  <a:cubicBezTo>
                    <a:pt x="9891" y="17853"/>
                    <a:pt x="8712" y="17137"/>
                    <a:pt x="7168" y="15978"/>
                  </a:cubicBezTo>
                  <a:cubicBezTo>
                    <a:pt x="5716" y="14906"/>
                    <a:pt x="4175" y="13747"/>
                    <a:pt x="2631" y="12675"/>
                  </a:cubicBezTo>
                  <a:cubicBezTo>
                    <a:pt x="2631" y="12319"/>
                    <a:pt x="2269" y="11960"/>
                    <a:pt x="2269" y="11515"/>
                  </a:cubicBezTo>
                  <a:close/>
                  <a:moveTo>
                    <a:pt x="18969" y="11156"/>
                  </a:moveTo>
                  <a:lnTo>
                    <a:pt x="18969" y="11515"/>
                  </a:lnTo>
                  <a:cubicBezTo>
                    <a:pt x="18969" y="11960"/>
                    <a:pt x="19331" y="11960"/>
                    <a:pt x="19331" y="12319"/>
                  </a:cubicBezTo>
                  <a:lnTo>
                    <a:pt x="19331" y="12675"/>
                  </a:lnTo>
                  <a:lnTo>
                    <a:pt x="13612" y="18209"/>
                  </a:lnTo>
                  <a:lnTo>
                    <a:pt x="13612" y="17137"/>
                  </a:lnTo>
                  <a:cubicBezTo>
                    <a:pt x="13612" y="17137"/>
                    <a:pt x="13612" y="16781"/>
                    <a:pt x="13250" y="16425"/>
                  </a:cubicBezTo>
                  <a:lnTo>
                    <a:pt x="13612" y="16425"/>
                  </a:lnTo>
                  <a:cubicBezTo>
                    <a:pt x="15156" y="14906"/>
                    <a:pt x="16700" y="13388"/>
                    <a:pt x="18152" y="11960"/>
                  </a:cubicBezTo>
                  <a:cubicBezTo>
                    <a:pt x="18515" y="11515"/>
                    <a:pt x="18515" y="11156"/>
                    <a:pt x="18969" y="11156"/>
                  </a:cubicBezTo>
                  <a:close/>
                  <a:moveTo>
                    <a:pt x="10256" y="0"/>
                  </a:moveTo>
                  <a:cubicBezTo>
                    <a:pt x="9891" y="0"/>
                    <a:pt x="9437" y="356"/>
                    <a:pt x="9437" y="803"/>
                  </a:cubicBezTo>
                  <a:lnTo>
                    <a:pt x="8712" y="803"/>
                  </a:lnTo>
                  <a:cubicBezTo>
                    <a:pt x="8350" y="1160"/>
                    <a:pt x="7623" y="1516"/>
                    <a:pt x="6806" y="1875"/>
                  </a:cubicBezTo>
                  <a:cubicBezTo>
                    <a:pt x="6081" y="2231"/>
                    <a:pt x="5716" y="3034"/>
                    <a:pt x="4900" y="3391"/>
                  </a:cubicBezTo>
                  <a:lnTo>
                    <a:pt x="1541" y="6694"/>
                  </a:lnTo>
                  <a:lnTo>
                    <a:pt x="817" y="7497"/>
                  </a:lnTo>
                  <a:cubicBezTo>
                    <a:pt x="362" y="7497"/>
                    <a:pt x="362" y="8212"/>
                    <a:pt x="362" y="8569"/>
                  </a:cubicBezTo>
                  <a:cubicBezTo>
                    <a:pt x="0" y="8569"/>
                    <a:pt x="0" y="8925"/>
                    <a:pt x="0" y="9281"/>
                  </a:cubicBezTo>
                  <a:cubicBezTo>
                    <a:pt x="0" y="10800"/>
                    <a:pt x="0" y="11960"/>
                    <a:pt x="362" y="13031"/>
                  </a:cubicBezTo>
                  <a:cubicBezTo>
                    <a:pt x="362" y="13388"/>
                    <a:pt x="362" y="13747"/>
                    <a:pt x="817" y="13747"/>
                  </a:cubicBezTo>
                  <a:cubicBezTo>
                    <a:pt x="817" y="14193"/>
                    <a:pt x="817" y="14193"/>
                    <a:pt x="1179" y="14550"/>
                  </a:cubicBezTo>
                  <a:cubicBezTo>
                    <a:pt x="2631" y="15622"/>
                    <a:pt x="4537" y="17137"/>
                    <a:pt x="6081" y="18209"/>
                  </a:cubicBezTo>
                  <a:cubicBezTo>
                    <a:pt x="7985" y="19369"/>
                    <a:pt x="9891" y="20440"/>
                    <a:pt x="11709" y="20887"/>
                  </a:cubicBezTo>
                  <a:cubicBezTo>
                    <a:pt x="12160" y="21244"/>
                    <a:pt x="12160" y="21244"/>
                    <a:pt x="12525" y="21244"/>
                  </a:cubicBezTo>
                  <a:cubicBezTo>
                    <a:pt x="12525" y="21244"/>
                    <a:pt x="12888" y="21244"/>
                    <a:pt x="13250" y="21600"/>
                  </a:cubicBezTo>
                  <a:cubicBezTo>
                    <a:pt x="13250" y="21600"/>
                    <a:pt x="13612" y="21600"/>
                    <a:pt x="13977" y="21244"/>
                  </a:cubicBezTo>
                  <a:lnTo>
                    <a:pt x="17425" y="17853"/>
                  </a:lnTo>
                  <a:cubicBezTo>
                    <a:pt x="18515" y="16425"/>
                    <a:pt x="20059" y="15263"/>
                    <a:pt x="21238" y="13747"/>
                  </a:cubicBezTo>
                  <a:cubicBezTo>
                    <a:pt x="21238" y="13388"/>
                    <a:pt x="21600" y="13031"/>
                    <a:pt x="21238" y="12675"/>
                  </a:cubicBezTo>
                  <a:cubicBezTo>
                    <a:pt x="21600" y="12675"/>
                    <a:pt x="21600" y="12319"/>
                    <a:pt x="21600" y="12319"/>
                  </a:cubicBezTo>
                  <a:cubicBezTo>
                    <a:pt x="21238" y="11156"/>
                    <a:pt x="21238" y="9728"/>
                    <a:pt x="21238" y="8569"/>
                  </a:cubicBezTo>
                  <a:cubicBezTo>
                    <a:pt x="21238" y="8212"/>
                    <a:pt x="21238" y="7853"/>
                    <a:pt x="20783" y="7497"/>
                  </a:cubicBezTo>
                  <a:cubicBezTo>
                    <a:pt x="17787" y="4819"/>
                    <a:pt x="14432" y="2231"/>
                    <a:pt x="10619" y="356"/>
                  </a:cubicBezTo>
                  <a:cubicBezTo>
                    <a:pt x="10619" y="356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654;p8"/>
            <p:cNvSpPr/>
            <p:nvPr/>
          </p:nvSpPr>
          <p:spPr>
            <a:xfrm>
              <a:off x="508968" y="780622"/>
              <a:ext cx="176963" cy="1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17"/>
                  </a:moveTo>
                  <a:cubicBezTo>
                    <a:pt x="10981" y="2980"/>
                    <a:pt x="11798" y="3341"/>
                    <a:pt x="12525" y="3793"/>
                  </a:cubicBezTo>
                  <a:cubicBezTo>
                    <a:pt x="14432" y="5237"/>
                    <a:pt x="16700" y="6771"/>
                    <a:pt x="18607" y="8667"/>
                  </a:cubicBezTo>
                  <a:cubicBezTo>
                    <a:pt x="16338" y="10564"/>
                    <a:pt x="14067" y="12369"/>
                    <a:pt x="12163" y="14628"/>
                  </a:cubicBezTo>
                  <a:cubicBezTo>
                    <a:pt x="9891" y="13544"/>
                    <a:pt x="7988" y="12821"/>
                    <a:pt x="6081" y="11287"/>
                  </a:cubicBezTo>
                  <a:cubicBezTo>
                    <a:pt x="4992" y="10564"/>
                    <a:pt x="3813" y="9751"/>
                    <a:pt x="2723" y="8667"/>
                  </a:cubicBezTo>
                  <a:cubicBezTo>
                    <a:pt x="4175" y="7494"/>
                    <a:pt x="5354" y="6050"/>
                    <a:pt x="6806" y="4877"/>
                  </a:cubicBezTo>
                  <a:cubicBezTo>
                    <a:pt x="7623" y="4153"/>
                    <a:pt x="8350" y="3341"/>
                    <a:pt x="9529" y="2980"/>
                  </a:cubicBezTo>
                  <a:lnTo>
                    <a:pt x="9891" y="2617"/>
                  </a:lnTo>
                  <a:close/>
                  <a:moveTo>
                    <a:pt x="2269" y="11648"/>
                  </a:moveTo>
                  <a:cubicBezTo>
                    <a:pt x="2723" y="11648"/>
                    <a:pt x="2723" y="11648"/>
                    <a:pt x="2723" y="12008"/>
                  </a:cubicBezTo>
                  <a:cubicBezTo>
                    <a:pt x="3448" y="12369"/>
                    <a:pt x="4537" y="13184"/>
                    <a:pt x="5354" y="13905"/>
                  </a:cubicBezTo>
                  <a:cubicBezTo>
                    <a:pt x="7260" y="15077"/>
                    <a:pt x="9075" y="15801"/>
                    <a:pt x="10981" y="16885"/>
                  </a:cubicBezTo>
                  <a:lnTo>
                    <a:pt x="11346" y="16885"/>
                  </a:lnTo>
                  <a:lnTo>
                    <a:pt x="11346" y="18418"/>
                  </a:lnTo>
                  <a:cubicBezTo>
                    <a:pt x="9891" y="17697"/>
                    <a:pt x="8712" y="16885"/>
                    <a:pt x="7260" y="16161"/>
                  </a:cubicBezTo>
                  <a:cubicBezTo>
                    <a:pt x="5716" y="15077"/>
                    <a:pt x="4175" y="13905"/>
                    <a:pt x="2723" y="12821"/>
                  </a:cubicBezTo>
                  <a:lnTo>
                    <a:pt x="2723" y="12008"/>
                  </a:lnTo>
                  <a:lnTo>
                    <a:pt x="2269" y="11648"/>
                  </a:lnTo>
                  <a:close/>
                  <a:moveTo>
                    <a:pt x="18969" y="11287"/>
                  </a:moveTo>
                  <a:cubicBezTo>
                    <a:pt x="19331" y="11648"/>
                    <a:pt x="19331" y="12008"/>
                    <a:pt x="19331" y="12369"/>
                  </a:cubicBezTo>
                  <a:cubicBezTo>
                    <a:pt x="17425" y="14628"/>
                    <a:pt x="15521" y="16522"/>
                    <a:pt x="13615" y="18418"/>
                  </a:cubicBezTo>
                  <a:lnTo>
                    <a:pt x="13615" y="16522"/>
                  </a:lnTo>
                  <a:cubicBezTo>
                    <a:pt x="14067" y="15801"/>
                    <a:pt x="14432" y="15441"/>
                    <a:pt x="14794" y="15077"/>
                  </a:cubicBezTo>
                  <a:cubicBezTo>
                    <a:pt x="15884" y="13905"/>
                    <a:pt x="17063" y="13184"/>
                    <a:pt x="18152" y="12008"/>
                  </a:cubicBezTo>
                  <a:lnTo>
                    <a:pt x="18969" y="11287"/>
                  </a:lnTo>
                  <a:close/>
                  <a:moveTo>
                    <a:pt x="10256" y="0"/>
                  </a:moveTo>
                  <a:cubicBezTo>
                    <a:pt x="9891" y="0"/>
                    <a:pt x="9529" y="360"/>
                    <a:pt x="9529" y="724"/>
                  </a:cubicBezTo>
                  <a:lnTo>
                    <a:pt x="9529" y="360"/>
                  </a:lnTo>
                  <a:cubicBezTo>
                    <a:pt x="9075" y="360"/>
                    <a:pt x="9075" y="724"/>
                    <a:pt x="9075" y="724"/>
                  </a:cubicBezTo>
                  <a:cubicBezTo>
                    <a:pt x="8350" y="1084"/>
                    <a:pt x="7623" y="1536"/>
                    <a:pt x="6806" y="1896"/>
                  </a:cubicBezTo>
                  <a:cubicBezTo>
                    <a:pt x="6081" y="2257"/>
                    <a:pt x="5716" y="2980"/>
                    <a:pt x="4992" y="3341"/>
                  </a:cubicBezTo>
                  <a:lnTo>
                    <a:pt x="4537" y="3793"/>
                  </a:lnTo>
                  <a:cubicBezTo>
                    <a:pt x="3813" y="4514"/>
                    <a:pt x="3085" y="5237"/>
                    <a:pt x="2269" y="6050"/>
                  </a:cubicBezTo>
                  <a:cubicBezTo>
                    <a:pt x="1906" y="6410"/>
                    <a:pt x="1906" y="6410"/>
                    <a:pt x="1541" y="6410"/>
                  </a:cubicBezTo>
                  <a:cubicBezTo>
                    <a:pt x="1541" y="6771"/>
                    <a:pt x="1179" y="7134"/>
                    <a:pt x="817" y="7134"/>
                  </a:cubicBezTo>
                  <a:cubicBezTo>
                    <a:pt x="454" y="7494"/>
                    <a:pt x="454" y="7855"/>
                    <a:pt x="454" y="8667"/>
                  </a:cubicBezTo>
                  <a:cubicBezTo>
                    <a:pt x="0" y="8667"/>
                    <a:pt x="0" y="9030"/>
                    <a:pt x="0" y="9391"/>
                  </a:cubicBezTo>
                  <a:cubicBezTo>
                    <a:pt x="0" y="10564"/>
                    <a:pt x="0" y="12008"/>
                    <a:pt x="454" y="13184"/>
                  </a:cubicBezTo>
                  <a:cubicBezTo>
                    <a:pt x="454" y="13544"/>
                    <a:pt x="454" y="13544"/>
                    <a:pt x="817" y="13905"/>
                  </a:cubicBezTo>
                  <a:cubicBezTo>
                    <a:pt x="817" y="14265"/>
                    <a:pt x="817" y="14265"/>
                    <a:pt x="1179" y="14628"/>
                  </a:cubicBezTo>
                  <a:cubicBezTo>
                    <a:pt x="2723" y="15801"/>
                    <a:pt x="4537" y="16885"/>
                    <a:pt x="6081" y="18058"/>
                  </a:cubicBezTo>
                  <a:cubicBezTo>
                    <a:pt x="7988" y="19594"/>
                    <a:pt x="9891" y="20315"/>
                    <a:pt x="11798" y="21038"/>
                  </a:cubicBezTo>
                  <a:cubicBezTo>
                    <a:pt x="12042" y="21038"/>
                    <a:pt x="12284" y="21198"/>
                    <a:pt x="12418" y="21198"/>
                  </a:cubicBezTo>
                  <a:cubicBezTo>
                    <a:pt x="12486" y="21198"/>
                    <a:pt x="12525" y="21159"/>
                    <a:pt x="12525" y="21038"/>
                  </a:cubicBezTo>
                  <a:cubicBezTo>
                    <a:pt x="12525" y="21399"/>
                    <a:pt x="12888" y="21399"/>
                    <a:pt x="13250" y="21399"/>
                  </a:cubicBezTo>
                  <a:cubicBezTo>
                    <a:pt x="13250" y="21550"/>
                    <a:pt x="13292" y="21600"/>
                    <a:pt x="13363" y="21600"/>
                  </a:cubicBezTo>
                  <a:cubicBezTo>
                    <a:pt x="13502" y="21600"/>
                    <a:pt x="13765" y="21399"/>
                    <a:pt x="14067" y="21399"/>
                  </a:cubicBezTo>
                  <a:cubicBezTo>
                    <a:pt x="15156" y="20315"/>
                    <a:pt x="16338" y="19142"/>
                    <a:pt x="17425" y="17697"/>
                  </a:cubicBezTo>
                  <a:cubicBezTo>
                    <a:pt x="18969" y="16522"/>
                    <a:pt x="20059" y="15077"/>
                    <a:pt x="21238" y="13905"/>
                  </a:cubicBezTo>
                  <a:cubicBezTo>
                    <a:pt x="21600" y="13544"/>
                    <a:pt x="21600" y="13184"/>
                    <a:pt x="21238" y="12821"/>
                  </a:cubicBezTo>
                  <a:cubicBezTo>
                    <a:pt x="21600" y="12821"/>
                    <a:pt x="21600" y="12369"/>
                    <a:pt x="21600" y="12008"/>
                  </a:cubicBezTo>
                  <a:cubicBezTo>
                    <a:pt x="21238" y="10924"/>
                    <a:pt x="21238" y="9751"/>
                    <a:pt x="21238" y="8667"/>
                  </a:cubicBezTo>
                  <a:cubicBezTo>
                    <a:pt x="21238" y="8307"/>
                    <a:pt x="21238" y="7855"/>
                    <a:pt x="20875" y="7494"/>
                  </a:cubicBezTo>
                  <a:cubicBezTo>
                    <a:pt x="17790" y="4877"/>
                    <a:pt x="14432" y="2257"/>
                    <a:pt x="10981" y="360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655;p8"/>
            <p:cNvSpPr/>
            <p:nvPr/>
          </p:nvSpPr>
          <p:spPr>
            <a:xfrm>
              <a:off x="651724" y="675057"/>
              <a:ext cx="176984" cy="17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69"/>
                  </a:moveTo>
                  <a:cubicBezTo>
                    <a:pt x="10982" y="2631"/>
                    <a:pt x="11707" y="3085"/>
                    <a:pt x="12524" y="3813"/>
                  </a:cubicBezTo>
                  <a:cubicBezTo>
                    <a:pt x="14792" y="4900"/>
                    <a:pt x="16609" y="6806"/>
                    <a:pt x="18515" y="8350"/>
                  </a:cubicBezTo>
                  <a:cubicBezTo>
                    <a:pt x="16609" y="10619"/>
                    <a:pt x="14340" y="12525"/>
                    <a:pt x="12072" y="14432"/>
                  </a:cubicBezTo>
                  <a:cubicBezTo>
                    <a:pt x="10255" y="13615"/>
                    <a:pt x="7987" y="12525"/>
                    <a:pt x="6081" y="11344"/>
                  </a:cubicBezTo>
                  <a:cubicBezTo>
                    <a:pt x="4902" y="10619"/>
                    <a:pt x="3812" y="9440"/>
                    <a:pt x="2996" y="8712"/>
                  </a:cubicBezTo>
                  <a:cubicBezTo>
                    <a:pt x="4175" y="7168"/>
                    <a:pt x="5718" y="6081"/>
                    <a:pt x="7170" y="4537"/>
                  </a:cubicBezTo>
                  <a:cubicBezTo>
                    <a:pt x="7987" y="3813"/>
                    <a:pt x="8714" y="3448"/>
                    <a:pt x="9439" y="2631"/>
                  </a:cubicBezTo>
                  <a:lnTo>
                    <a:pt x="9801" y="2631"/>
                  </a:lnTo>
                  <a:cubicBezTo>
                    <a:pt x="10255" y="2631"/>
                    <a:pt x="10255" y="2631"/>
                    <a:pt x="10255" y="2269"/>
                  </a:cubicBezTo>
                  <a:close/>
                  <a:moveTo>
                    <a:pt x="2996" y="11709"/>
                  </a:moveTo>
                  <a:cubicBezTo>
                    <a:pt x="3812" y="12525"/>
                    <a:pt x="4539" y="13250"/>
                    <a:pt x="5718" y="13615"/>
                  </a:cubicBezTo>
                  <a:cubicBezTo>
                    <a:pt x="7533" y="14794"/>
                    <a:pt x="9439" y="15884"/>
                    <a:pt x="11345" y="16700"/>
                  </a:cubicBezTo>
                  <a:lnTo>
                    <a:pt x="11345" y="17425"/>
                  </a:lnTo>
                  <a:cubicBezTo>
                    <a:pt x="11345" y="17790"/>
                    <a:pt x="11345" y="18152"/>
                    <a:pt x="11707" y="18515"/>
                  </a:cubicBezTo>
                  <a:cubicBezTo>
                    <a:pt x="10255" y="17790"/>
                    <a:pt x="8714" y="17063"/>
                    <a:pt x="7533" y="16246"/>
                  </a:cubicBezTo>
                  <a:cubicBezTo>
                    <a:pt x="6081" y="15156"/>
                    <a:pt x="4539" y="13977"/>
                    <a:pt x="2633" y="12888"/>
                  </a:cubicBezTo>
                  <a:lnTo>
                    <a:pt x="2633" y="11709"/>
                  </a:lnTo>
                  <a:close/>
                  <a:moveTo>
                    <a:pt x="19332" y="10981"/>
                  </a:moveTo>
                  <a:lnTo>
                    <a:pt x="19332" y="12525"/>
                  </a:lnTo>
                  <a:cubicBezTo>
                    <a:pt x="17425" y="14432"/>
                    <a:pt x="15882" y="16700"/>
                    <a:pt x="13976" y="18515"/>
                  </a:cubicBezTo>
                  <a:cubicBezTo>
                    <a:pt x="13976" y="17790"/>
                    <a:pt x="13613" y="17425"/>
                    <a:pt x="13613" y="17063"/>
                  </a:cubicBezTo>
                  <a:lnTo>
                    <a:pt x="13613" y="16246"/>
                  </a:lnTo>
                  <a:lnTo>
                    <a:pt x="13976" y="16246"/>
                  </a:lnTo>
                  <a:cubicBezTo>
                    <a:pt x="15157" y="14794"/>
                    <a:pt x="16609" y="13250"/>
                    <a:pt x="18150" y="11709"/>
                  </a:cubicBezTo>
                  <a:cubicBezTo>
                    <a:pt x="18515" y="11709"/>
                    <a:pt x="18877" y="11344"/>
                    <a:pt x="19332" y="10981"/>
                  </a:cubicBezTo>
                  <a:close/>
                  <a:moveTo>
                    <a:pt x="10620" y="0"/>
                  </a:moveTo>
                  <a:cubicBezTo>
                    <a:pt x="10255" y="0"/>
                    <a:pt x="9801" y="0"/>
                    <a:pt x="9439" y="362"/>
                  </a:cubicBezTo>
                  <a:lnTo>
                    <a:pt x="9076" y="362"/>
                  </a:lnTo>
                  <a:cubicBezTo>
                    <a:pt x="8349" y="817"/>
                    <a:pt x="7533" y="1179"/>
                    <a:pt x="7170" y="1541"/>
                  </a:cubicBezTo>
                  <a:cubicBezTo>
                    <a:pt x="6446" y="2269"/>
                    <a:pt x="5718" y="2631"/>
                    <a:pt x="5264" y="3448"/>
                  </a:cubicBezTo>
                  <a:cubicBezTo>
                    <a:pt x="4175" y="4175"/>
                    <a:pt x="2996" y="5354"/>
                    <a:pt x="1906" y="6444"/>
                  </a:cubicBezTo>
                  <a:cubicBezTo>
                    <a:pt x="1544" y="6806"/>
                    <a:pt x="1181" y="6806"/>
                    <a:pt x="1181" y="7168"/>
                  </a:cubicBezTo>
                  <a:cubicBezTo>
                    <a:pt x="727" y="7623"/>
                    <a:pt x="365" y="7988"/>
                    <a:pt x="365" y="8350"/>
                  </a:cubicBezTo>
                  <a:cubicBezTo>
                    <a:pt x="365" y="8712"/>
                    <a:pt x="0" y="9075"/>
                    <a:pt x="0" y="9440"/>
                  </a:cubicBezTo>
                  <a:cubicBezTo>
                    <a:pt x="0" y="10619"/>
                    <a:pt x="365" y="11709"/>
                    <a:pt x="365" y="13250"/>
                  </a:cubicBezTo>
                  <a:cubicBezTo>
                    <a:pt x="365" y="13250"/>
                    <a:pt x="727" y="13615"/>
                    <a:pt x="727" y="13977"/>
                  </a:cubicBezTo>
                  <a:lnTo>
                    <a:pt x="1181" y="13977"/>
                  </a:lnTo>
                  <a:lnTo>
                    <a:pt x="1181" y="14432"/>
                  </a:lnTo>
                  <a:cubicBezTo>
                    <a:pt x="2996" y="15884"/>
                    <a:pt x="4539" y="17063"/>
                    <a:pt x="6446" y="18152"/>
                  </a:cubicBezTo>
                  <a:cubicBezTo>
                    <a:pt x="8349" y="19331"/>
                    <a:pt x="10255" y="20421"/>
                    <a:pt x="12072" y="21238"/>
                  </a:cubicBezTo>
                  <a:lnTo>
                    <a:pt x="12889" y="21238"/>
                  </a:lnTo>
                  <a:lnTo>
                    <a:pt x="13251" y="21600"/>
                  </a:lnTo>
                  <a:cubicBezTo>
                    <a:pt x="13613" y="21600"/>
                    <a:pt x="13976" y="21600"/>
                    <a:pt x="14340" y="21238"/>
                  </a:cubicBezTo>
                  <a:lnTo>
                    <a:pt x="17788" y="17790"/>
                  </a:lnTo>
                  <a:cubicBezTo>
                    <a:pt x="18877" y="16700"/>
                    <a:pt x="20056" y="15156"/>
                    <a:pt x="21146" y="13977"/>
                  </a:cubicBezTo>
                  <a:cubicBezTo>
                    <a:pt x="21600" y="13615"/>
                    <a:pt x="21600" y="13250"/>
                    <a:pt x="21600" y="12888"/>
                  </a:cubicBezTo>
                  <a:lnTo>
                    <a:pt x="21600" y="8350"/>
                  </a:lnTo>
                  <a:cubicBezTo>
                    <a:pt x="21600" y="7988"/>
                    <a:pt x="21146" y="7623"/>
                    <a:pt x="21146" y="7623"/>
                  </a:cubicBezTo>
                  <a:cubicBezTo>
                    <a:pt x="17788" y="4537"/>
                    <a:pt x="14792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656;p8"/>
            <p:cNvSpPr/>
            <p:nvPr/>
          </p:nvSpPr>
          <p:spPr>
            <a:xfrm>
              <a:off x="810121" y="566502"/>
              <a:ext cx="176231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68"/>
                  </a:moveTo>
                  <a:cubicBezTo>
                    <a:pt x="10937" y="2723"/>
                    <a:pt x="11757" y="3088"/>
                    <a:pt x="12485" y="3450"/>
                  </a:cubicBezTo>
                  <a:cubicBezTo>
                    <a:pt x="14763" y="4991"/>
                    <a:pt x="16677" y="6808"/>
                    <a:pt x="18592" y="8349"/>
                  </a:cubicBezTo>
                  <a:cubicBezTo>
                    <a:pt x="16313" y="10255"/>
                    <a:pt x="14399" y="12161"/>
                    <a:pt x="12121" y="14430"/>
                  </a:cubicBezTo>
                  <a:cubicBezTo>
                    <a:pt x="10207" y="13613"/>
                    <a:pt x="7929" y="12524"/>
                    <a:pt x="6014" y="11345"/>
                  </a:cubicBezTo>
                  <a:cubicBezTo>
                    <a:pt x="4920" y="10618"/>
                    <a:pt x="3736" y="9531"/>
                    <a:pt x="2642" y="8714"/>
                  </a:cubicBezTo>
                  <a:cubicBezTo>
                    <a:pt x="4100" y="7262"/>
                    <a:pt x="5650" y="5718"/>
                    <a:pt x="6834" y="4539"/>
                  </a:cubicBezTo>
                  <a:cubicBezTo>
                    <a:pt x="7929" y="3812"/>
                    <a:pt x="8656" y="3088"/>
                    <a:pt x="9479" y="2723"/>
                  </a:cubicBezTo>
                  <a:lnTo>
                    <a:pt x="9843" y="2723"/>
                  </a:lnTo>
                  <a:cubicBezTo>
                    <a:pt x="10207" y="2723"/>
                    <a:pt x="10207" y="2268"/>
                    <a:pt x="10207" y="2268"/>
                  </a:cubicBezTo>
                  <a:close/>
                  <a:moveTo>
                    <a:pt x="2642" y="11799"/>
                  </a:moveTo>
                  <a:cubicBezTo>
                    <a:pt x="3736" y="12524"/>
                    <a:pt x="4556" y="12889"/>
                    <a:pt x="5650" y="13613"/>
                  </a:cubicBezTo>
                  <a:cubicBezTo>
                    <a:pt x="7198" y="14792"/>
                    <a:pt x="9479" y="15519"/>
                    <a:pt x="11391" y="16698"/>
                  </a:cubicBezTo>
                  <a:lnTo>
                    <a:pt x="11391" y="18150"/>
                  </a:lnTo>
                  <a:cubicBezTo>
                    <a:pt x="11391" y="18150"/>
                    <a:pt x="10937" y="18150"/>
                    <a:pt x="10571" y="17788"/>
                  </a:cubicBezTo>
                  <a:cubicBezTo>
                    <a:pt x="9479" y="17425"/>
                    <a:pt x="8656" y="16698"/>
                    <a:pt x="7565" y="15882"/>
                  </a:cubicBezTo>
                  <a:cubicBezTo>
                    <a:pt x="5650" y="15157"/>
                    <a:pt x="4100" y="13613"/>
                    <a:pt x="2642" y="12524"/>
                  </a:cubicBezTo>
                  <a:lnTo>
                    <a:pt x="2642" y="11799"/>
                  </a:lnTo>
                  <a:close/>
                  <a:moveTo>
                    <a:pt x="19322" y="10982"/>
                  </a:moveTo>
                  <a:lnTo>
                    <a:pt x="19322" y="12524"/>
                  </a:lnTo>
                  <a:cubicBezTo>
                    <a:pt x="17408" y="14430"/>
                    <a:pt x="15950" y="16336"/>
                    <a:pt x="14035" y="18604"/>
                  </a:cubicBezTo>
                  <a:cubicBezTo>
                    <a:pt x="13671" y="17788"/>
                    <a:pt x="13671" y="17425"/>
                    <a:pt x="13671" y="17063"/>
                  </a:cubicBezTo>
                  <a:lnTo>
                    <a:pt x="13671" y="16336"/>
                  </a:lnTo>
                  <a:lnTo>
                    <a:pt x="18228" y="11799"/>
                  </a:lnTo>
                  <a:cubicBezTo>
                    <a:pt x="18592" y="11345"/>
                    <a:pt x="18955" y="11345"/>
                    <a:pt x="19322" y="10982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0"/>
                    <a:pt x="9479" y="454"/>
                  </a:cubicBezTo>
                  <a:lnTo>
                    <a:pt x="9112" y="454"/>
                  </a:lnTo>
                  <a:cubicBezTo>
                    <a:pt x="8292" y="817"/>
                    <a:pt x="7565" y="1181"/>
                    <a:pt x="6834" y="1544"/>
                  </a:cubicBezTo>
                  <a:cubicBezTo>
                    <a:pt x="6378" y="1906"/>
                    <a:pt x="5650" y="2723"/>
                    <a:pt x="4920" y="3088"/>
                  </a:cubicBezTo>
                  <a:cubicBezTo>
                    <a:pt x="3736" y="4175"/>
                    <a:pt x="3006" y="5356"/>
                    <a:pt x="1822" y="6443"/>
                  </a:cubicBezTo>
                  <a:cubicBezTo>
                    <a:pt x="1458" y="6443"/>
                    <a:pt x="1094" y="6808"/>
                    <a:pt x="728" y="7262"/>
                  </a:cubicBezTo>
                  <a:cubicBezTo>
                    <a:pt x="728" y="7624"/>
                    <a:pt x="364" y="7987"/>
                    <a:pt x="364" y="8349"/>
                  </a:cubicBezTo>
                  <a:cubicBezTo>
                    <a:pt x="364" y="8714"/>
                    <a:pt x="0" y="8714"/>
                    <a:pt x="0" y="9076"/>
                  </a:cubicBezTo>
                  <a:lnTo>
                    <a:pt x="0" y="9531"/>
                  </a:lnTo>
                  <a:cubicBezTo>
                    <a:pt x="0" y="10255"/>
                    <a:pt x="0" y="10982"/>
                    <a:pt x="364" y="11345"/>
                  </a:cubicBezTo>
                  <a:lnTo>
                    <a:pt x="364" y="12889"/>
                  </a:lnTo>
                  <a:cubicBezTo>
                    <a:pt x="364" y="13251"/>
                    <a:pt x="728" y="13613"/>
                    <a:pt x="728" y="13613"/>
                  </a:cubicBezTo>
                  <a:cubicBezTo>
                    <a:pt x="1094" y="14067"/>
                    <a:pt x="1094" y="14430"/>
                    <a:pt x="1094" y="14430"/>
                  </a:cubicBezTo>
                  <a:cubicBezTo>
                    <a:pt x="3006" y="15519"/>
                    <a:pt x="4556" y="17063"/>
                    <a:pt x="6378" y="18150"/>
                  </a:cubicBezTo>
                  <a:cubicBezTo>
                    <a:pt x="7929" y="19332"/>
                    <a:pt x="9843" y="20419"/>
                    <a:pt x="12121" y="21238"/>
                  </a:cubicBezTo>
                  <a:lnTo>
                    <a:pt x="12485" y="21238"/>
                  </a:lnTo>
                  <a:cubicBezTo>
                    <a:pt x="12849" y="21238"/>
                    <a:pt x="12849" y="21600"/>
                    <a:pt x="13215" y="21600"/>
                  </a:cubicBezTo>
                  <a:cubicBezTo>
                    <a:pt x="13671" y="21600"/>
                    <a:pt x="14035" y="21600"/>
                    <a:pt x="14035" y="21238"/>
                  </a:cubicBezTo>
                  <a:cubicBezTo>
                    <a:pt x="15493" y="20056"/>
                    <a:pt x="16677" y="18967"/>
                    <a:pt x="17771" y="17788"/>
                  </a:cubicBezTo>
                  <a:cubicBezTo>
                    <a:pt x="18955" y="16336"/>
                    <a:pt x="20050" y="15157"/>
                    <a:pt x="21233" y="13613"/>
                  </a:cubicBezTo>
                  <a:cubicBezTo>
                    <a:pt x="21600" y="13613"/>
                    <a:pt x="21600" y="12889"/>
                    <a:pt x="21600" y="12524"/>
                  </a:cubicBezTo>
                  <a:lnTo>
                    <a:pt x="21600" y="8714"/>
                  </a:lnTo>
                  <a:cubicBezTo>
                    <a:pt x="21600" y="8349"/>
                    <a:pt x="21233" y="8349"/>
                    <a:pt x="21233" y="8349"/>
                  </a:cubicBezTo>
                  <a:cubicBezTo>
                    <a:pt x="21600" y="7987"/>
                    <a:pt x="21233" y="7624"/>
                    <a:pt x="20870" y="7262"/>
                  </a:cubicBezTo>
                  <a:cubicBezTo>
                    <a:pt x="17771" y="4539"/>
                    <a:pt x="14763" y="1906"/>
                    <a:pt x="109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657;p8"/>
            <p:cNvSpPr/>
            <p:nvPr/>
          </p:nvSpPr>
          <p:spPr>
            <a:xfrm>
              <a:off x="955115" y="458698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5"/>
                  </a:moveTo>
                  <a:cubicBezTo>
                    <a:pt x="10981" y="3008"/>
                    <a:pt x="11798" y="3372"/>
                    <a:pt x="12525" y="3739"/>
                  </a:cubicBezTo>
                  <a:cubicBezTo>
                    <a:pt x="14432" y="5287"/>
                    <a:pt x="16700" y="6837"/>
                    <a:pt x="18607" y="8659"/>
                  </a:cubicBezTo>
                  <a:cubicBezTo>
                    <a:pt x="16338" y="10573"/>
                    <a:pt x="14069" y="12488"/>
                    <a:pt x="12163" y="14766"/>
                  </a:cubicBezTo>
                  <a:cubicBezTo>
                    <a:pt x="9894" y="13671"/>
                    <a:pt x="7988" y="12488"/>
                    <a:pt x="6081" y="11393"/>
                  </a:cubicBezTo>
                  <a:cubicBezTo>
                    <a:pt x="4537" y="10573"/>
                    <a:pt x="3813" y="9843"/>
                    <a:pt x="2723" y="8659"/>
                  </a:cubicBezTo>
                  <a:cubicBezTo>
                    <a:pt x="4175" y="7565"/>
                    <a:pt x="5354" y="6017"/>
                    <a:pt x="6806" y="4923"/>
                  </a:cubicBezTo>
                  <a:cubicBezTo>
                    <a:pt x="7623" y="4103"/>
                    <a:pt x="8350" y="3372"/>
                    <a:pt x="9529" y="3008"/>
                  </a:cubicBezTo>
                  <a:cubicBezTo>
                    <a:pt x="9529" y="3008"/>
                    <a:pt x="9529" y="2645"/>
                    <a:pt x="9894" y="2645"/>
                  </a:cubicBezTo>
                  <a:close/>
                  <a:moveTo>
                    <a:pt x="2723" y="11757"/>
                  </a:moveTo>
                  <a:cubicBezTo>
                    <a:pt x="3448" y="12488"/>
                    <a:pt x="4537" y="13215"/>
                    <a:pt x="5354" y="13671"/>
                  </a:cubicBezTo>
                  <a:cubicBezTo>
                    <a:pt x="7260" y="14766"/>
                    <a:pt x="9075" y="15950"/>
                    <a:pt x="10981" y="16680"/>
                  </a:cubicBezTo>
                  <a:cubicBezTo>
                    <a:pt x="10981" y="17044"/>
                    <a:pt x="11346" y="17408"/>
                    <a:pt x="11346" y="17774"/>
                  </a:cubicBezTo>
                  <a:lnTo>
                    <a:pt x="11346" y="18594"/>
                  </a:lnTo>
                  <a:cubicBezTo>
                    <a:pt x="10981" y="18594"/>
                    <a:pt x="10619" y="18228"/>
                    <a:pt x="10256" y="18228"/>
                  </a:cubicBezTo>
                  <a:cubicBezTo>
                    <a:pt x="9529" y="17408"/>
                    <a:pt x="8350" y="17044"/>
                    <a:pt x="7260" y="16316"/>
                  </a:cubicBezTo>
                  <a:cubicBezTo>
                    <a:pt x="5719" y="15129"/>
                    <a:pt x="4175" y="14035"/>
                    <a:pt x="2723" y="12851"/>
                  </a:cubicBezTo>
                  <a:cubicBezTo>
                    <a:pt x="2723" y="12488"/>
                    <a:pt x="2269" y="12124"/>
                    <a:pt x="2269" y="11757"/>
                  </a:cubicBezTo>
                  <a:close/>
                  <a:moveTo>
                    <a:pt x="18969" y="10937"/>
                  </a:moveTo>
                  <a:lnTo>
                    <a:pt x="18969" y="11757"/>
                  </a:lnTo>
                  <a:cubicBezTo>
                    <a:pt x="18969" y="11757"/>
                    <a:pt x="19331" y="12124"/>
                    <a:pt x="19331" y="12488"/>
                  </a:cubicBezTo>
                  <a:cubicBezTo>
                    <a:pt x="17425" y="14766"/>
                    <a:pt x="15521" y="16680"/>
                    <a:pt x="13615" y="18594"/>
                  </a:cubicBezTo>
                  <a:lnTo>
                    <a:pt x="13615" y="17408"/>
                  </a:lnTo>
                  <a:cubicBezTo>
                    <a:pt x="13615" y="17044"/>
                    <a:pt x="13615" y="16680"/>
                    <a:pt x="13250" y="16680"/>
                  </a:cubicBezTo>
                  <a:cubicBezTo>
                    <a:pt x="13615" y="16680"/>
                    <a:pt x="13615" y="16680"/>
                    <a:pt x="13615" y="16316"/>
                  </a:cubicBezTo>
                  <a:cubicBezTo>
                    <a:pt x="15156" y="14766"/>
                    <a:pt x="16700" y="13215"/>
                    <a:pt x="18152" y="12124"/>
                  </a:cubicBezTo>
                  <a:cubicBezTo>
                    <a:pt x="18607" y="11757"/>
                    <a:pt x="18969" y="11393"/>
                    <a:pt x="18969" y="10937"/>
                  </a:cubicBezTo>
                  <a:close/>
                  <a:moveTo>
                    <a:pt x="10256" y="0"/>
                  </a:moveTo>
                  <a:cubicBezTo>
                    <a:pt x="9894" y="0"/>
                    <a:pt x="9529" y="367"/>
                    <a:pt x="9529" y="367"/>
                  </a:cubicBezTo>
                  <a:cubicBezTo>
                    <a:pt x="9075" y="367"/>
                    <a:pt x="9075" y="367"/>
                    <a:pt x="9075" y="730"/>
                  </a:cubicBezTo>
                  <a:cubicBezTo>
                    <a:pt x="8350" y="730"/>
                    <a:pt x="7623" y="1458"/>
                    <a:pt x="6806" y="1825"/>
                  </a:cubicBezTo>
                  <a:cubicBezTo>
                    <a:pt x="6081" y="2281"/>
                    <a:pt x="5719" y="2645"/>
                    <a:pt x="4992" y="3372"/>
                  </a:cubicBezTo>
                  <a:cubicBezTo>
                    <a:pt x="3813" y="4559"/>
                    <a:pt x="2723" y="5650"/>
                    <a:pt x="1544" y="6381"/>
                  </a:cubicBezTo>
                  <a:cubicBezTo>
                    <a:pt x="1544" y="6837"/>
                    <a:pt x="1179" y="7201"/>
                    <a:pt x="817" y="7201"/>
                  </a:cubicBezTo>
                  <a:cubicBezTo>
                    <a:pt x="454" y="7565"/>
                    <a:pt x="454" y="7931"/>
                    <a:pt x="454" y="8295"/>
                  </a:cubicBezTo>
                  <a:cubicBezTo>
                    <a:pt x="0" y="8659"/>
                    <a:pt x="0" y="9115"/>
                    <a:pt x="0" y="9479"/>
                  </a:cubicBezTo>
                  <a:lnTo>
                    <a:pt x="0" y="11393"/>
                  </a:lnTo>
                  <a:cubicBezTo>
                    <a:pt x="0" y="11757"/>
                    <a:pt x="0" y="12488"/>
                    <a:pt x="454" y="13215"/>
                  </a:cubicBezTo>
                  <a:cubicBezTo>
                    <a:pt x="454" y="13671"/>
                    <a:pt x="454" y="13671"/>
                    <a:pt x="817" y="14035"/>
                  </a:cubicBezTo>
                  <a:cubicBezTo>
                    <a:pt x="817" y="14402"/>
                    <a:pt x="817" y="14402"/>
                    <a:pt x="1179" y="14766"/>
                  </a:cubicBezTo>
                  <a:cubicBezTo>
                    <a:pt x="2723" y="15950"/>
                    <a:pt x="4537" y="17044"/>
                    <a:pt x="6081" y="18228"/>
                  </a:cubicBezTo>
                  <a:cubicBezTo>
                    <a:pt x="7988" y="19322"/>
                    <a:pt x="9894" y="20508"/>
                    <a:pt x="11798" y="21236"/>
                  </a:cubicBezTo>
                  <a:lnTo>
                    <a:pt x="12525" y="21236"/>
                  </a:lnTo>
                  <a:cubicBezTo>
                    <a:pt x="12525" y="21600"/>
                    <a:pt x="12888" y="21600"/>
                    <a:pt x="13250" y="21600"/>
                  </a:cubicBezTo>
                  <a:lnTo>
                    <a:pt x="14069" y="21600"/>
                  </a:lnTo>
                  <a:cubicBezTo>
                    <a:pt x="15156" y="20508"/>
                    <a:pt x="16338" y="19322"/>
                    <a:pt x="17425" y="17774"/>
                  </a:cubicBezTo>
                  <a:cubicBezTo>
                    <a:pt x="18607" y="16680"/>
                    <a:pt x="20059" y="15129"/>
                    <a:pt x="21238" y="14035"/>
                  </a:cubicBezTo>
                  <a:cubicBezTo>
                    <a:pt x="21238" y="13671"/>
                    <a:pt x="21600" y="13215"/>
                    <a:pt x="21238" y="12851"/>
                  </a:cubicBezTo>
                  <a:cubicBezTo>
                    <a:pt x="21600" y="12488"/>
                    <a:pt x="21600" y="12488"/>
                    <a:pt x="21600" y="12124"/>
                  </a:cubicBezTo>
                  <a:cubicBezTo>
                    <a:pt x="21238" y="10937"/>
                    <a:pt x="21238" y="9843"/>
                    <a:pt x="21238" y="8659"/>
                  </a:cubicBezTo>
                  <a:cubicBezTo>
                    <a:pt x="21238" y="8295"/>
                    <a:pt x="21238" y="7931"/>
                    <a:pt x="20875" y="7565"/>
                  </a:cubicBezTo>
                  <a:cubicBezTo>
                    <a:pt x="17790" y="4923"/>
                    <a:pt x="14432" y="2281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658;p8"/>
            <p:cNvSpPr/>
            <p:nvPr/>
          </p:nvSpPr>
          <p:spPr>
            <a:xfrm>
              <a:off x="651724" y="882467"/>
              <a:ext cx="176984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71"/>
                  </a:moveTo>
                  <a:cubicBezTo>
                    <a:pt x="10982" y="2723"/>
                    <a:pt x="11707" y="3088"/>
                    <a:pt x="12524" y="3450"/>
                  </a:cubicBezTo>
                  <a:cubicBezTo>
                    <a:pt x="14340" y="4994"/>
                    <a:pt x="16609" y="6808"/>
                    <a:pt x="18515" y="8349"/>
                  </a:cubicBezTo>
                  <a:cubicBezTo>
                    <a:pt x="16247" y="10255"/>
                    <a:pt x="13976" y="12161"/>
                    <a:pt x="12072" y="14430"/>
                  </a:cubicBezTo>
                  <a:cubicBezTo>
                    <a:pt x="9801" y="13613"/>
                    <a:pt x="7987" y="12524"/>
                    <a:pt x="6081" y="11345"/>
                  </a:cubicBezTo>
                  <a:cubicBezTo>
                    <a:pt x="4902" y="10255"/>
                    <a:pt x="3812" y="9531"/>
                    <a:pt x="2633" y="8714"/>
                  </a:cubicBezTo>
                  <a:cubicBezTo>
                    <a:pt x="4175" y="7262"/>
                    <a:pt x="5264" y="5718"/>
                    <a:pt x="6808" y="4539"/>
                  </a:cubicBezTo>
                  <a:cubicBezTo>
                    <a:pt x="7533" y="3812"/>
                    <a:pt x="8714" y="3088"/>
                    <a:pt x="9439" y="2723"/>
                  </a:cubicBezTo>
                  <a:lnTo>
                    <a:pt x="9801" y="2723"/>
                  </a:lnTo>
                  <a:lnTo>
                    <a:pt x="10255" y="2271"/>
                  </a:lnTo>
                  <a:close/>
                  <a:moveTo>
                    <a:pt x="2633" y="11799"/>
                  </a:moveTo>
                  <a:cubicBezTo>
                    <a:pt x="3450" y="12524"/>
                    <a:pt x="4539" y="12889"/>
                    <a:pt x="5264" y="13613"/>
                  </a:cubicBezTo>
                  <a:cubicBezTo>
                    <a:pt x="6446" y="14067"/>
                    <a:pt x="7533" y="14795"/>
                    <a:pt x="8349" y="15157"/>
                  </a:cubicBezTo>
                  <a:cubicBezTo>
                    <a:pt x="9439" y="15882"/>
                    <a:pt x="10255" y="16336"/>
                    <a:pt x="11345" y="16698"/>
                  </a:cubicBezTo>
                  <a:lnTo>
                    <a:pt x="11345" y="18150"/>
                  </a:lnTo>
                  <a:cubicBezTo>
                    <a:pt x="9801" y="17788"/>
                    <a:pt x="8714" y="17063"/>
                    <a:pt x="7533" y="15882"/>
                  </a:cubicBezTo>
                  <a:cubicBezTo>
                    <a:pt x="5718" y="15157"/>
                    <a:pt x="4175" y="13613"/>
                    <a:pt x="2633" y="12524"/>
                  </a:cubicBezTo>
                  <a:lnTo>
                    <a:pt x="2633" y="11799"/>
                  </a:lnTo>
                  <a:close/>
                  <a:moveTo>
                    <a:pt x="19332" y="10982"/>
                  </a:moveTo>
                  <a:lnTo>
                    <a:pt x="19332" y="12524"/>
                  </a:lnTo>
                  <a:cubicBezTo>
                    <a:pt x="17425" y="14430"/>
                    <a:pt x="15519" y="16336"/>
                    <a:pt x="13613" y="18604"/>
                  </a:cubicBezTo>
                  <a:lnTo>
                    <a:pt x="13613" y="16336"/>
                  </a:lnTo>
                  <a:lnTo>
                    <a:pt x="18150" y="11799"/>
                  </a:lnTo>
                  <a:cubicBezTo>
                    <a:pt x="18515" y="11345"/>
                    <a:pt x="18877" y="11345"/>
                    <a:pt x="19332" y="10982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0"/>
                    <a:pt x="9439" y="454"/>
                  </a:cubicBezTo>
                  <a:lnTo>
                    <a:pt x="9076" y="454"/>
                  </a:lnTo>
                  <a:cubicBezTo>
                    <a:pt x="8349" y="819"/>
                    <a:pt x="7533" y="1181"/>
                    <a:pt x="6808" y="1544"/>
                  </a:cubicBezTo>
                  <a:cubicBezTo>
                    <a:pt x="6081" y="1906"/>
                    <a:pt x="5718" y="2723"/>
                    <a:pt x="4902" y="3088"/>
                  </a:cubicBezTo>
                  <a:cubicBezTo>
                    <a:pt x="3812" y="4175"/>
                    <a:pt x="2996" y="5356"/>
                    <a:pt x="1906" y="6446"/>
                  </a:cubicBezTo>
                  <a:cubicBezTo>
                    <a:pt x="1544" y="6446"/>
                    <a:pt x="1181" y="6808"/>
                    <a:pt x="727" y="7262"/>
                  </a:cubicBezTo>
                  <a:cubicBezTo>
                    <a:pt x="365" y="7624"/>
                    <a:pt x="365" y="7987"/>
                    <a:pt x="365" y="8349"/>
                  </a:cubicBezTo>
                  <a:cubicBezTo>
                    <a:pt x="0" y="8349"/>
                    <a:pt x="0" y="8714"/>
                    <a:pt x="0" y="9076"/>
                  </a:cubicBezTo>
                  <a:cubicBezTo>
                    <a:pt x="0" y="10620"/>
                    <a:pt x="0" y="11799"/>
                    <a:pt x="365" y="12889"/>
                  </a:cubicBezTo>
                  <a:cubicBezTo>
                    <a:pt x="365" y="13251"/>
                    <a:pt x="365" y="13613"/>
                    <a:pt x="727" y="13613"/>
                  </a:cubicBezTo>
                  <a:cubicBezTo>
                    <a:pt x="727" y="14067"/>
                    <a:pt x="1181" y="14430"/>
                    <a:pt x="1181" y="14430"/>
                  </a:cubicBezTo>
                  <a:cubicBezTo>
                    <a:pt x="2633" y="15519"/>
                    <a:pt x="4539" y="17063"/>
                    <a:pt x="6081" y="18150"/>
                  </a:cubicBezTo>
                  <a:cubicBezTo>
                    <a:pt x="7987" y="19332"/>
                    <a:pt x="9801" y="20421"/>
                    <a:pt x="12072" y="21238"/>
                  </a:cubicBezTo>
                  <a:lnTo>
                    <a:pt x="12524" y="21238"/>
                  </a:lnTo>
                  <a:cubicBezTo>
                    <a:pt x="12889" y="21238"/>
                    <a:pt x="12889" y="21600"/>
                    <a:pt x="13251" y="21600"/>
                  </a:cubicBezTo>
                  <a:cubicBezTo>
                    <a:pt x="13251" y="21600"/>
                    <a:pt x="13976" y="21600"/>
                    <a:pt x="13976" y="21238"/>
                  </a:cubicBezTo>
                  <a:cubicBezTo>
                    <a:pt x="15157" y="20056"/>
                    <a:pt x="16609" y="18969"/>
                    <a:pt x="17788" y="17788"/>
                  </a:cubicBezTo>
                  <a:cubicBezTo>
                    <a:pt x="18877" y="16336"/>
                    <a:pt x="20056" y="15157"/>
                    <a:pt x="21146" y="13613"/>
                  </a:cubicBezTo>
                  <a:cubicBezTo>
                    <a:pt x="21600" y="13613"/>
                    <a:pt x="21600" y="12889"/>
                    <a:pt x="21146" y="12524"/>
                  </a:cubicBezTo>
                  <a:cubicBezTo>
                    <a:pt x="21600" y="12524"/>
                    <a:pt x="21600" y="12161"/>
                    <a:pt x="21600" y="12161"/>
                  </a:cubicBezTo>
                  <a:lnTo>
                    <a:pt x="21600" y="10255"/>
                  </a:lnTo>
                  <a:cubicBezTo>
                    <a:pt x="21146" y="9531"/>
                    <a:pt x="21146" y="9076"/>
                    <a:pt x="21146" y="8714"/>
                  </a:cubicBezTo>
                  <a:lnTo>
                    <a:pt x="21146" y="8349"/>
                  </a:lnTo>
                  <a:cubicBezTo>
                    <a:pt x="21146" y="7987"/>
                    <a:pt x="21146" y="7624"/>
                    <a:pt x="20783" y="7262"/>
                  </a:cubicBezTo>
                  <a:cubicBezTo>
                    <a:pt x="20421" y="7262"/>
                    <a:pt x="20056" y="6808"/>
                    <a:pt x="19694" y="6446"/>
                  </a:cubicBezTo>
                  <a:cubicBezTo>
                    <a:pt x="17063" y="3812"/>
                    <a:pt x="13976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659;p8"/>
            <p:cNvSpPr/>
            <p:nvPr/>
          </p:nvSpPr>
          <p:spPr>
            <a:xfrm>
              <a:off x="794503" y="774685"/>
              <a:ext cx="176231" cy="17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78"/>
                  </a:moveTo>
                  <a:cubicBezTo>
                    <a:pt x="11027" y="3006"/>
                    <a:pt x="11757" y="3370"/>
                    <a:pt x="12485" y="3737"/>
                  </a:cubicBezTo>
                  <a:cubicBezTo>
                    <a:pt x="14763" y="5285"/>
                    <a:pt x="16677" y="6835"/>
                    <a:pt x="18955" y="8657"/>
                  </a:cubicBezTo>
                  <a:cubicBezTo>
                    <a:pt x="16677" y="10572"/>
                    <a:pt x="14399" y="12486"/>
                    <a:pt x="12485" y="14765"/>
                  </a:cubicBezTo>
                  <a:cubicBezTo>
                    <a:pt x="10207" y="13670"/>
                    <a:pt x="8292" y="12486"/>
                    <a:pt x="6014" y="11392"/>
                  </a:cubicBezTo>
                  <a:cubicBezTo>
                    <a:pt x="4920" y="10572"/>
                    <a:pt x="3736" y="9844"/>
                    <a:pt x="3008" y="8657"/>
                  </a:cubicBezTo>
                  <a:cubicBezTo>
                    <a:pt x="4556" y="7563"/>
                    <a:pt x="5650" y="6015"/>
                    <a:pt x="7201" y="4921"/>
                  </a:cubicBezTo>
                  <a:cubicBezTo>
                    <a:pt x="7929" y="4101"/>
                    <a:pt x="8749" y="3370"/>
                    <a:pt x="9843" y="3006"/>
                  </a:cubicBezTo>
                  <a:lnTo>
                    <a:pt x="9843" y="2642"/>
                  </a:lnTo>
                  <a:cubicBezTo>
                    <a:pt x="10207" y="2642"/>
                    <a:pt x="10207" y="2642"/>
                    <a:pt x="10207" y="2278"/>
                  </a:cubicBezTo>
                  <a:close/>
                  <a:moveTo>
                    <a:pt x="3008" y="11756"/>
                  </a:moveTo>
                  <a:cubicBezTo>
                    <a:pt x="3736" y="12486"/>
                    <a:pt x="4556" y="13214"/>
                    <a:pt x="5650" y="13670"/>
                  </a:cubicBezTo>
                  <a:cubicBezTo>
                    <a:pt x="7565" y="14765"/>
                    <a:pt x="9479" y="15949"/>
                    <a:pt x="11393" y="16679"/>
                  </a:cubicBezTo>
                  <a:lnTo>
                    <a:pt x="11393" y="17407"/>
                  </a:lnTo>
                  <a:cubicBezTo>
                    <a:pt x="11393" y="17774"/>
                    <a:pt x="11757" y="18230"/>
                    <a:pt x="11757" y="18594"/>
                  </a:cubicBezTo>
                  <a:cubicBezTo>
                    <a:pt x="10207" y="17774"/>
                    <a:pt x="8749" y="17043"/>
                    <a:pt x="7565" y="16315"/>
                  </a:cubicBezTo>
                  <a:cubicBezTo>
                    <a:pt x="6014" y="15129"/>
                    <a:pt x="4556" y="14037"/>
                    <a:pt x="3008" y="12850"/>
                  </a:cubicBezTo>
                  <a:lnTo>
                    <a:pt x="2642" y="12850"/>
                  </a:lnTo>
                  <a:lnTo>
                    <a:pt x="2642" y="11756"/>
                  </a:lnTo>
                  <a:close/>
                  <a:moveTo>
                    <a:pt x="19322" y="10936"/>
                  </a:moveTo>
                  <a:lnTo>
                    <a:pt x="19322" y="12486"/>
                  </a:lnTo>
                  <a:cubicBezTo>
                    <a:pt x="17864" y="14401"/>
                    <a:pt x="15950" y="16679"/>
                    <a:pt x="14035" y="18594"/>
                  </a:cubicBezTo>
                  <a:lnTo>
                    <a:pt x="14035" y="17774"/>
                  </a:lnTo>
                  <a:cubicBezTo>
                    <a:pt x="13671" y="17407"/>
                    <a:pt x="13671" y="17043"/>
                    <a:pt x="13671" y="16679"/>
                  </a:cubicBezTo>
                  <a:lnTo>
                    <a:pt x="14035" y="16315"/>
                  </a:lnTo>
                  <a:cubicBezTo>
                    <a:pt x="15129" y="14765"/>
                    <a:pt x="16677" y="13214"/>
                    <a:pt x="18592" y="12122"/>
                  </a:cubicBezTo>
                  <a:cubicBezTo>
                    <a:pt x="18592" y="11756"/>
                    <a:pt x="18955" y="11392"/>
                    <a:pt x="19322" y="10936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364"/>
                    <a:pt x="9843" y="364"/>
                  </a:cubicBezTo>
                  <a:lnTo>
                    <a:pt x="9479" y="364"/>
                  </a:lnTo>
                  <a:lnTo>
                    <a:pt x="9112" y="728"/>
                  </a:lnTo>
                  <a:cubicBezTo>
                    <a:pt x="8292" y="728"/>
                    <a:pt x="7565" y="1092"/>
                    <a:pt x="7201" y="1822"/>
                  </a:cubicBezTo>
                  <a:cubicBezTo>
                    <a:pt x="6471" y="2278"/>
                    <a:pt x="5650" y="2642"/>
                    <a:pt x="5287" y="3370"/>
                  </a:cubicBezTo>
                  <a:cubicBezTo>
                    <a:pt x="4192" y="4557"/>
                    <a:pt x="3008" y="5651"/>
                    <a:pt x="1914" y="6379"/>
                  </a:cubicBezTo>
                  <a:cubicBezTo>
                    <a:pt x="1458" y="6835"/>
                    <a:pt x="1458" y="7199"/>
                    <a:pt x="1094" y="7199"/>
                  </a:cubicBezTo>
                  <a:cubicBezTo>
                    <a:pt x="728" y="7563"/>
                    <a:pt x="364" y="7930"/>
                    <a:pt x="728" y="8293"/>
                  </a:cubicBezTo>
                  <a:cubicBezTo>
                    <a:pt x="364" y="8657"/>
                    <a:pt x="0" y="9114"/>
                    <a:pt x="0" y="9478"/>
                  </a:cubicBezTo>
                  <a:cubicBezTo>
                    <a:pt x="0" y="10572"/>
                    <a:pt x="364" y="12122"/>
                    <a:pt x="364" y="13214"/>
                  </a:cubicBezTo>
                  <a:lnTo>
                    <a:pt x="1094" y="14037"/>
                  </a:lnTo>
                  <a:cubicBezTo>
                    <a:pt x="1094" y="14401"/>
                    <a:pt x="1094" y="14401"/>
                    <a:pt x="1458" y="14401"/>
                  </a:cubicBezTo>
                  <a:cubicBezTo>
                    <a:pt x="3008" y="15949"/>
                    <a:pt x="4556" y="17043"/>
                    <a:pt x="6471" y="18230"/>
                  </a:cubicBezTo>
                  <a:cubicBezTo>
                    <a:pt x="8292" y="19322"/>
                    <a:pt x="10207" y="20508"/>
                    <a:pt x="12121" y="21236"/>
                  </a:cubicBezTo>
                  <a:lnTo>
                    <a:pt x="12851" y="21236"/>
                  </a:lnTo>
                  <a:cubicBezTo>
                    <a:pt x="12851" y="21600"/>
                    <a:pt x="13305" y="21600"/>
                    <a:pt x="13305" y="21600"/>
                  </a:cubicBezTo>
                  <a:lnTo>
                    <a:pt x="14399" y="21600"/>
                  </a:lnTo>
                  <a:cubicBezTo>
                    <a:pt x="15586" y="20508"/>
                    <a:pt x="16677" y="19322"/>
                    <a:pt x="17864" y="17774"/>
                  </a:cubicBezTo>
                  <a:cubicBezTo>
                    <a:pt x="18955" y="16679"/>
                    <a:pt x="20142" y="15129"/>
                    <a:pt x="21236" y="14037"/>
                  </a:cubicBezTo>
                  <a:cubicBezTo>
                    <a:pt x="21600" y="13670"/>
                    <a:pt x="21600" y="13214"/>
                    <a:pt x="21600" y="12850"/>
                  </a:cubicBezTo>
                  <a:lnTo>
                    <a:pt x="21600" y="7930"/>
                  </a:lnTo>
                  <a:cubicBezTo>
                    <a:pt x="21236" y="7930"/>
                    <a:pt x="21236" y="7563"/>
                    <a:pt x="21236" y="7563"/>
                  </a:cubicBezTo>
                  <a:cubicBezTo>
                    <a:pt x="18228" y="4921"/>
                    <a:pt x="14763" y="2278"/>
                    <a:pt x="11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660;p8"/>
            <p:cNvSpPr/>
            <p:nvPr/>
          </p:nvSpPr>
          <p:spPr>
            <a:xfrm>
              <a:off x="952147" y="666130"/>
              <a:ext cx="176962" cy="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78"/>
                  </a:moveTo>
                  <a:cubicBezTo>
                    <a:pt x="10981" y="2642"/>
                    <a:pt x="11709" y="3008"/>
                    <a:pt x="12525" y="3736"/>
                  </a:cubicBezTo>
                  <a:cubicBezTo>
                    <a:pt x="14794" y="5287"/>
                    <a:pt x="16700" y="6834"/>
                    <a:pt x="18515" y="8292"/>
                  </a:cubicBezTo>
                  <a:cubicBezTo>
                    <a:pt x="16700" y="10573"/>
                    <a:pt x="14432" y="12485"/>
                    <a:pt x="12160" y="14766"/>
                  </a:cubicBezTo>
                  <a:cubicBezTo>
                    <a:pt x="10256" y="13671"/>
                    <a:pt x="7985" y="12485"/>
                    <a:pt x="6081" y="11393"/>
                  </a:cubicBezTo>
                  <a:cubicBezTo>
                    <a:pt x="4900" y="10573"/>
                    <a:pt x="3810" y="9479"/>
                    <a:pt x="3085" y="8749"/>
                  </a:cubicBezTo>
                  <a:lnTo>
                    <a:pt x="7168" y="4556"/>
                  </a:lnTo>
                  <a:cubicBezTo>
                    <a:pt x="7985" y="3736"/>
                    <a:pt x="8712" y="3372"/>
                    <a:pt x="9437" y="2642"/>
                  </a:cubicBezTo>
                  <a:lnTo>
                    <a:pt x="9891" y="2642"/>
                  </a:lnTo>
                  <a:cubicBezTo>
                    <a:pt x="10256" y="2642"/>
                    <a:pt x="10256" y="2642"/>
                    <a:pt x="10256" y="2278"/>
                  </a:cubicBezTo>
                  <a:close/>
                  <a:moveTo>
                    <a:pt x="3085" y="11757"/>
                  </a:moveTo>
                  <a:cubicBezTo>
                    <a:pt x="3810" y="12485"/>
                    <a:pt x="4537" y="13308"/>
                    <a:pt x="5716" y="13671"/>
                  </a:cubicBezTo>
                  <a:cubicBezTo>
                    <a:pt x="7623" y="14766"/>
                    <a:pt x="9437" y="15950"/>
                    <a:pt x="11344" y="16677"/>
                  </a:cubicBezTo>
                  <a:lnTo>
                    <a:pt x="11344" y="18228"/>
                  </a:lnTo>
                  <a:cubicBezTo>
                    <a:pt x="10981" y="18228"/>
                    <a:pt x="10619" y="17864"/>
                    <a:pt x="10256" y="17864"/>
                  </a:cubicBezTo>
                  <a:cubicBezTo>
                    <a:pt x="9437" y="17408"/>
                    <a:pt x="8350" y="16677"/>
                    <a:pt x="7623" y="16313"/>
                  </a:cubicBezTo>
                  <a:lnTo>
                    <a:pt x="7168" y="15950"/>
                  </a:lnTo>
                  <a:cubicBezTo>
                    <a:pt x="5716" y="14766"/>
                    <a:pt x="4175" y="14035"/>
                    <a:pt x="2631" y="12851"/>
                  </a:cubicBezTo>
                  <a:lnTo>
                    <a:pt x="2631" y="11757"/>
                  </a:lnTo>
                  <a:close/>
                  <a:moveTo>
                    <a:pt x="19331" y="11027"/>
                  </a:moveTo>
                  <a:lnTo>
                    <a:pt x="19331" y="12485"/>
                  </a:lnTo>
                  <a:cubicBezTo>
                    <a:pt x="18969" y="12851"/>
                    <a:pt x="18515" y="13308"/>
                    <a:pt x="18152" y="13671"/>
                  </a:cubicBezTo>
                  <a:cubicBezTo>
                    <a:pt x="17063" y="15129"/>
                    <a:pt x="15884" y="16313"/>
                    <a:pt x="14432" y="17864"/>
                  </a:cubicBezTo>
                  <a:lnTo>
                    <a:pt x="14432" y="18228"/>
                  </a:lnTo>
                  <a:cubicBezTo>
                    <a:pt x="13977" y="18228"/>
                    <a:pt x="13977" y="18228"/>
                    <a:pt x="13977" y="18592"/>
                  </a:cubicBezTo>
                  <a:lnTo>
                    <a:pt x="13977" y="18228"/>
                  </a:lnTo>
                  <a:cubicBezTo>
                    <a:pt x="13612" y="17864"/>
                    <a:pt x="13612" y="17044"/>
                    <a:pt x="13612" y="16677"/>
                  </a:cubicBezTo>
                  <a:lnTo>
                    <a:pt x="13612" y="16313"/>
                  </a:lnTo>
                  <a:lnTo>
                    <a:pt x="13977" y="16313"/>
                  </a:lnTo>
                  <a:cubicBezTo>
                    <a:pt x="15156" y="14766"/>
                    <a:pt x="16700" y="13308"/>
                    <a:pt x="18152" y="11757"/>
                  </a:cubicBezTo>
                  <a:cubicBezTo>
                    <a:pt x="18515" y="11757"/>
                    <a:pt x="18969" y="11393"/>
                    <a:pt x="19331" y="11027"/>
                  </a:cubicBezTo>
                  <a:close/>
                  <a:moveTo>
                    <a:pt x="10619" y="0"/>
                  </a:moveTo>
                  <a:cubicBezTo>
                    <a:pt x="10256" y="0"/>
                    <a:pt x="9891" y="0"/>
                    <a:pt x="9437" y="364"/>
                  </a:cubicBezTo>
                  <a:lnTo>
                    <a:pt x="9075" y="364"/>
                  </a:lnTo>
                  <a:cubicBezTo>
                    <a:pt x="8350" y="730"/>
                    <a:pt x="7623" y="1094"/>
                    <a:pt x="7168" y="1914"/>
                  </a:cubicBezTo>
                  <a:cubicBezTo>
                    <a:pt x="6444" y="2278"/>
                    <a:pt x="5716" y="2642"/>
                    <a:pt x="5354" y="3372"/>
                  </a:cubicBezTo>
                  <a:cubicBezTo>
                    <a:pt x="4175" y="4192"/>
                    <a:pt x="3085" y="5287"/>
                    <a:pt x="1906" y="6471"/>
                  </a:cubicBezTo>
                  <a:cubicBezTo>
                    <a:pt x="1541" y="6834"/>
                    <a:pt x="1179" y="6834"/>
                    <a:pt x="1179" y="7201"/>
                  </a:cubicBezTo>
                  <a:cubicBezTo>
                    <a:pt x="817" y="7565"/>
                    <a:pt x="362" y="7929"/>
                    <a:pt x="362" y="8292"/>
                  </a:cubicBezTo>
                  <a:cubicBezTo>
                    <a:pt x="362" y="8749"/>
                    <a:pt x="0" y="9115"/>
                    <a:pt x="0" y="9479"/>
                  </a:cubicBezTo>
                  <a:cubicBezTo>
                    <a:pt x="0" y="10573"/>
                    <a:pt x="362" y="11757"/>
                    <a:pt x="362" y="13308"/>
                  </a:cubicBezTo>
                  <a:cubicBezTo>
                    <a:pt x="362" y="13308"/>
                    <a:pt x="817" y="13671"/>
                    <a:pt x="817" y="14035"/>
                  </a:cubicBezTo>
                  <a:lnTo>
                    <a:pt x="1179" y="14035"/>
                  </a:lnTo>
                  <a:lnTo>
                    <a:pt x="1179" y="14399"/>
                  </a:lnTo>
                  <a:cubicBezTo>
                    <a:pt x="3085" y="15950"/>
                    <a:pt x="4537" y="17044"/>
                    <a:pt x="6444" y="18228"/>
                  </a:cubicBezTo>
                  <a:cubicBezTo>
                    <a:pt x="8350" y="19322"/>
                    <a:pt x="10256" y="20506"/>
                    <a:pt x="12160" y="21236"/>
                  </a:cubicBezTo>
                  <a:lnTo>
                    <a:pt x="12888" y="21236"/>
                  </a:lnTo>
                  <a:lnTo>
                    <a:pt x="13250" y="21600"/>
                  </a:lnTo>
                  <a:cubicBezTo>
                    <a:pt x="13612" y="21600"/>
                    <a:pt x="13977" y="21600"/>
                    <a:pt x="13977" y="21236"/>
                  </a:cubicBezTo>
                  <a:cubicBezTo>
                    <a:pt x="15519" y="20142"/>
                    <a:pt x="16700" y="18958"/>
                    <a:pt x="17787" y="17864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308"/>
                    <a:pt x="21600" y="12851"/>
                  </a:cubicBezTo>
                  <a:lnTo>
                    <a:pt x="21600" y="8292"/>
                  </a:lnTo>
                  <a:cubicBezTo>
                    <a:pt x="21600" y="7929"/>
                    <a:pt x="21238" y="7565"/>
                    <a:pt x="21238" y="7565"/>
                  </a:cubicBezTo>
                  <a:cubicBezTo>
                    <a:pt x="17787" y="4556"/>
                    <a:pt x="14794" y="191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661;p8"/>
            <p:cNvSpPr/>
            <p:nvPr/>
          </p:nvSpPr>
          <p:spPr>
            <a:xfrm>
              <a:off x="1097872" y="557596"/>
              <a:ext cx="176985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601"/>
                  </a:moveTo>
                  <a:cubicBezTo>
                    <a:pt x="10982" y="2959"/>
                    <a:pt x="11707" y="3317"/>
                    <a:pt x="12524" y="3767"/>
                  </a:cubicBezTo>
                  <a:cubicBezTo>
                    <a:pt x="14340" y="5202"/>
                    <a:pt x="16609" y="6728"/>
                    <a:pt x="18515" y="8613"/>
                  </a:cubicBezTo>
                  <a:cubicBezTo>
                    <a:pt x="16247" y="10498"/>
                    <a:pt x="13976" y="12291"/>
                    <a:pt x="12072" y="14534"/>
                  </a:cubicBezTo>
                  <a:cubicBezTo>
                    <a:pt x="9801" y="13457"/>
                    <a:pt x="7987" y="12740"/>
                    <a:pt x="6081" y="11214"/>
                  </a:cubicBezTo>
                  <a:cubicBezTo>
                    <a:pt x="4902" y="10498"/>
                    <a:pt x="3812" y="9690"/>
                    <a:pt x="2633" y="8613"/>
                  </a:cubicBezTo>
                  <a:cubicBezTo>
                    <a:pt x="4175" y="7445"/>
                    <a:pt x="5264" y="6009"/>
                    <a:pt x="6808" y="4844"/>
                  </a:cubicBezTo>
                  <a:cubicBezTo>
                    <a:pt x="7533" y="4127"/>
                    <a:pt x="8714" y="3317"/>
                    <a:pt x="9439" y="2959"/>
                  </a:cubicBezTo>
                  <a:lnTo>
                    <a:pt x="9801" y="2959"/>
                  </a:lnTo>
                  <a:cubicBezTo>
                    <a:pt x="9801" y="2601"/>
                    <a:pt x="10255" y="2601"/>
                    <a:pt x="10255" y="2601"/>
                  </a:cubicBezTo>
                  <a:close/>
                  <a:moveTo>
                    <a:pt x="2271" y="11572"/>
                  </a:moveTo>
                  <a:cubicBezTo>
                    <a:pt x="2633" y="11572"/>
                    <a:pt x="2633" y="11933"/>
                    <a:pt x="2633" y="11933"/>
                  </a:cubicBezTo>
                  <a:cubicBezTo>
                    <a:pt x="3450" y="12291"/>
                    <a:pt x="4539" y="13099"/>
                    <a:pt x="5264" y="13818"/>
                  </a:cubicBezTo>
                  <a:cubicBezTo>
                    <a:pt x="7170" y="14983"/>
                    <a:pt x="9076" y="15700"/>
                    <a:pt x="10982" y="16777"/>
                  </a:cubicBezTo>
                  <a:cubicBezTo>
                    <a:pt x="11345" y="17226"/>
                    <a:pt x="11345" y="17584"/>
                    <a:pt x="11345" y="17945"/>
                  </a:cubicBezTo>
                  <a:lnTo>
                    <a:pt x="11345" y="18303"/>
                  </a:lnTo>
                  <a:cubicBezTo>
                    <a:pt x="9801" y="17945"/>
                    <a:pt x="8714" y="16777"/>
                    <a:pt x="7170" y="16060"/>
                  </a:cubicBezTo>
                  <a:cubicBezTo>
                    <a:pt x="5718" y="14983"/>
                    <a:pt x="4175" y="13818"/>
                    <a:pt x="2633" y="12740"/>
                  </a:cubicBezTo>
                  <a:cubicBezTo>
                    <a:pt x="2633" y="12291"/>
                    <a:pt x="2633" y="11933"/>
                    <a:pt x="2271" y="11572"/>
                  </a:cubicBezTo>
                  <a:close/>
                  <a:moveTo>
                    <a:pt x="18877" y="11214"/>
                  </a:moveTo>
                  <a:cubicBezTo>
                    <a:pt x="19332" y="11572"/>
                    <a:pt x="19332" y="11933"/>
                    <a:pt x="19332" y="12291"/>
                  </a:cubicBezTo>
                  <a:cubicBezTo>
                    <a:pt x="18877" y="13099"/>
                    <a:pt x="18150" y="13457"/>
                    <a:pt x="17788" y="13818"/>
                  </a:cubicBezTo>
                  <a:cubicBezTo>
                    <a:pt x="17063" y="14983"/>
                    <a:pt x="15882" y="16060"/>
                    <a:pt x="15157" y="16777"/>
                  </a:cubicBezTo>
                  <a:lnTo>
                    <a:pt x="13976" y="17945"/>
                  </a:lnTo>
                  <a:cubicBezTo>
                    <a:pt x="13976" y="18303"/>
                    <a:pt x="13976" y="18303"/>
                    <a:pt x="13613" y="18303"/>
                  </a:cubicBezTo>
                  <a:lnTo>
                    <a:pt x="13613" y="16419"/>
                  </a:lnTo>
                  <a:cubicBezTo>
                    <a:pt x="15157" y="14534"/>
                    <a:pt x="16609" y="13457"/>
                    <a:pt x="18150" y="11933"/>
                  </a:cubicBezTo>
                  <a:cubicBezTo>
                    <a:pt x="18515" y="11572"/>
                    <a:pt x="18877" y="11214"/>
                    <a:pt x="18877" y="11214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358"/>
                    <a:pt x="9439" y="716"/>
                  </a:cubicBezTo>
                  <a:lnTo>
                    <a:pt x="9076" y="716"/>
                  </a:lnTo>
                  <a:cubicBezTo>
                    <a:pt x="8349" y="1075"/>
                    <a:pt x="7533" y="1524"/>
                    <a:pt x="6808" y="1882"/>
                  </a:cubicBezTo>
                  <a:cubicBezTo>
                    <a:pt x="6081" y="2243"/>
                    <a:pt x="5718" y="2959"/>
                    <a:pt x="4902" y="3317"/>
                  </a:cubicBezTo>
                  <a:cubicBezTo>
                    <a:pt x="3812" y="4486"/>
                    <a:pt x="2633" y="5563"/>
                    <a:pt x="1906" y="6728"/>
                  </a:cubicBezTo>
                  <a:cubicBezTo>
                    <a:pt x="1544" y="6728"/>
                    <a:pt x="1181" y="7087"/>
                    <a:pt x="727" y="7445"/>
                  </a:cubicBezTo>
                  <a:cubicBezTo>
                    <a:pt x="365" y="7445"/>
                    <a:pt x="365" y="8255"/>
                    <a:pt x="365" y="8613"/>
                  </a:cubicBezTo>
                  <a:cubicBezTo>
                    <a:pt x="0" y="8613"/>
                    <a:pt x="0" y="8971"/>
                    <a:pt x="0" y="9329"/>
                  </a:cubicBezTo>
                  <a:cubicBezTo>
                    <a:pt x="0" y="10856"/>
                    <a:pt x="0" y="11933"/>
                    <a:pt x="365" y="13099"/>
                  </a:cubicBezTo>
                  <a:cubicBezTo>
                    <a:pt x="365" y="13457"/>
                    <a:pt x="365" y="13818"/>
                    <a:pt x="727" y="13818"/>
                  </a:cubicBezTo>
                  <a:cubicBezTo>
                    <a:pt x="727" y="14176"/>
                    <a:pt x="727" y="14176"/>
                    <a:pt x="1181" y="14534"/>
                  </a:cubicBezTo>
                  <a:cubicBezTo>
                    <a:pt x="2633" y="15700"/>
                    <a:pt x="4539" y="16777"/>
                    <a:pt x="6081" y="17945"/>
                  </a:cubicBezTo>
                  <a:cubicBezTo>
                    <a:pt x="7987" y="19469"/>
                    <a:pt x="9801" y="20546"/>
                    <a:pt x="12072" y="20904"/>
                  </a:cubicBezTo>
                  <a:cubicBezTo>
                    <a:pt x="12072" y="21263"/>
                    <a:pt x="12524" y="21263"/>
                    <a:pt x="12524" y="21263"/>
                  </a:cubicBezTo>
                  <a:lnTo>
                    <a:pt x="13251" y="21263"/>
                  </a:lnTo>
                  <a:cubicBezTo>
                    <a:pt x="13251" y="21488"/>
                    <a:pt x="13343" y="21600"/>
                    <a:pt x="13477" y="21600"/>
                  </a:cubicBezTo>
                  <a:cubicBezTo>
                    <a:pt x="13613" y="21600"/>
                    <a:pt x="13794" y="21488"/>
                    <a:pt x="13976" y="21263"/>
                  </a:cubicBezTo>
                  <a:lnTo>
                    <a:pt x="17425" y="17945"/>
                  </a:lnTo>
                  <a:cubicBezTo>
                    <a:pt x="18877" y="16419"/>
                    <a:pt x="20056" y="15341"/>
                    <a:pt x="21146" y="13818"/>
                  </a:cubicBezTo>
                  <a:cubicBezTo>
                    <a:pt x="21600" y="13457"/>
                    <a:pt x="21600" y="13099"/>
                    <a:pt x="21146" y="12740"/>
                  </a:cubicBezTo>
                  <a:cubicBezTo>
                    <a:pt x="21600" y="12740"/>
                    <a:pt x="21600" y="12291"/>
                    <a:pt x="21600" y="11933"/>
                  </a:cubicBezTo>
                  <a:cubicBezTo>
                    <a:pt x="21600" y="10856"/>
                    <a:pt x="21146" y="9690"/>
                    <a:pt x="21146" y="8613"/>
                  </a:cubicBezTo>
                  <a:cubicBezTo>
                    <a:pt x="21146" y="8255"/>
                    <a:pt x="21146" y="7806"/>
                    <a:pt x="20783" y="7445"/>
                  </a:cubicBezTo>
                  <a:cubicBezTo>
                    <a:pt x="17788" y="4844"/>
                    <a:pt x="14340" y="2243"/>
                    <a:pt x="10982" y="358"/>
                  </a:cubicBezTo>
                  <a:cubicBezTo>
                    <a:pt x="10620" y="358"/>
                    <a:pt x="10620" y="0"/>
                    <a:pt x="10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662;p8"/>
            <p:cNvSpPr/>
            <p:nvPr/>
          </p:nvSpPr>
          <p:spPr>
            <a:xfrm>
              <a:off x="803430" y="979127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2"/>
                  </a:moveTo>
                  <a:cubicBezTo>
                    <a:pt x="10981" y="3008"/>
                    <a:pt x="11709" y="3372"/>
                    <a:pt x="12525" y="3736"/>
                  </a:cubicBezTo>
                  <a:cubicBezTo>
                    <a:pt x="14432" y="5287"/>
                    <a:pt x="16700" y="6834"/>
                    <a:pt x="18515" y="8659"/>
                  </a:cubicBezTo>
                  <a:cubicBezTo>
                    <a:pt x="16246" y="10571"/>
                    <a:pt x="13977" y="12485"/>
                    <a:pt x="12160" y="14763"/>
                  </a:cubicBezTo>
                  <a:cubicBezTo>
                    <a:pt x="10256" y="13671"/>
                    <a:pt x="7985" y="12851"/>
                    <a:pt x="6081" y="11393"/>
                  </a:cubicBezTo>
                  <a:cubicBezTo>
                    <a:pt x="4900" y="10571"/>
                    <a:pt x="3810" y="9843"/>
                    <a:pt x="2631" y="8659"/>
                  </a:cubicBezTo>
                  <a:cubicBezTo>
                    <a:pt x="4175" y="7565"/>
                    <a:pt x="5354" y="6014"/>
                    <a:pt x="6806" y="4920"/>
                  </a:cubicBezTo>
                  <a:cubicBezTo>
                    <a:pt x="7623" y="4100"/>
                    <a:pt x="8712" y="3372"/>
                    <a:pt x="9437" y="3008"/>
                  </a:cubicBezTo>
                  <a:cubicBezTo>
                    <a:pt x="9437" y="3008"/>
                    <a:pt x="9891" y="3008"/>
                    <a:pt x="9891" y="2642"/>
                  </a:cubicBezTo>
                  <a:close/>
                  <a:moveTo>
                    <a:pt x="2631" y="12121"/>
                  </a:moveTo>
                  <a:cubicBezTo>
                    <a:pt x="3448" y="12485"/>
                    <a:pt x="4537" y="13215"/>
                    <a:pt x="5354" y="13671"/>
                  </a:cubicBezTo>
                  <a:cubicBezTo>
                    <a:pt x="7168" y="15129"/>
                    <a:pt x="9075" y="15950"/>
                    <a:pt x="11344" y="17044"/>
                  </a:cubicBezTo>
                  <a:lnTo>
                    <a:pt x="11344" y="18592"/>
                  </a:lnTo>
                  <a:cubicBezTo>
                    <a:pt x="9891" y="17771"/>
                    <a:pt x="8712" y="17044"/>
                    <a:pt x="7623" y="16313"/>
                  </a:cubicBezTo>
                  <a:cubicBezTo>
                    <a:pt x="5716" y="15129"/>
                    <a:pt x="4175" y="14035"/>
                    <a:pt x="2631" y="12851"/>
                  </a:cubicBezTo>
                  <a:lnTo>
                    <a:pt x="2631" y="12121"/>
                  </a:lnTo>
                  <a:close/>
                  <a:moveTo>
                    <a:pt x="19331" y="11393"/>
                  </a:moveTo>
                  <a:lnTo>
                    <a:pt x="19331" y="12485"/>
                  </a:lnTo>
                  <a:cubicBezTo>
                    <a:pt x="17425" y="14763"/>
                    <a:pt x="15519" y="16677"/>
                    <a:pt x="13612" y="18592"/>
                  </a:cubicBezTo>
                  <a:lnTo>
                    <a:pt x="13612" y="16313"/>
                  </a:lnTo>
                  <a:cubicBezTo>
                    <a:pt x="15156" y="14763"/>
                    <a:pt x="16700" y="13671"/>
                    <a:pt x="18152" y="12121"/>
                  </a:cubicBezTo>
                  <a:cubicBezTo>
                    <a:pt x="18515" y="11757"/>
                    <a:pt x="18969" y="11393"/>
                    <a:pt x="19331" y="11393"/>
                  </a:cubicBezTo>
                  <a:close/>
                  <a:moveTo>
                    <a:pt x="10256" y="0"/>
                  </a:moveTo>
                  <a:cubicBezTo>
                    <a:pt x="10256" y="0"/>
                    <a:pt x="9891" y="364"/>
                    <a:pt x="9437" y="364"/>
                  </a:cubicBezTo>
                  <a:cubicBezTo>
                    <a:pt x="9075" y="364"/>
                    <a:pt x="9075" y="728"/>
                    <a:pt x="9075" y="728"/>
                  </a:cubicBezTo>
                  <a:cubicBezTo>
                    <a:pt x="8350" y="1094"/>
                    <a:pt x="7623" y="1458"/>
                    <a:pt x="6806" y="1822"/>
                  </a:cubicBezTo>
                  <a:cubicBezTo>
                    <a:pt x="6081" y="2278"/>
                    <a:pt x="5716" y="3008"/>
                    <a:pt x="4900" y="3372"/>
                  </a:cubicBezTo>
                  <a:cubicBezTo>
                    <a:pt x="3810" y="4556"/>
                    <a:pt x="3085" y="5650"/>
                    <a:pt x="1906" y="6378"/>
                  </a:cubicBezTo>
                  <a:cubicBezTo>
                    <a:pt x="1541" y="6834"/>
                    <a:pt x="1179" y="7201"/>
                    <a:pt x="817" y="7201"/>
                  </a:cubicBezTo>
                  <a:cubicBezTo>
                    <a:pt x="362" y="7565"/>
                    <a:pt x="362" y="7929"/>
                    <a:pt x="362" y="8659"/>
                  </a:cubicBezTo>
                  <a:cubicBezTo>
                    <a:pt x="0" y="8659"/>
                    <a:pt x="0" y="9112"/>
                    <a:pt x="0" y="9479"/>
                  </a:cubicBezTo>
                  <a:cubicBezTo>
                    <a:pt x="0" y="10571"/>
                    <a:pt x="0" y="12121"/>
                    <a:pt x="362" y="13215"/>
                  </a:cubicBezTo>
                  <a:cubicBezTo>
                    <a:pt x="362" y="13671"/>
                    <a:pt x="362" y="13671"/>
                    <a:pt x="817" y="14035"/>
                  </a:cubicBezTo>
                  <a:cubicBezTo>
                    <a:pt x="817" y="14399"/>
                    <a:pt x="1179" y="14399"/>
                    <a:pt x="1179" y="14763"/>
                  </a:cubicBezTo>
                  <a:cubicBezTo>
                    <a:pt x="2631" y="15950"/>
                    <a:pt x="4537" y="17044"/>
                    <a:pt x="6081" y="18228"/>
                  </a:cubicBezTo>
                  <a:cubicBezTo>
                    <a:pt x="7985" y="19322"/>
                    <a:pt x="9891" y="20506"/>
                    <a:pt x="12160" y="21236"/>
                  </a:cubicBezTo>
                  <a:lnTo>
                    <a:pt x="12525" y="2123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506"/>
                    <a:pt x="16700" y="19322"/>
                    <a:pt x="17787" y="17771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215"/>
                    <a:pt x="21238" y="12851"/>
                  </a:cubicBezTo>
                  <a:cubicBezTo>
                    <a:pt x="21600" y="12851"/>
                    <a:pt x="21600" y="12485"/>
                    <a:pt x="21600" y="12121"/>
                  </a:cubicBezTo>
                  <a:cubicBezTo>
                    <a:pt x="21600" y="10937"/>
                    <a:pt x="21238" y="9843"/>
                    <a:pt x="21238" y="8659"/>
                  </a:cubicBezTo>
                  <a:cubicBezTo>
                    <a:pt x="21238" y="8292"/>
                    <a:pt x="21238" y="7929"/>
                    <a:pt x="20783" y="7565"/>
                  </a:cubicBezTo>
                  <a:cubicBezTo>
                    <a:pt x="17787" y="4920"/>
                    <a:pt x="14432" y="2278"/>
                    <a:pt x="10981" y="364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663;p8"/>
            <p:cNvSpPr/>
            <p:nvPr/>
          </p:nvSpPr>
          <p:spPr>
            <a:xfrm>
              <a:off x="946188" y="873562"/>
              <a:ext cx="177884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9996" y="2278"/>
                  </a:moveTo>
                  <a:cubicBezTo>
                    <a:pt x="10801" y="2642"/>
                    <a:pt x="11514" y="3006"/>
                    <a:pt x="12229" y="3826"/>
                  </a:cubicBezTo>
                  <a:cubicBezTo>
                    <a:pt x="14460" y="4920"/>
                    <a:pt x="16335" y="6834"/>
                    <a:pt x="18566" y="8385"/>
                  </a:cubicBezTo>
                  <a:cubicBezTo>
                    <a:pt x="16335" y="10663"/>
                    <a:pt x="14101" y="12485"/>
                    <a:pt x="12229" y="14399"/>
                  </a:cubicBezTo>
                  <a:cubicBezTo>
                    <a:pt x="9996" y="13669"/>
                    <a:pt x="8211" y="12485"/>
                    <a:pt x="5980" y="11391"/>
                  </a:cubicBezTo>
                  <a:cubicBezTo>
                    <a:pt x="4821" y="10663"/>
                    <a:pt x="3749" y="9476"/>
                    <a:pt x="2946" y="8749"/>
                  </a:cubicBezTo>
                  <a:cubicBezTo>
                    <a:pt x="4462" y="7198"/>
                    <a:pt x="5534" y="6107"/>
                    <a:pt x="7052" y="4556"/>
                  </a:cubicBezTo>
                  <a:cubicBezTo>
                    <a:pt x="7765" y="3826"/>
                    <a:pt x="8568" y="3372"/>
                    <a:pt x="9639" y="2642"/>
                  </a:cubicBezTo>
                  <a:cubicBezTo>
                    <a:pt x="9996" y="2642"/>
                    <a:pt x="9996" y="2278"/>
                    <a:pt x="9996" y="2278"/>
                  </a:cubicBezTo>
                  <a:close/>
                  <a:moveTo>
                    <a:pt x="2946" y="11757"/>
                  </a:moveTo>
                  <a:cubicBezTo>
                    <a:pt x="3749" y="12485"/>
                    <a:pt x="4462" y="12941"/>
                    <a:pt x="5534" y="13669"/>
                  </a:cubicBezTo>
                  <a:cubicBezTo>
                    <a:pt x="7408" y="14763"/>
                    <a:pt x="9283" y="15950"/>
                    <a:pt x="11158" y="16677"/>
                  </a:cubicBezTo>
                  <a:lnTo>
                    <a:pt x="11158" y="17861"/>
                  </a:lnTo>
                  <a:cubicBezTo>
                    <a:pt x="11514" y="18228"/>
                    <a:pt x="11514" y="18228"/>
                    <a:pt x="11514" y="18592"/>
                  </a:cubicBezTo>
                  <a:cubicBezTo>
                    <a:pt x="9996" y="17861"/>
                    <a:pt x="8568" y="17041"/>
                    <a:pt x="7408" y="16313"/>
                  </a:cubicBezTo>
                  <a:cubicBezTo>
                    <a:pt x="5980" y="15219"/>
                    <a:pt x="4462" y="14035"/>
                    <a:pt x="2946" y="12941"/>
                  </a:cubicBezTo>
                  <a:lnTo>
                    <a:pt x="2946" y="12485"/>
                  </a:lnTo>
                  <a:lnTo>
                    <a:pt x="2590" y="12485"/>
                  </a:lnTo>
                  <a:lnTo>
                    <a:pt x="2590" y="11757"/>
                  </a:lnTo>
                  <a:close/>
                  <a:moveTo>
                    <a:pt x="18922" y="11027"/>
                  </a:moveTo>
                  <a:lnTo>
                    <a:pt x="18922" y="12485"/>
                  </a:lnTo>
                  <a:lnTo>
                    <a:pt x="19369" y="12485"/>
                  </a:lnTo>
                  <a:cubicBezTo>
                    <a:pt x="17494" y="14399"/>
                    <a:pt x="15620" y="16677"/>
                    <a:pt x="13745" y="18592"/>
                  </a:cubicBezTo>
                  <a:lnTo>
                    <a:pt x="13745" y="17861"/>
                  </a:lnTo>
                  <a:cubicBezTo>
                    <a:pt x="13389" y="17497"/>
                    <a:pt x="13389" y="17041"/>
                    <a:pt x="13389" y="16677"/>
                  </a:cubicBezTo>
                  <a:lnTo>
                    <a:pt x="13389" y="16313"/>
                  </a:lnTo>
                  <a:lnTo>
                    <a:pt x="13745" y="16313"/>
                  </a:lnTo>
                  <a:cubicBezTo>
                    <a:pt x="14907" y="14763"/>
                    <a:pt x="16335" y="13305"/>
                    <a:pt x="18207" y="11757"/>
                  </a:cubicBezTo>
                  <a:lnTo>
                    <a:pt x="18922" y="11027"/>
                  </a:lnTo>
                  <a:close/>
                  <a:moveTo>
                    <a:pt x="10442" y="0"/>
                  </a:moveTo>
                  <a:cubicBezTo>
                    <a:pt x="9996" y="0"/>
                    <a:pt x="9639" y="0"/>
                    <a:pt x="9639" y="364"/>
                  </a:cubicBezTo>
                  <a:lnTo>
                    <a:pt x="8927" y="364"/>
                  </a:lnTo>
                  <a:cubicBezTo>
                    <a:pt x="8211" y="728"/>
                    <a:pt x="7408" y="1092"/>
                    <a:pt x="7052" y="1548"/>
                  </a:cubicBezTo>
                  <a:cubicBezTo>
                    <a:pt x="6337" y="2278"/>
                    <a:pt x="5534" y="2642"/>
                    <a:pt x="5177" y="3372"/>
                  </a:cubicBezTo>
                  <a:cubicBezTo>
                    <a:pt x="4106" y="4192"/>
                    <a:pt x="2946" y="5284"/>
                    <a:pt x="1875" y="6471"/>
                  </a:cubicBezTo>
                  <a:cubicBezTo>
                    <a:pt x="1518" y="6834"/>
                    <a:pt x="1518" y="6834"/>
                    <a:pt x="1072" y="7198"/>
                  </a:cubicBezTo>
                  <a:cubicBezTo>
                    <a:pt x="715" y="7565"/>
                    <a:pt x="356" y="7929"/>
                    <a:pt x="715" y="8385"/>
                  </a:cubicBezTo>
                  <a:cubicBezTo>
                    <a:pt x="356" y="8749"/>
                    <a:pt x="0" y="9112"/>
                    <a:pt x="0" y="9476"/>
                  </a:cubicBezTo>
                  <a:cubicBezTo>
                    <a:pt x="356" y="10663"/>
                    <a:pt x="356" y="11757"/>
                    <a:pt x="356" y="12941"/>
                  </a:cubicBezTo>
                  <a:cubicBezTo>
                    <a:pt x="715" y="13305"/>
                    <a:pt x="715" y="13669"/>
                    <a:pt x="1072" y="14035"/>
                  </a:cubicBezTo>
                  <a:cubicBezTo>
                    <a:pt x="1072" y="14035"/>
                    <a:pt x="1072" y="14399"/>
                    <a:pt x="1518" y="14399"/>
                  </a:cubicBezTo>
                  <a:cubicBezTo>
                    <a:pt x="2946" y="15950"/>
                    <a:pt x="4462" y="17041"/>
                    <a:pt x="6337" y="18228"/>
                  </a:cubicBezTo>
                  <a:cubicBezTo>
                    <a:pt x="8211" y="19319"/>
                    <a:pt x="9996" y="20506"/>
                    <a:pt x="11870" y="21233"/>
                  </a:cubicBezTo>
                  <a:lnTo>
                    <a:pt x="12673" y="21233"/>
                  </a:lnTo>
                  <a:lnTo>
                    <a:pt x="13032" y="21600"/>
                  </a:lnTo>
                  <a:cubicBezTo>
                    <a:pt x="13389" y="21600"/>
                    <a:pt x="13745" y="21600"/>
                    <a:pt x="14101" y="21233"/>
                  </a:cubicBezTo>
                  <a:lnTo>
                    <a:pt x="17494" y="17861"/>
                  </a:lnTo>
                  <a:cubicBezTo>
                    <a:pt x="18566" y="16313"/>
                    <a:pt x="19725" y="15219"/>
                    <a:pt x="20797" y="14035"/>
                  </a:cubicBezTo>
                  <a:cubicBezTo>
                    <a:pt x="21153" y="13669"/>
                    <a:pt x="21153" y="13305"/>
                    <a:pt x="21153" y="12941"/>
                  </a:cubicBezTo>
                  <a:cubicBezTo>
                    <a:pt x="21153" y="12485"/>
                    <a:pt x="21600" y="12485"/>
                    <a:pt x="21153" y="12121"/>
                  </a:cubicBezTo>
                  <a:lnTo>
                    <a:pt x="21153" y="8385"/>
                  </a:lnTo>
                  <a:cubicBezTo>
                    <a:pt x="21153" y="7929"/>
                    <a:pt x="21153" y="7565"/>
                    <a:pt x="20797" y="7565"/>
                  </a:cubicBezTo>
                  <a:cubicBezTo>
                    <a:pt x="17851" y="4556"/>
                    <a:pt x="14460" y="1914"/>
                    <a:pt x="10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664;p8"/>
            <p:cNvSpPr/>
            <p:nvPr/>
          </p:nvSpPr>
          <p:spPr>
            <a:xfrm>
              <a:off x="1103831" y="765006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2996"/>
                    <a:pt x="12525" y="3450"/>
                  </a:cubicBezTo>
                  <a:cubicBezTo>
                    <a:pt x="14794" y="4902"/>
                    <a:pt x="16700" y="6808"/>
                    <a:pt x="18607" y="8349"/>
                  </a:cubicBezTo>
                  <a:cubicBezTo>
                    <a:pt x="16700" y="10255"/>
                    <a:pt x="14432" y="12069"/>
                    <a:pt x="12163" y="14338"/>
                  </a:cubicBez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255"/>
                    <a:pt x="3813" y="9439"/>
                    <a:pt x="3085" y="8711"/>
                  </a:cubicBezTo>
                  <a:cubicBezTo>
                    <a:pt x="4175" y="7170"/>
                    <a:pt x="5719" y="5718"/>
                    <a:pt x="7260" y="4537"/>
                  </a:cubicBezTo>
                  <a:cubicBezTo>
                    <a:pt x="7988" y="3812"/>
                    <a:pt x="8712" y="2996"/>
                    <a:pt x="9529" y="2633"/>
                  </a:cubicBezTo>
                  <a:lnTo>
                    <a:pt x="9894" y="2633"/>
                  </a:lnTo>
                  <a:cubicBezTo>
                    <a:pt x="10256" y="2633"/>
                    <a:pt x="10256" y="2268"/>
                    <a:pt x="10256" y="2268"/>
                  </a:cubicBezTo>
                  <a:close/>
                  <a:moveTo>
                    <a:pt x="2723" y="11345"/>
                  </a:moveTo>
                  <a:cubicBezTo>
                    <a:pt x="2723" y="11345"/>
                    <a:pt x="2723" y="11707"/>
                    <a:pt x="3085" y="11707"/>
                  </a:cubicBezTo>
                  <a:cubicBezTo>
                    <a:pt x="3813" y="12524"/>
                    <a:pt x="4537" y="12886"/>
                    <a:pt x="5719" y="13613"/>
                  </a:cubicBezTo>
                  <a:cubicBezTo>
                    <a:pt x="7623" y="14792"/>
                    <a:pt x="9529" y="15519"/>
                    <a:pt x="11346" y="16609"/>
                  </a:cubicBezTo>
                  <a:lnTo>
                    <a:pt x="11346" y="18150"/>
                  </a:lnTo>
                  <a:cubicBezTo>
                    <a:pt x="10256" y="17788"/>
                    <a:pt x="8712" y="17061"/>
                    <a:pt x="7623" y="15882"/>
                  </a:cubicBezTo>
                  <a:cubicBezTo>
                    <a:pt x="6081" y="15157"/>
                    <a:pt x="4175" y="13613"/>
                    <a:pt x="2723" y="12524"/>
                  </a:cubicBezTo>
                  <a:lnTo>
                    <a:pt x="2723" y="11345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9331" y="12524"/>
                    <a:pt x="18969" y="12886"/>
                    <a:pt x="18969" y="13251"/>
                  </a:cubicBezTo>
                  <a:cubicBezTo>
                    <a:pt x="17063" y="14792"/>
                    <a:pt x="15521" y="16609"/>
                    <a:pt x="14069" y="18150"/>
                  </a:cubicBezTo>
                  <a:cubicBezTo>
                    <a:pt x="13615" y="17425"/>
                    <a:pt x="13615" y="17061"/>
                    <a:pt x="13615" y="16244"/>
                  </a:cubicBezTo>
                  <a:lnTo>
                    <a:pt x="14069" y="16244"/>
                  </a:lnTo>
                  <a:cubicBezTo>
                    <a:pt x="15156" y="14792"/>
                    <a:pt x="16700" y="13251"/>
                    <a:pt x="18152" y="11707"/>
                  </a:cubicBezTo>
                  <a:cubicBezTo>
                    <a:pt x="18607" y="11345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7260" y="1544"/>
                  </a:cubicBezTo>
                  <a:cubicBezTo>
                    <a:pt x="6444" y="1906"/>
                    <a:pt x="5719" y="2633"/>
                    <a:pt x="5354" y="2996"/>
                  </a:cubicBezTo>
                  <a:lnTo>
                    <a:pt x="1906" y="6443"/>
                  </a:lnTo>
                  <a:cubicBezTo>
                    <a:pt x="1544" y="6443"/>
                    <a:pt x="1179" y="6808"/>
                    <a:pt x="1179" y="7170"/>
                  </a:cubicBezTo>
                  <a:cubicBezTo>
                    <a:pt x="817" y="7533"/>
                    <a:pt x="454" y="7987"/>
                    <a:pt x="454" y="8349"/>
                  </a:cubicBezTo>
                  <a:cubicBezTo>
                    <a:pt x="454" y="8349"/>
                    <a:pt x="0" y="8711"/>
                    <a:pt x="0" y="9076"/>
                  </a:cubicBezTo>
                  <a:cubicBezTo>
                    <a:pt x="0" y="10618"/>
                    <a:pt x="454" y="11707"/>
                    <a:pt x="454" y="12886"/>
                  </a:cubicBezTo>
                  <a:cubicBezTo>
                    <a:pt x="454" y="13251"/>
                    <a:pt x="817" y="13613"/>
                    <a:pt x="817" y="13613"/>
                  </a:cubicBezTo>
                  <a:lnTo>
                    <a:pt x="1179" y="13613"/>
                  </a:lnTo>
                  <a:lnTo>
                    <a:pt x="1179" y="14338"/>
                  </a:lnTo>
                  <a:cubicBezTo>
                    <a:pt x="3085" y="15519"/>
                    <a:pt x="4537" y="17061"/>
                    <a:pt x="6444" y="18150"/>
                  </a:cubicBezTo>
                  <a:cubicBezTo>
                    <a:pt x="8350" y="19332"/>
                    <a:pt x="10256" y="20419"/>
                    <a:pt x="12163" y="20783"/>
                  </a:cubicBezTo>
                  <a:cubicBezTo>
                    <a:pt x="12525" y="21146"/>
                    <a:pt x="12525" y="21146"/>
                    <a:pt x="12888" y="21146"/>
                  </a:cubicBezTo>
                  <a:lnTo>
                    <a:pt x="13250" y="21600"/>
                  </a:lnTo>
                  <a:cubicBezTo>
                    <a:pt x="13615" y="21600"/>
                    <a:pt x="14069" y="21600"/>
                    <a:pt x="14069" y="21146"/>
                  </a:cubicBezTo>
                  <a:cubicBezTo>
                    <a:pt x="15521" y="20056"/>
                    <a:pt x="16700" y="18877"/>
                    <a:pt x="17790" y="17788"/>
                  </a:cubicBezTo>
                  <a:cubicBezTo>
                    <a:pt x="18969" y="16244"/>
                    <a:pt x="20059" y="15157"/>
                    <a:pt x="21238" y="13613"/>
                  </a:cubicBezTo>
                  <a:cubicBezTo>
                    <a:pt x="21600" y="13251"/>
                    <a:pt x="21600" y="12886"/>
                    <a:pt x="21600" y="12524"/>
                  </a:cubicBezTo>
                  <a:lnTo>
                    <a:pt x="21600" y="8349"/>
                  </a:lnTo>
                  <a:cubicBezTo>
                    <a:pt x="21600" y="7987"/>
                    <a:pt x="21238" y="7533"/>
                    <a:pt x="21238" y="7170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665;p8"/>
            <p:cNvSpPr/>
            <p:nvPr/>
          </p:nvSpPr>
          <p:spPr>
            <a:xfrm>
              <a:off x="1249578" y="656472"/>
              <a:ext cx="176963" cy="1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9"/>
                  </a:moveTo>
                  <a:cubicBezTo>
                    <a:pt x="10981" y="3085"/>
                    <a:pt x="11709" y="3448"/>
                    <a:pt x="12525" y="3810"/>
                  </a:cubicBezTo>
                  <a:cubicBezTo>
                    <a:pt x="14432" y="5354"/>
                    <a:pt x="16700" y="6806"/>
                    <a:pt x="18515" y="8712"/>
                  </a:cubicBezTo>
                  <a:cubicBezTo>
                    <a:pt x="16246" y="10619"/>
                    <a:pt x="13977" y="12525"/>
                    <a:pt x="12160" y="14794"/>
                  </a:cubicBezTo>
                  <a:cubicBezTo>
                    <a:pt x="9891" y="13612"/>
                    <a:pt x="7985" y="12525"/>
                    <a:pt x="6081" y="11344"/>
                  </a:cubicBezTo>
                  <a:cubicBezTo>
                    <a:pt x="4900" y="10619"/>
                    <a:pt x="3810" y="9891"/>
                    <a:pt x="2631" y="8712"/>
                  </a:cubicBezTo>
                  <a:cubicBezTo>
                    <a:pt x="4175" y="7623"/>
                    <a:pt x="5354" y="6081"/>
                    <a:pt x="6806" y="4537"/>
                  </a:cubicBezTo>
                  <a:cubicBezTo>
                    <a:pt x="7623" y="4175"/>
                    <a:pt x="8712" y="3448"/>
                    <a:pt x="9440" y="3085"/>
                  </a:cubicBezTo>
                  <a:cubicBezTo>
                    <a:pt x="9440" y="2631"/>
                    <a:pt x="9440" y="2631"/>
                    <a:pt x="9891" y="2631"/>
                  </a:cubicBezTo>
                  <a:cubicBezTo>
                    <a:pt x="9891" y="2631"/>
                    <a:pt x="10256" y="2631"/>
                    <a:pt x="10256" y="2269"/>
                  </a:cubicBezTo>
                  <a:close/>
                  <a:moveTo>
                    <a:pt x="2631" y="11709"/>
                  </a:moveTo>
                  <a:cubicBezTo>
                    <a:pt x="3448" y="12525"/>
                    <a:pt x="4537" y="13250"/>
                    <a:pt x="5354" y="13612"/>
                  </a:cubicBezTo>
                  <a:cubicBezTo>
                    <a:pt x="7168" y="14794"/>
                    <a:pt x="9075" y="15884"/>
                    <a:pt x="10981" y="16700"/>
                  </a:cubicBezTo>
                  <a:cubicBezTo>
                    <a:pt x="11344" y="17425"/>
                    <a:pt x="11344" y="17787"/>
                    <a:pt x="11344" y="18515"/>
                  </a:cubicBezTo>
                  <a:cubicBezTo>
                    <a:pt x="9891" y="17787"/>
                    <a:pt x="8712" y="17063"/>
                    <a:pt x="7168" y="16246"/>
                  </a:cubicBezTo>
                  <a:cubicBezTo>
                    <a:pt x="5716" y="15156"/>
                    <a:pt x="4175" y="13977"/>
                    <a:pt x="2631" y="12888"/>
                  </a:cubicBezTo>
                  <a:cubicBezTo>
                    <a:pt x="2631" y="12525"/>
                    <a:pt x="2631" y="12160"/>
                    <a:pt x="2269" y="11709"/>
                  </a:cubicBezTo>
                  <a:close/>
                  <a:moveTo>
                    <a:pt x="19331" y="10981"/>
                  </a:moveTo>
                  <a:lnTo>
                    <a:pt x="19331" y="12525"/>
                  </a:lnTo>
                  <a:cubicBezTo>
                    <a:pt x="18969" y="12888"/>
                    <a:pt x="18515" y="13250"/>
                    <a:pt x="18515" y="13612"/>
                  </a:cubicBezTo>
                  <a:cubicBezTo>
                    <a:pt x="17063" y="15156"/>
                    <a:pt x="15519" y="17063"/>
                    <a:pt x="13615" y="18515"/>
                  </a:cubicBezTo>
                  <a:lnTo>
                    <a:pt x="13615" y="16246"/>
                  </a:lnTo>
                  <a:cubicBezTo>
                    <a:pt x="15156" y="14794"/>
                    <a:pt x="16700" y="13250"/>
                    <a:pt x="18152" y="12160"/>
                  </a:cubicBezTo>
                  <a:cubicBezTo>
                    <a:pt x="18515" y="11709"/>
                    <a:pt x="18969" y="11344"/>
                    <a:pt x="19331" y="10981"/>
                  </a:cubicBezTo>
                  <a:close/>
                  <a:moveTo>
                    <a:pt x="10256" y="0"/>
                  </a:moveTo>
                  <a:cubicBezTo>
                    <a:pt x="9891" y="0"/>
                    <a:pt x="9891" y="362"/>
                    <a:pt x="9440" y="362"/>
                  </a:cubicBezTo>
                  <a:lnTo>
                    <a:pt x="9075" y="362"/>
                  </a:lnTo>
                  <a:cubicBezTo>
                    <a:pt x="8350" y="817"/>
                    <a:pt x="7623" y="1179"/>
                    <a:pt x="6806" y="1906"/>
                  </a:cubicBezTo>
                  <a:cubicBezTo>
                    <a:pt x="6081" y="2269"/>
                    <a:pt x="5716" y="2631"/>
                    <a:pt x="4900" y="3448"/>
                  </a:cubicBezTo>
                  <a:lnTo>
                    <a:pt x="1906" y="6444"/>
                  </a:lnTo>
                  <a:cubicBezTo>
                    <a:pt x="1541" y="6806"/>
                    <a:pt x="1179" y="7168"/>
                    <a:pt x="817" y="7168"/>
                  </a:cubicBezTo>
                  <a:cubicBezTo>
                    <a:pt x="362" y="7623"/>
                    <a:pt x="362" y="7985"/>
                    <a:pt x="362" y="8350"/>
                  </a:cubicBezTo>
                  <a:cubicBezTo>
                    <a:pt x="0" y="8712"/>
                    <a:pt x="0" y="9075"/>
                    <a:pt x="0" y="9437"/>
                  </a:cubicBezTo>
                  <a:cubicBezTo>
                    <a:pt x="0" y="10619"/>
                    <a:pt x="0" y="11709"/>
                    <a:pt x="362" y="13250"/>
                  </a:cubicBezTo>
                  <a:cubicBezTo>
                    <a:pt x="362" y="13612"/>
                    <a:pt x="362" y="13612"/>
                    <a:pt x="817" y="13977"/>
                  </a:cubicBezTo>
                  <a:cubicBezTo>
                    <a:pt x="817" y="14432"/>
                    <a:pt x="817" y="14432"/>
                    <a:pt x="1179" y="14432"/>
                  </a:cubicBezTo>
                  <a:cubicBezTo>
                    <a:pt x="2631" y="15884"/>
                    <a:pt x="4537" y="17063"/>
                    <a:pt x="6081" y="18152"/>
                  </a:cubicBezTo>
                  <a:cubicBezTo>
                    <a:pt x="7985" y="19331"/>
                    <a:pt x="9891" y="20421"/>
                    <a:pt x="12160" y="21238"/>
                  </a:cubicBezTo>
                  <a:lnTo>
                    <a:pt x="12525" y="21238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421"/>
                    <a:pt x="16246" y="19331"/>
                    <a:pt x="17425" y="17787"/>
                  </a:cubicBezTo>
                  <a:cubicBezTo>
                    <a:pt x="18969" y="16700"/>
                    <a:pt x="20059" y="15156"/>
                    <a:pt x="21238" y="13977"/>
                  </a:cubicBezTo>
                  <a:cubicBezTo>
                    <a:pt x="21600" y="13612"/>
                    <a:pt x="21600" y="13250"/>
                    <a:pt x="21238" y="12888"/>
                  </a:cubicBezTo>
                  <a:cubicBezTo>
                    <a:pt x="21600" y="12525"/>
                    <a:pt x="21600" y="12525"/>
                    <a:pt x="21600" y="12160"/>
                  </a:cubicBezTo>
                  <a:cubicBezTo>
                    <a:pt x="21600" y="10981"/>
                    <a:pt x="21238" y="9891"/>
                    <a:pt x="21238" y="8712"/>
                  </a:cubicBezTo>
                  <a:cubicBezTo>
                    <a:pt x="21238" y="8350"/>
                    <a:pt x="21238" y="7985"/>
                    <a:pt x="20783" y="7623"/>
                  </a:cubicBezTo>
                  <a:cubicBezTo>
                    <a:pt x="17790" y="4900"/>
                    <a:pt x="14432" y="2269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666;p8"/>
            <p:cNvSpPr/>
            <p:nvPr/>
          </p:nvSpPr>
          <p:spPr>
            <a:xfrm>
              <a:off x="571419" y="826716"/>
              <a:ext cx="52793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" y="0"/>
                  </a:moveTo>
                  <a:lnTo>
                    <a:pt x="0" y="1716"/>
                  </a:lnTo>
                  <a:lnTo>
                    <a:pt x="0" y="4453"/>
                  </a:lnTo>
                  <a:cubicBezTo>
                    <a:pt x="1223" y="7200"/>
                    <a:pt x="3653" y="11653"/>
                    <a:pt x="4867" y="14400"/>
                  </a:cubicBezTo>
                  <a:lnTo>
                    <a:pt x="4867" y="18853"/>
                  </a:lnTo>
                  <a:cubicBezTo>
                    <a:pt x="4867" y="20221"/>
                    <a:pt x="6390" y="21600"/>
                    <a:pt x="7605" y="21600"/>
                  </a:cubicBezTo>
                  <a:cubicBezTo>
                    <a:pt x="10043" y="21600"/>
                    <a:pt x="10043" y="20221"/>
                    <a:pt x="10043" y="18853"/>
                  </a:cubicBezTo>
                  <a:lnTo>
                    <a:pt x="10043" y="14400"/>
                  </a:lnTo>
                  <a:cubicBezTo>
                    <a:pt x="12481" y="15769"/>
                    <a:pt x="15219" y="17137"/>
                    <a:pt x="17648" y="18853"/>
                  </a:cubicBezTo>
                  <a:cubicBezTo>
                    <a:pt x="18000" y="19250"/>
                    <a:pt x="18343" y="19418"/>
                    <a:pt x="18695" y="19418"/>
                  </a:cubicBezTo>
                  <a:cubicBezTo>
                    <a:pt x="19584" y="19418"/>
                    <a:pt x="20517" y="18367"/>
                    <a:pt x="21600" y="17137"/>
                  </a:cubicBezTo>
                  <a:cubicBezTo>
                    <a:pt x="21600" y="15769"/>
                    <a:pt x="21600" y="14400"/>
                    <a:pt x="20086" y="14400"/>
                  </a:cubicBezTo>
                  <a:cubicBezTo>
                    <a:pt x="18863" y="13031"/>
                    <a:pt x="17648" y="13031"/>
                    <a:pt x="17648" y="13031"/>
                  </a:cubicBezTo>
                  <a:cubicBezTo>
                    <a:pt x="13995" y="10284"/>
                    <a:pt x="10043" y="7200"/>
                    <a:pt x="6390" y="3084"/>
                  </a:cubicBezTo>
                  <a:lnTo>
                    <a:pt x="7605" y="4453"/>
                  </a:lnTo>
                  <a:cubicBezTo>
                    <a:pt x="6390" y="3084"/>
                    <a:pt x="4867" y="1716"/>
                    <a:pt x="4867" y="1716"/>
                  </a:cubicBezTo>
                  <a:lnTo>
                    <a:pt x="365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667;p8"/>
            <p:cNvSpPr/>
            <p:nvPr/>
          </p:nvSpPr>
          <p:spPr>
            <a:xfrm>
              <a:off x="710475" y="721882"/>
              <a:ext cx="63673" cy="5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5155" y="0"/>
                  </a:moveTo>
                  <a:cubicBezTo>
                    <a:pt x="4175" y="0"/>
                    <a:pt x="3188" y="0"/>
                    <a:pt x="3188" y="1223"/>
                  </a:cubicBezTo>
                  <a:cubicBezTo>
                    <a:pt x="980" y="1223"/>
                    <a:pt x="980" y="3651"/>
                    <a:pt x="0" y="4865"/>
                  </a:cubicBezTo>
                  <a:cubicBezTo>
                    <a:pt x="0" y="6388"/>
                    <a:pt x="980" y="8825"/>
                    <a:pt x="980" y="11253"/>
                  </a:cubicBezTo>
                  <a:cubicBezTo>
                    <a:pt x="2208" y="12476"/>
                    <a:pt x="3188" y="12476"/>
                    <a:pt x="4175" y="12476"/>
                  </a:cubicBezTo>
                  <a:cubicBezTo>
                    <a:pt x="5155" y="11253"/>
                    <a:pt x="5155" y="10039"/>
                    <a:pt x="5155" y="8825"/>
                  </a:cubicBezTo>
                  <a:lnTo>
                    <a:pt x="5155" y="7611"/>
                  </a:lnTo>
                  <a:lnTo>
                    <a:pt x="4175" y="6388"/>
                  </a:lnTo>
                  <a:lnTo>
                    <a:pt x="4175" y="4865"/>
                  </a:lnTo>
                  <a:lnTo>
                    <a:pt x="6135" y="4865"/>
                  </a:lnTo>
                  <a:cubicBezTo>
                    <a:pt x="7115" y="6388"/>
                    <a:pt x="8343" y="6388"/>
                    <a:pt x="8343" y="6388"/>
                  </a:cubicBezTo>
                  <a:cubicBezTo>
                    <a:pt x="9330" y="6388"/>
                    <a:pt x="10310" y="7611"/>
                    <a:pt x="10310" y="7611"/>
                  </a:cubicBezTo>
                  <a:cubicBezTo>
                    <a:pt x="10310" y="8825"/>
                    <a:pt x="11290" y="8825"/>
                    <a:pt x="11290" y="10039"/>
                  </a:cubicBezTo>
                  <a:lnTo>
                    <a:pt x="12270" y="11253"/>
                  </a:lnTo>
                  <a:lnTo>
                    <a:pt x="12270" y="12476"/>
                  </a:lnTo>
                  <a:cubicBezTo>
                    <a:pt x="11290" y="13989"/>
                    <a:pt x="10310" y="16427"/>
                    <a:pt x="9330" y="17641"/>
                  </a:cubicBezTo>
                  <a:lnTo>
                    <a:pt x="9330" y="20078"/>
                  </a:lnTo>
                  <a:cubicBezTo>
                    <a:pt x="10310" y="21600"/>
                    <a:pt x="11290" y="21600"/>
                    <a:pt x="12270" y="21600"/>
                  </a:cubicBezTo>
                  <a:cubicBezTo>
                    <a:pt x="13257" y="18855"/>
                    <a:pt x="14478" y="17641"/>
                    <a:pt x="15465" y="16427"/>
                  </a:cubicBezTo>
                  <a:cubicBezTo>
                    <a:pt x="15465" y="15212"/>
                    <a:pt x="15465" y="15212"/>
                    <a:pt x="16445" y="15212"/>
                  </a:cubicBezTo>
                  <a:lnTo>
                    <a:pt x="15465" y="15212"/>
                  </a:lnTo>
                  <a:cubicBezTo>
                    <a:pt x="17425" y="13989"/>
                    <a:pt x="19392" y="11253"/>
                    <a:pt x="20613" y="8825"/>
                  </a:cubicBezTo>
                  <a:cubicBezTo>
                    <a:pt x="21600" y="7611"/>
                    <a:pt x="20613" y="6388"/>
                    <a:pt x="19392" y="4865"/>
                  </a:cubicBezTo>
                  <a:cubicBezTo>
                    <a:pt x="18405" y="4865"/>
                    <a:pt x="17425" y="4865"/>
                    <a:pt x="17425" y="6388"/>
                  </a:cubicBezTo>
                  <a:cubicBezTo>
                    <a:pt x="16445" y="6388"/>
                    <a:pt x="16445" y="7611"/>
                    <a:pt x="15465" y="8825"/>
                  </a:cubicBezTo>
                  <a:cubicBezTo>
                    <a:pt x="15465" y="7611"/>
                    <a:pt x="14478" y="6388"/>
                    <a:pt x="14478" y="4865"/>
                  </a:cubicBezTo>
                  <a:cubicBezTo>
                    <a:pt x="12270" y="3651"/>
                    <a:pt x="11290" y="2437"/>
                    <a:pt x="10310" y="1223"/>
                  </a:cubicBezTo>
                  <a:cubicBezTo>
                    <a:pt x="9330" y="1223"/>
                    <a:pt x="7115" y="0"/>
                    <a:pt x="6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668;p8"/>
            <p:cNvSpPr/>
            <p:nvPr/>
          </p:nvSpPr>
          <p:spPr>
            <a:xfrm>
              <a:off x="868850" y="613347"/>
              <a:ext cx="58752" cy="4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1" y="0"/>
                  </a:moveTo>
                  <a:cubicBezTo>
                    <a:pt x="2191" y="1311"/>
                    <a:pt x="1099" y="1311"/>
                    <a:pt x="1099" y="1311"/>
                  </a:cubicBezTo>
                  <a:lnTo>
                    <a:pt x="1099" y="2623"/>
                  </a:lnTo>
                  <a:cubicBezTo>
                    <a:pt x="0" y="3944"/>
                    <a:pt x="0" y="3944"/>
                    <a:pt x="0" y="5588"/>
                  </a:cubicBezTo>
                  <a:cubicBezTo>
                    <a:pt x="0" y="6899"/>
                    <a:pt x="1099" y="8210"/>
                    <a:pt x="1099" y="9522"/>
                  </a:cubicBezTo>
                  <a:cubicBezTo>
                    <a:pt x="1099" y="10843"/>
                    <a:pt x="2191" y="10843"/>
                    <a:pt x="2191" y="10843"/>
                  </a:cubicBezTo>
                  <a:cubicBezTo>
                    <a:pt x="2737" y="11498"/>
                    <a:pt x="3013" y="11822"/>
                    <a:pt x="3282" y="11822"/>
                  </a:cubicBezTo>
                  <a:cubicBezTo>
                    <a:pt x="3559" y="11822"/>
                    <a:pt x="3828" y="11498"/>
                    <a:pt x="4374" y="10843"/>
                  </a:cubicBezTo>
                  <a:lnTo>
                    <a:pt x="5742" y="9522"/>
                  </a:lnTo>
                  <a:lnTo>
                    <a:pt x="5742" y="8210"/>
                  </a:lnTo>
                  <a:cubicBezTo>
                    <a:pt x="5742" y="6899"/>
                    <a:pt x="4374" y="6899"/>
                    <a:pt x="4374" y="5588"/>
                  </a:cubicBezTo>
                  <a:lnTo>
                    <a:pt x="5742" y="5588"/>
                  </a:lnTo>
                  <a:lnTo>
                    <a:pt x="6841" y="6899"/>
                  </a:lnTo>
                  <a:cubicBezTo>
                    <a:pt x="6841" y="8210"/>
                    <a:pt x="7933" y="8210"/>
                    <a:pt x="7933" y="8210"/>
                  </a:cubicBezTo>
                  <a:lnTo>
                    <a:pt x="7933" y="10843"/>
                  </a:lnTo>
                  <a:cubicBezTo>
                    <a:pt x="7933" y="12154"/>
                    <a:pt x="7933" y="13798"/>
                    <a:pt x="9024" y="13798"/>
                  </a:cubicBezTo>
                  <a:cubicBezTo>
                    <a:pt x="10116" y="13798"/>
                    <a:pt x="11215" y="13798"/>
                    <a:pt x="12576" y="12154"/>
                  </a:cubicBezTo>
                  <a:lnTo>
                    <a:pt x="12576" y="10843"/>
                  </a:lnTo>
                  <a:cubicBezTo>
                    <a:pt x="12576" y="10843"/>
                    <a:pt x="12576" y="9522"/>
                    <a:pt x="13675" y="9522"/>
                  </a:cubicBezTo>
                  <a:lnTo>
                    <a:pt x="14766" y="8210"/>
                  </a:lnTo>
                  <a:lnTo>
                    <a:pt x="15858" y="8210"/>
                  </a:lnTo>
                  <a:lnTo>
                    <a:pt x="15858" y="9522"/>
                  </a:lnTo>
                  <a:lnTo>
                    <a:pt x="16949" y="9522"/>
                  </a:lnTo>
                  <a:lnTo>
                    <a:pt x="16949" y="12154"/>
                  </a:lnTo>
                  <a:cubicBezTo>
                    <a:pt x="15858" y="12154"/>
                    <a:pt x="15858" y="13798"/>
                    <a:pt x="15858" y="13798"/>
                  </a:cubicBezTo>
                  <a:cubicBezTo>
                    <a:pt x="15858" y="15110"/>
                    <a:pt x="14766" y="16421"/>
                    <a:pt x="14766" y="16421"/>
                  </a:cubicBezTo>
                  <a:cubicBezTo>
                    <a:pt x="13675" y="17732"/>
                    <a:pt x="13675" y="20365"/>
                    <a:pt x="14766" y="20365"/>
                  </a:cubicBezTo>
                  <a:cubicBezTo>
                    <a:pt x="15312" y="21182"/>
                    <a:pt x="15858" y="21600"/>
                    <a:pt x="16404" y="21600"/>
                  </a:cubicBezTo>
                  <a:cubicBezTo>
                    <a:pt x="16949" y="21600"/>
                    <a:pt x="17503" y="21182"/>
                    <a:pt x="18049" y="20365"/>
                  </a:cubicBezTo>
                  <a:cubicBezTo>
                    <a:pt x="19417" y="17732"/>
                    <a:pt x="21600" y="15110"/>
                    <a:pt x="21600" y="10843"/>
                  </a:cubicBezTo>
                  <a:cubicBezTo>
                    <a:pt x="21600" y="9522"/>
                    <a:pt x="21600" y="8210"/>
                    <a:pt x="20509" y="6899"/>
                  </a:cubicBezTo>
                  <a:lnTo>
                    <a:pt x="18049" y="3944"/>
                  </a:lnTo>
                  <a:cubicBezTo>
                    <a:pt x="17503" y="3288"/>
                    <a:pt x="16680" y="2955"/>
                    <a:pt x="15723" y="2955"/>
                  </a:cubicBezTo>
                  <a:cubicBezTo>
                    <a:pt x="14766" y="2955"/>
                    <a:pt x="13675" y="3288"/>
                    <a:pt x="12576" y="3944"/>
                  </a:cubicBezTo>
                  <a:lnTo>
                    <a:pt x="10116" y="3944"/>
                  </a:lnTo>
                  <a:cubicBezTo>
                    <a:pt x="10116" y="2623"/>
                    <a:pt x="9024" y="1311"/>
                    <a:pt x="9024" y="1311"/>
                  </a:cubicBezTo>
                  <a:cubicBezTo>
                    <a:pt x="7933" y="0"/>
                    <a:pt x="6841" y="0"/>
                    <a:pt x="57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669;p8"/>
            <p:cNvSpPr/>
            <p:nvPr/>
          </p:nvSpPr>
          <p:spPr>
            <a:xfrm>
              <a:off x="707507" y="929313"/>
              <a:ext cx="64495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0313" y="0"/>
                  </a:moveTo>
                  <a:lnTo>
                    <a:pt x="9326" y="1597"/>
                  </a:lnTo>
                  <a:cubicBezTo>
                    <a:pt x="8097" y="3205"/>
                    <a:pt x="8097" y="4801"/>
                    <a:pt x="9326" y="6803"/>
                  </a:cubicBezTo>
                  <a:cubicBezTo>
                    <a:pt x="9326" y="8399"/>
                    <a:pt x="10313" y="8399"/>
                    <a:pt x="11294" y="9996"/>
                  </a:cubicBezTo>
                  <a:cubicBezTo>
                    <a:pt x="11294" y="11593"/>
                    <a:pt x="10313" y="11593"/>
                    <a:pt x="10313" y="13201"/>
                  </a:cubicBezTo>
                  <a:cubicBezTo>
                    <a:pt x="10313" y="13201"/>
                    <a:pt x="10313" y="14797"/>
                    <a:pt x="9326" y="14797"/>
                  </a:cubicBezTo>
                  <a:cubicBezTo>
                    <a:pt x="8097" y="14797"/>
                    <a:pt x="8097" y="14797"/>
                    <a:pt x="8097" y="13201"/>
                  </a:cubicBezTo>
                  <a:cubicBezTo>
                    <a:pt x="6137" y="11593"/>
                    <a:pt x="5157" y="6803"/>
                    <a:pt x="3189" y="3205"/>
                  </a:cubicBezTo>
                  <a:lnTo>
                    <a:pt x="1960" y="1597"/>
                  </a:lnTo>
                  <a:cubicBezTo>
                    <a:pt x="980" y="1597"/>
                    <a:pt x="980" y="3205"/>
                    <a:pt x="0" y="3205"/>
                  </a:cubicBezTo>
                  <a:lnTo>
                    <a:pt x="0" y="8399"/>
                  </a:lnTo>
                  <a:cubicBezTo>
                    <a:pt x="980" y="9996"/>
                    <a:pt x="1960" y="13201"/>
                    <a:pt x="3189" y="14797"/>
                  </a:cubicBezTo>
                  <a:cubicBezTo>
                    <a:pt x="4169" y="18395"/>
                    <a:pt x="6137" y="19992"/>
                    <a:pt x="7117" y="21600"/>
                  </a:cubicBezTo>
                  <a:cubicBezTo>
                    <a:pt x="8097" y="21600"/>
                    <a:pt x="10313" y="21600"/>
                    <a:pt x="11294" y="19992"/>
                  </a:cubicBezTo>
                  <a:cubicBezTo>
                    <a:pt x="13254" y="19992"/>
                    <a:pt x="13254" y="16799"/>
                    <a:pt x="14241" y="14797"/>
                  </a:cubicBezTo>
                  <a:lnTo>
                    <a:pt x="17431" y="19992"/>
                  </a:lnTo>
                  <a:cubicBezTo>
                    <a:pt x="17715" y="20466"/>
                    <a:pt x="18091" y="20663"/>
                    <a:pt x="18475" y="20663"/>
                  </a:cubicBezTo>
                  <a:cubicBezTo>
                    <a:pt x="19391" y="20663"/>
                    <a:pt x="20378" y="19529"/>
                    <a:pt x="20378" y="18395"/>
                  </a:cubicBezTo>
                  <a:cubicBezTo>
                    <a:pt x="21600" y="18395"/>
                    <a:pt x="21600" y="14797"/>
                    <a:pt x="20378" y="14797"/>
                  </a:cubicBezTo>
                  <a:cubicBezTo>
                    <a:pt x="18411" y="13201"/>
                    <a:pt x="17431" y="9996"/>
                    <a:pt x="15463" y="8399"/>
                  </a:cubicBezTo>
                  <a:cubicBezTo>
                    <a:pt x="14241" y="6803"/>
                    <a:pt x="13254" y="3205"/>
                    <a:pt x="12274" y="1597"/>
                  </a:cubicBezTo>
                  <a:cubicBezTo>
                    <a:pt x="11294" y="1597"/>
                    <a:pt x="11294" y="0"/>
                    <a:pt x="10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670;p8"/>
            <p:cNvSpPr/>
            <p:nvPr/>
          </p:nvSpPr>
          <p:spPr>
            <a:xfrm>
              <a:off x="853254" y="820779"/>
              <a:ext cx="55761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6042" y="0"/>
                    <a:pt x="6042" y="0"/>
                    <a:pt x="4892" y="1369"/>
                  </a:cubicBezTo>
                  <a:cubicBezTo>
                    <a:pt x="3450" y="4455"/>
                    <a:pt x="2300" y="7193"/>
                    <a:pt x="0" y="9942"/>
                  </a:cubicBezTo>
                  <a:lnTo>
                    <a:pt x="0" y="13027"/>
                  </a:lnTo>
                  <a:cubicBezTo>
                    <a:pt x="1150" y="13027"/>
                    <a:pt x="1150" y="13027"/>
                    <a:pt x="1150" y="14397"/>
                  </a:cubicBezTo>
                  <a:cubicBezTo>
                    <a:pt x="2300" y="15776"/>
                    <a:pt x="3450" y="17145"/>
                    <a:pt x="4892" y="17145"/>
                  </a:cubicBezTo>
                  <a:cubicBezTo>
                    <a:pt x="6042" y="18514"/>
                    <a:pt x="6042" y="18514"/>
                    <a:pt x="7200" y="18514"/>
                  </a:cubicBezTo>
                  <a:cubicBezTo>
                    <a:pt x="8350" y="18514"/>
                    <a:pt x="8350" y="17145"/>
                    <a:pt x="8350" y="15776"/>
                  </a:cubicBezTo>
                  <a:lnTo>
                    <a:pt x="9500" y="15776"/>
                  </a:lnTo>
                  <a:cubicBezTo>
                    <a:pt x="9500" y="15776"/>
                    <a:pt x="9500" y="14397"/>
                    <a:pt x="10650" y="14397"/>
                  </a:cubicBezTo>
                  <a:lnTo>
                    <a:pt x="10650" y="13027"/>
                  </a:lnTo>
                  <a:lnTo>
                    <a:pt x="12092" y="13027"/>
                  </a:lnTo>
                  <a:lnTo>
                    <a:pt x="13250" y="11311"/>
                  </a:lnTo>
                  <a:lnTo>
                    <a:pt x="14400" y="11311"/>
                  </a:lnTo>
                  <a:cubicBezTo>
                    <a:pt x="14400" y="13027"/>
                    <a:pt x="15550" y="13027"/>
                    <a:pt x="15550" y="13027"/>
                  </a:cubicBezTo>
                  <a:lnTo>
                    <a:pt x="16700" y="14397"/>
                  </a:lnTo>
                  <a:lnTo>
                    <a:pt x="15550" y="14397"/>
                  </a:lnTo>
                  <a:lnTo>
                    <a:pt x="15550" y="15776"/>
                  </a:lnTo>
                  <a:cubicBezTo>
                    <a:pt x="14400" y="17145"/>
                    <a:pt x="14400" y="17145"/>
                    <a:pt x="14400" y="18514"/>
                  </a:cubicBezTo>
                  <a:lnTo>
                    <a:pt x="14400" y="19884"/>
                  </a:lnTo>
                  <a:cubicBezTo>
                    <a:pt x="15550" y="21600"/>
                    <a:pt x="15550" y="21600"/>
                    <a:pt x="16700" y="21600"/>
                  </a:cubicBezTo>
                  <a:lnTo>
                    <a:pt x="17858" y="21600"/>
                  </a:lnTo>
                  <a:cubicBezTo>
                    <a:pt x="19292" y="19884"/>
                    <a:pt x="19292" y="19884"/>
                    <a:pt x="19292" y="18514"/>
                  </a:cubicBezTo>
                  <a:cubicBezTo>
                    <a:pt x="20450" y="18514"/>
                    <a:pt x="20450" y="17145"/>
                    <a:pt x="20450" y="17145"/>
                  </a:cubicBezTo>
                  <a:cubicBezTo>
                    <a:pt x="21600" y="15776"/>
                    <a:pt x="21600" y="14397"/>
                    <a:pt x="21600" y="13027"/>
                  </a:cubicBezTo>
                  <a:cubicBezTo>
                    <a:pt x="20450" y="11311"/>
                    <a:pt x="20450" y="9942"/>
                    <a:pt x="19292" y="9942"/>
                  </a:cubicBezTo>
                  <a:cubicBezTo>
                    <a:pt x="19292" y="8573"/>
                    <a:pt x="17858" y="7193"/>
                    <a:pt x="16700" y="7193"/>
                  </a:cubicBezTo>
                  <a:cubicBezTo>
                    <a:pt x="15550" y="5824"/>
                    <a:pt x="14400" y="5824"/>
                    <a:pt x="14400" y="5824"/>
                  </a:cubicBezTo>
                  <a:lnTo>
                    <a:pt x="13250" y="5824"/>
                  </a:lnTo>
                  <a:cubicBezTo>
                    <a:pt x="12092" y="5824"/>
                    <a:pt x="10650" y="7193"/>
                    <a:pt x="10650" y="7193"/>
                  </a:cubicBezTo>
                  <a:cubicBezTo>
                    <a:pt x="8350" y="7193"/>
                    <a:pt x="8350" y="8573"/>
                    <a:pt x="7200" y="9942"/>
                  </a:cubicBezTo>
                  <a:cubicBezTo>
                    <a:pt x="6958" y="9942"/>
                    <a:pt x="6767" y="9942"/>
                    <a:pt x="6617" y="9952"/>
                  </a:cubicBezTo>
                  <a:cubicBezTo>
                    <a:pt x="7583" y="7699"/>
                    <a:pt x="8542" y="5596"/>
                    <a:pt x="9500" y="4455"/>
                  </a:cubicBezTo>
                  <a:cubicBezTo>
                    <a:pt x="9500" y="2738"/>
                    <a:pt x="9500" y="1369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671;p8"/>
            <p:cNvSpPr/>
            <p:nvPr/>
          </p:nvSpPr>
          <p:spPr>
            <a:xfrm>
              <a:off x="1017566" y="709255"/>
              <a:ext cx="49093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6" y="11557"/>
                  </a:moveTo>
                  <a:lnTo>
                    <a:pt x="16366" y="13995"/>
                  </a:lnTo>
                  <a:lnTo>
                    <a:pt x="15050" y="13995"/>
                  </a:lnTo>
                  <a:lnTo>
                    <a:pt x="15050" y="15210"/>
                  </a:lnTo>
                  <a:lnTo>
                    <a:pt x="12106" y="15210"/>
                  </a:lnTo>
                  <a:lnTo>
                    <a:pt x="12106" y="13995"/>
                  </a:lnTo>
                  <a:cubicBezTo>
                    <a:pt x="13422" y="13995"/>
                    <a:pt x="13422" y="12780"/>
                    <a:pt x="13422" y="12780"/>
                  </a:cubicBezTo>
                  <a:lnTo>
                    <a:pt x="13422" y="11557"/>
                  </a:lnTo>
                  <a:close/>
                  <a:moveTo>
                    <a:pt x="2622" y="0"/>
                  </a:moveTo>
                  <a:lnTo>
                    <a:pt x="0" y="2429"/>
                  </a:lnTo>
                  <a:lnTo>
                    <a:pt x="0" y="10034"/>
                  </a:lnTo>
                  <a:cubicBezTo>
                    <a:pt x="1316" y="12780"/>
                    <a:pt x="2622" y="15210"/>
                    <a:pt x="3928" y="17648"/>
                  </a:cubicBezTo>
                  <a:cubicBezTo>
                    <a:pt x="6872" y="20385"/>
                    <a:pt x="9494" y="21600"/>
                    <a:pt x="12106" y="21600"/>
                  </a:cubicBezTo>
                  <a:cubicBezTo>
                    <a:pt x="13422" y="20385"/>
                    <a:pt x="15050" y="20385"/>
                    <a:pt x="16366" y="20385"/>
                  </a:cubicBezTo>
                  <a:cubicBezTo>
                    <a:pt x="17672" y="19162"/>
                    <a:pt x="18978" y="17648"/>
                    <a:pt x="20284" y="16424"/>
                  </a:cubicBezTo>
                  <a:cubicBezTo>
                    <a:pt x="20284" y="16424"/>
                    <a:pt x="21600" y="15210"/>
                    <a:pt x="21600" y="13995"/>
                  </a:cubicBezTo>
                  <a:lnTo>
                    <a:pt x="21600" y="11557"/>
                  </a:lnTo>
                  <a:cubicBezTo>
                    <a:pt x="21600" y="10034"/>
                    <a:pt x="20284" y="8820"/>
                    <a:pt x="20284" y="8820"/>
                  </a:cubicBezTo>
                  <a:lnTo>
                    <a:pt x="17672" y="6390"/>
                  </a:lnTo>
                  <a:lnTo>
                    <a:pt x="12106" y="6390"/>
                  </a:lnTo>
                  <a:cubicBezTo>
                    <a:pt x="12106" y="6390"/>
                    <a:pt x="12106" y="7605"/>
                    <a:pt x="10800" y="7605"/>
                  </a:cubicBezTo>
                  <a:lnTo>
                    <a:pt x="9494" y="8820"/>
                  </a:lnTo>
                  <a:lnTo>
                    <a:pt x="9494" y="10034"/>
                  </a:lnTo>
                  <a:cubicBezTo>
                    <a:pt x="8188" y="11557"/>
                    <a:pt x="8188" y="12780"/>
                    <a:pt x="8188" y="12780"/>
                  </a:cubicBezTo>
                  <a:lnTo>
                    <a:pt x="6872" y="12780"/>
                  </a:lnTo>
                  <a:cubicBezTo>
                    <a:pt x="6872" y="11557"/>
                    <a:pt x="5234" y="10034"/>
                    <a:pt x="5234" y="10034"/>
                  </a:cubicBezTo>
                  <a:lnTo>
                    <a:pt x="5234" y="3952"/>
                  </a:lnTo>
                  <a:cubicBezTo>
                    <a:pt x="6872" y="2429"/>
                    <a:pt x="5234" y="1215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672;p8"/>
            <p:cNvSpPr/>
            <p:nvPr/>
          </p:nvSpPr>
          <p:spPr>
            <a:xfrm>
              <a:off x="853996" y="1025221"/>
              <a:ext cx="57988" cy="4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6563" y="0"/>
                  </a:moveTo>
                  <a:cubicBezTo>
                    <a:pt x="6563" y="1513"/>
                    <a:pt x="5463" y="1513"/>
                    <a:pt x="5463" y="1513"/>
                  </a:cubicBezTo>
                  <a:lnTo>
                    <a:pt x="4371" y="3026"/>
                  </a:lnTo>
                  <a:cubicBezTo>
                    <a:pt x="3003" y="3026"/>
                    <a:pt x="3003" y="4923"/>
                    <a:pt x="3003" y="4923"/>
                  </a:cubicBezTo>
                  <a:cubicBezTo>
                    <a:pt x="1911" y="6447"/>
                    <a:pt x="819" y="7960"/>
                    <a:pt x="819" y="7960"/>
                  </a:cubicBezTo>
                  <a:cubicBezTo>
                    <a:pt x="-273" y="9473"/>
                    <a:pt x="-273" y="12510"/>
                    <a:pt x="819" y="12510"/>
                  </a:cubicBezTo>
                  <a:cubicBezTo>
                    <a:pt x="1365" y="13453"/>
                    <a:pt x="2251" y="13925"/>
                    <a:pt x="3003" y="13925"/>
                  </a:cubicBezTo>
                  <a:cubicBezTo>
                    <a:pt x="3754" y="13925"/>
                    <a:pt x="4371" y="13453"/>
                    <a:pt x="4371" y="12510"/>
                  </a:cubicBezTo>
                  <a:cubicBezTo>
                    <a:pt x="5463" y="10986"/>
                    <a:pt x="5463" y="9473"/>
                    <a:pt x="6563" y="7960"/>
                  </a:cubicBezTo>
                  <a:cubicBezTo>
                    <a:pt x="6563" y="7960"/>
                    <a:pt x="7655" y="7960"/>
                    <a:pt x="7655" y="6447"/>
                  </a:cubicBezTo>
                  <a:lnTo>
                    <a:pt x="9839" y="6447"/>
                  </a:lnTo>
                  <a:cubicBezTo>
                    <a:pt x="9839" y="6447"/>
                    <a:pt x="9839" y="7960"/>
                    <a:pt x="11207" y="7960"/>
                  </a:cubicBezTo>
                  <a:cubicBezTo>
                    <a:pt x="12307" y="9473"/>
                    <a:pt x="12307" y="10986"/>
                    <a:pt x="13399" y="12510"/>
                  </a:cubicBezTo>
                  <a:cubicBezTo>
                    <a:pt x="14491" y="15920"/>
                    <a:pt x="15583" y="17434"/>
                    <a:pt x="16683" y="20460"/>
                  </a:cubicBezTo>
                  <a:cubicBezTo>
                    <a:pt x="17363" y="21227"/>
                    <a:pt x="17980" y="21600"/>
                    <a:pt x="18558" y="21600"/>
                  </a:cubicBezTo>
                  <a:cubicBezTo>
                    <a:pt x="19143" y="21600"/>
                    <a:pt x="19689" y="21227"/>
                    <a:pt x="20235" y="20460"/>
                  </a:cubicBezTo>
                  <a:cubicBezTo>
                    <a:pt x="21327" y="20460"/>
                    <a:pt x="21327" y="18947"/>
                    <a:pt x="21327" y="18947"/>
                  </a:cubicBezTo>
                  <a:lnTo>
                    <a:pt x="21327" y="15920"/>
                  </a:lnTo>
                  <a:cubicBezTo>
                    <a:pt x="19143" y="12510"/>
                    <a:pt x="18043" y="9473"/>
                    <a:pt x="16683" y="7960"/>
                  </a:cubicBezTo>
                  <a:cubicBezTo>
                    <a:pt x="15583" y="4923"/>
                    <a:pt x="13399" y="1513"/>
                    <a:pt x="12307" y="1513"/>
                  </a:cubicBezTo>
                  <a:cubicBezTo>
                    <a:pt x="11207" y="0"/>
                    <a:pt x="9839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673;p8"/>
            <p:cNvSpPr/>
            <p:nvPr/>
          </p:nvSpPr>
          <p:spPr>
            <a:xfrm>
              <a:off x="1004938" y="913698"/>
              <a:ext cx="62494" cy="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8095" y="4736"/>
                  </a:moveTo>
                  <a:lnTo>
                    <a:pt x="8095" y="5847"/>
                  </a:lnTo>
                  <a:lnTo>
                    <a:pt x="9323" y="5847"/>
                  </a:lnTo>
                  <a:lnTo>
                    <a:pt x="9323" y="8078"/>
                  </a:lnTo>
                  <a:cubicBezTo>
                    <a:pt x="9323" y="9189"/>
                    <a:pt x="8095" y="9189"/>
                    <a:pt x="8095" y="9189"/>
                  </a:cubicBezTo>
                  <a:lnTo>
                    <a:pt x="7115" y="10583"/>
                  </a:lnTo>
                  <a:lnTo>
                    <a:pt x="5155" y="10583"/>
                  </a:lnTo>
                  <a:lnTo>
                    <a:pt x="5155" y="9189"/>
                  </a:lnTo>
                  <a:lnTo>
                    <a:pt x="4168" y="9189"/>
                  </a:lnTo>
                  <a:lnTo>
                    <a:pt x="4168" y="8078"/>
                  </a:lnTo>
                  <a:cubicBezTo>
                    <a:pt x="4168" y="6958"/>
                    <a:pt x="4168" y="6958"/>
                    <a:pt x="5155" y="6958"/>
                  </a:cubicBezTo>
                  <a:lnTo>
                    <a:pt x="5155" y="5847"/>
                  </a:lnTo>
                  <a:cubicBezTo>
                    <a:pt x="5155" y="5847"/>
                    <a:pt x="6135" y="5847"/>
                    <a:pt x="6135" y="4736"/>
                  </a:cubicBezTo>
                  <a:close/>
                  <a:moveTo>
                    <a:pt x="15458" y="10583"/>
                  </a:moveTo>
                  <a:lnTo>
                    <a:pt x="16445" y="11694"/>
                  </a:lnTo>
                  <a:lnTo>
                    <a:pt x="16445" y="15036"/>
                  </a:lnTo>
                  <a:lnTo>
                    <a:pt x="15458" y="15036"/>
                  </a:lnTo>
                  <a:cubicBezTo>
                    <a:pt x="15458" y="16148"/>
                    <a:pt x="14237" y="16148"/>
                    <a:pt x="14237" y="16148"/>
                  </a:cubicBezTo>
                  <a:cubicBezTo>
                    <a:pt x="14237" y="16148"/>
                    <a:pt x="14237" y="17541"/>
                    <a:pt x="13250" y="17541"/>
                  </a:cubicBezTo>
                  <a:cubicBezTo>
                    <a:pt x="12270" y="17541"/>
                    <a:pt x="12270" y="17541"/>
                    <a:pt x="12270" y="16148"/>
                  </a:cubicBezTo>
                  <a:lnTo>
                    <a:pt x="12270" y="15036"/>
                  </a:lnTo>
                  <a:cubicBezTo>
                    <a:pt x="12270" y="13917"/>
                    <a:pt x="12270" y="13917"/>
                    <a:pt x="13250" y="12805"/>
                  </a:cubicBezTo>
                  <a:lnTo>
                    <a:pt x="13250" y="11694"/>
                  </a:lnTo>
                  <a:lnTo>
                    <a:pt x="14237" y="11694"/>
                  </a:lnTo>
                  <a:lnTo>
                    <a:pt x="14237" y="10583"/>
                  </a:lnTo>
                  <a:close/>
                  <a:moveTo>
                    <a:pt x="6135" y="0"/>
                  </a:moveTo>
                  <a:lnTo>
                    <a:pt x="6135" y="1111"/>
                  </a:lnTo>
                  <a:lnTo>
                    <a:pt x="4168" y="1111"/>
                  </a:lnTo>
                  <a:cubicBezTo>
                    <a:pt x="980" y="3624"/>
                    <a:pt x="0" y="6958"/>
                    <a:pt x="0" y="10583"/>
                  </a:cubicBezTo>
                  <a:cubicBezTo>
                    <a:pt x="980" y="11694"/>
                    <a:pt x="980" y="12805"/>
                    <a:pt x="1960" y="13917"/>
                  </a:cubicBezTo>
                  <a:cubicBezTo>
                    <a:pt x="3188" y="13917"/>
                    <a:pt x="3188" y="15036"/>
                    <a:pt x="4168" y="15036"/>
                  </a:cubicBezTo>
                  <a:lnTo>
                    <a:pt x="8095" y="15036"/>
                  </a:lnTo>
                  <a:lnTo>
                    <a:pt x="8095" y="16148"/>
                  </a:lnTo>
                  <a:cubicBezTo>
                    <a:pt x="8095" y="17541"/>
                    <a:pt x="8095" y="18652"/>
                    <a:pt x="9323" y="19764"/>
                  </a:cubicBezTo>
                  <a:cubicBezTo>
                    <a:pt x="9323" y="19764"/>
                    <a:pt x="10310" y="20883"/>
                    <a:pt x="11290" y="20883"/>
                  </a:cubicBezTo>
                  <a:cubicBezTo>
                    <a:pt x="11950" y="21374"/>
                    <a:pt x="12667" y="21600"/>
                    <a:pt x="13399" y="21600"/>
                  </a:cubicBezTo>
                  <a:cubicBezTo>
                    <a:pt x="15941" y="21600"/>
                    <a:pt x="18625" y="18958"/>
                    <a:pt x="19385" y="16148"/>
                  </a:cubicBezTo>
                  <a:cubicBezTo>
                    <a:pt x="21600" y="13917"/>
                    <a:pt x="20372" y="10583"/>
                    <a:pt x="19385" y="8078"/>
                  </a:cubicBezTo>
                  <a:cubicBezTo>
                    <a:pt x="18405" y="6958"/>
                    <a:pt x="16445" y="5847"/>
                    <a:pt x="15458" y="5847"/>
                  </a:cubicBezTo>
                  <a:cubicBezTo>
                    <a:pt x="14237" y="5847"/>
                    <a:pt x="14237" y="5847"/>
                    <a:pt x="13250" y="6958"/>
                  </a:cubicBezTo>
                  <a:lnTo>
                    <a:pt x="13250" y="5847"/>
                  </a:lnTo>
                  <a:cubicBezTo>
                    <a:pt x="13250" y="4736"/>
                    <a:pt x="12270" y="4736"/>
                    <a:pt x="12270" y="3624"/>
                  </a:cubicBezTo>
                  <a:cubicBezTo>
                    <a:pt x="11290" y="2231"/>
                    <a:pt x="10310" y="1111"/>
                    <a:pt x="80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89" name="Google Shape;1674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88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8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90" name="Google Shape;1675;p8"/>
            <p:cNvSpPr/>
            <p:nvPr/>
          </p:nvSpPr>
          <p:spPr>
            <a:xfrm>
              <a:off x="1159591" y="808132"/>
              <a:ext cx="63703" cy="4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7363" y="6681"/>
                  </a:moveTo>
                  <a:lnTo>
                    <a:pt x="8350" y="8249"/>
                  </a:lnTo>
                  <a:lnTo>
                    <a:pt x="8350" y="13351"/>
                  </a:lnTo>
                  <a:lnTo>
                    <a:pt x="7363" y="13351"/>
                  </a:lnTo>
                  <a:lnTo>
                    <a:pt x="7363" y="14919"/>
                  </a:lnTo>
                  <a:lnTo>
                    <a:pt x="6135" y="14919"/>
                  </a:lnTo>
                  <a:lnTo>
                    <a:pt x="5155" y="13351"/>
                  </a:lnTo>
                  <a:lnTo>
                    <a:pt x="4175" y="13351"/>
                  </a:lnTo>
                  <a:lnTo>
                    <a:pt x="4175" y="11783"/>
                  </a:lnTo>
                  <a:cubicBezTo>
                    <a:pt x="4175" y="9817"/>
                    <a:pt x="5155" y="9817"/>
                    <a:pt x="5155" y="9817"/>
                  </a:cubicBezTo>
                  <a:lnTo>
                    <a:pt x="5155" y="8249"/>
                  </a:lnTo>
                  <a:cubicBezTo>
                    <a:pt x="5155" y="8249"/>
                    <a:pt x="6135" y="8249"/>
                    <a:pt x="6135" y="6681"/>
                  </a:cubicBezTo>
                  <a:close/>
                  <a:moveTo>
                    <a:pt x="7363" y="0"/>
                  </a:moveTo>
                  <a:cubicBezTo>
                    <a:pt x="5155" y="0"/>
                    <a:pt x="4175" y="1966"/>
                    <a:pt x="3195" y="3534"/>
                  </a:cubicBezTo>
                  <a:lnTo>
                    <a:pt x="0" y="8249"/>
                  </a:lnTo>
                  <a:lnTo>
                    <a:pt x="0" y="11783"/>
                  </a:lnTo>
                  <a:cubicBezTo>
                    <a:pt x="0" y="13351"/>
                    <a:pt x="0" y="14919"/>
                    <a:pt x="1228" y="14919"/>
                  </a:cubicBezTo>
                  <a:cubicBezTo>
                    <a:pt x="1228" y="16498"/>
                    <a:pt x="1228" y="16498"/>
                    <a:pt x="2208" y="18066"/>
                  </a:cubicBezTo>
                  <a:cubicBezTo>
                    <a:pt x="2208" y="18066"/>
                    <a:pt x="3195" y="19634"/>
                    <a:pt x="4175" y="19634"/>
                  </a:cubicBezTo>
                  <a:cubicBezTo>
                    <a:pt x="5155" y="21600"/>
                    <a:pt x="5155" y="21600"/>
                    <a:pt x="6135" y="21600"/>
                  </a:cubicBezTo>
                  <a:cubicBezTo>
                    <a:pt x="7363" y="21600"/>
                    <a:pt x="8350" y="21600"/>
                    <a:pt x="8350" y="19634"/>
                  </a:cubicBezTo>
                  <a:cubicBezTo>
                    <a:pt x="9330" y="19634"/>
                    <a:pt x="10310" y="19634"/>
                    <a:pt x="10310" y="18066"/>
                  </a:cubicBezTo>
                  <a:cubicBezTo>
                    <a:pt x="11290" y="18066"/>
                    <a:pt x="11290" y="16498"/>
                    <a:pt x="11290" y="14919"/>
                  </a:cubicBezTo>
                  <a:cubicBezTo>
                    <a:pt x="12277" y="14919"/>
                    <a:pt x="12277" y="13351"/>
                    <a:pt x="12277" y="11783"/>
                  </a:cubicBezTo>
                  <a:lnTo>
                    <a:pt x="12277" y="9817"/>
                  </a:lnTo>
                  <a:cubicBezTo>
                    <a:pt x="14485" y="11783"/>
                    <a:pt x="15465" y="13351"/>
                    <a:pt x="17425" y="14919"/>
                  </a:cubicBezTo>
                  <a:cubicBezTo>
                    <a:pt x="17922" y="15714"/>
                    <a:pt x="18469" y="16101"/>
                    <a:pt x="19022" y="16101"/>
                  </a:cubicBezTo>
                  <a:cubicBezTo>
                    <a:pt x="19576" y="16101"/>
                    <a:pt x="20130" y="15714"/>
                    <a:pt x="20620" y="14919"/>
                  </a:cubicBezTo>
                  <a:cubicBezTo>
                    <a:pt x="21600" y="13351"/>
                    <a:pt x="20620" y="9817"/>
                    <a:pt x="19640" y="9817"/>
                  </a:cubicBezTo>
                  <a:cubicBezTo>
                    <a:pt x="16445" y="6681"/>
                    <a:pt x="13498" y="1966"/>
                    <a:pt x="93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676;p8"/>
            <p:cNvSpPr/>
            <p:nvPr/>
          </p:nvSpPr>
          <p:spPr>
            <a:xfrm>
              <a:off x="419734" y="743454"/>
              <a:ext cx="33453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8" y="6795"/>
                  </a:moveTo>
                  <a:lnTo>
                    <a:pt x="9598" y="8404"/>
                  </a:lnTo>
                  <a:lnTo>
                    <a:pt x="12002" y="8404"/>
                  </a:lnTo>
                  <a:lnTo>
                    <a:pt x="12002" y="10001"/>
                  </a:lnTo>
                  <a:cubicBezTo>
                    <a:pt x="13918" y="10001"/>
                    <a:pt x="13918" y="11599"/>
                    <a:pt x="13918" y="11599"/>
                  </a:cubicBezTo>
                  <a:lnTo>
                    <a:pt x="13918" y="13196"/>
                  </a:lnTo>
                  <a:lnTo>
                    <a:pt x="12002" y="13196"/>
                  </a:lnTo>
                  <a:lnTo>
                    <a:pt x="12002" y="14805"/>
                  </a:lnTo>
                  <a:lnTo>
                    <a:pt x="9598" y="14805"/>
                  </a:lnTo>
                  <a:cubicBezTo>
                    <a:pt x="9598" y="14805"/>
                    <a:pt x="7682" y="14805"/>
                    <a:pt x="7682" y="13196"/>
                  </a:cubicBezTo>
                  <a:lnTo>
                    <a:pt x="7682" y="8404"/>
                  </a:lnTo>
                  <a:lnTo>
                    <a:pt x="9598" y="6795"/>
                  </a:lnTo>
                  <a:close/>
                  <a:moveTo>
                    <a:pt x="7682" y="0"/>
                  </a:moveTo>
                  <a:cubicBezTo>
                    <a:pt x="5765" y="0"/>
                    <a:pt x="5765" y="0"/>
                    <a:pt x="3848" y="1597"/>
                  </a:cubicBezTo>
                  <a:cubicBezTo>
                    <a:pt x="3848" y="1597"/>
                    <a:pt x="3848" y="3195"/>
                    <a:pt x="1917" y="3195"/>
                  </a:cubicBezTo>
                  <a:cubicBezTo>
                    <a:pt x="1917" y="4804"/>
                    <a:pt x="0" y="4804"/>
                    <a:pt x="0" y="6795"/>
                  </a:cubicBezTo>
                  <a:lnTo>
                    <a:pt x="0" y="13196"/>
                  </a:lnTo>
                  <a:cubicBezTo>
                    <a:pt x="0" y="14805"/>
                    <a:pt x="1917" y="16808"/>
                    <a:pt x="3848" y="18405"/>
                  </a:cubicBezTo>
                  <a:cubicBezTo>
                    <a:pt x="5765" y="20003"/>
                    <a:pt x="7682" y="21600"/>
                    <a:pt x="9598" y="21600"/>
                  </a:cubicBezTo>
                  <a:cubicBezTo>
                    <a:pt x="13918" y="21600"/>
                    <a:pt x="15849" y="20003"/>
                    <a:pt x="17766" y="18405"/>
                  </a:cubicBezTo>
                  <a:cubicBezTo>
                    <a:pt x="21600" y="16808"/>
                    <a:pt x="21600" y="13196"/>
                    <a:pt x="21600" y="11599"/>
                  </a:cubicBezTo>
                  <a:cubicBezTo>
                    <a:pt x="21600" y="6795"/>
                    <a:pt x="15849" y="1597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677;p8"/>
            <p:cNvSpPr/>
            <p:nvPr/>
          </p:nvSpPr>
          <p:spPr>
            <a:xfrm>
              <a:off x="438320" y="718913"/>
              <a:ext cx="39417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3205" y="0"/>
                  </a:moveTo>
                  <a:cubicBezTo>
                    <a:pt x="3205" y="1487"/>
                    <a:pt x="3205" y="4471"/>
                    <a:pt x="4801" y="4471"/>
                  </a:cubicBezTo>
                  <a:lnTo>
                    <a:pt x="4801" y="5958"/>
                  </a:lnTo>
                  <a:cubicBezTo>
                    <a:pt x="4801" y="4471"/>
                    <a:pt x="4801" y="4471"/>
                    <a:pt x="3205" y="4471"/>
                  </a:cubicBezTo>
                  <a:cubicBezTo>
                    <a:pt x="1597" y="4471"/>
                    <a:pt x="1597" y="5958"/>
                    <a:pt x="0" y="5958"/>
                  </a:cubicBezTo>
                  <a:lnTo>
                    <a:pt x="0" y="9308"/>
                  </a:lnTo>
                  <a:cubicBezTo>
                    <a:pt x="0" y="10805"/>
                    <a:pt x="1597" y="10805"/>
                    <a:pt x="1597" y="12292"/>
                  </a:cubicBezTo>
                  <a:cubicBezTo>
                    <a:pt x="4801" y="13779"/>
                    <a:pt x="6398" y="16763"/>
                    <a:pt x="7994" y="20113"/>
                  </a:cubicBezTo>
                  <a:cubicBezTo>
                    <a:pt x="9996" y="21600"/>
                    <a:pt x="11604" y="21600"/>
                    <a:pt x="13201" y="21600"/>
                  </a:cubicBezTo>
                  <a:cubicBezTo>
                    <a:pt x="14797" y="20113"/>
                    <a:pt x="14797" y="20113"/>
                    <a:pt x="14797" y="18616"/>
                  </a:cubicBezTo>
                  <a:lnTo>
                    <a:pt x="14797" y="16763"/>
                  </a:lnTo>
                  <a:lnTo>
                    <a:pt x="13201" y="15265"/>
                  </a:lnTo>
                  <a:lnTo>
                    <a:pt x="18002" y="15265"/>
                  </a:lnTo>
                  <a:cubicBezTo>
                    <a:pt x="18002" y="15265"/>
                    <a:pt x="19992" y="15265"/>
                    <a:pt x="19992" y="13779"/>
                  </a:cubicBezTo>
                  <a:cubicBezTo>
                    <a:pt x="21600" y="13779"/>
                    <a:pt x="21600" y="10805"/>
                    <a:pt x="19992" y="9308"/>
                  </a:cubicBezTo>
                  <a:cubicBezTo>
                    <a:pt x="16394" y="5958"/>
                    <a:pt x="13201" y="2984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678;p8"/>
            <p:cNvSpPr/>
            <p:nvPr/>
          </p:nvSpPr>
          <p:spPr>
            <a:xfrm>
              <a:off x="868449" y="414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5429" y="0"/>
                    <a:pt x="5429" y="0"/>
                    <a:pt x="0" y="5069"/>
                  </a:cubicBezTo>
                  <a:lnTo>
                    <a:pt x="0" y="21600"/>
                  </a:lnTo>
                  <a:lnTo>
                    <a:pt x="16210" y="21600"/>
                  </a:lnTo>
                  <a:cubicBezTo>
                    <a:pt x="16210" y="16494"/>
                    <a:pt x="21600" y="16494"/>
                    <a:pt x="21600" y="11424"/>
                  </a:cubicBezTo>
                  <a:cubicBezTo>
                    <a:pt x="21600" y="11424"/>
                    <a:pt x="21600" y="5069"/>
                    <a:pt x="16210" y="5069"/>
                  </a:cubicBezTo>
                  <a:lnTo>
                    <a:pt x="108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679;p8"/>
            <p:cNvSpPr/>
            <p:nvPr/>
          </p:nvSpPr>
          <p:spPr>
            <a:xfrm>
              <a:off x="871840" y="414842"/>
              <a:ext cx="33458" cy="3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5487" y="0"/>
                  </a:moveTo>
                  <a:cubicBezTo>
                    <a:pt x="9863" y="5874"/>
                    <a:pt x="5624" y="9498"/>
                    <a:pt x="0" y="15373"/>
                  </a:cubicBezTo>
                  <a:cubicBezTo>
                    <a:pt x="0" y="17191"/>
                    <a:pt x="0" y="18996"/>
                    <a:pt x="1875" y="20802"/>
                  </a:cubicBezTo>
                  <a:cubicBezTo>
                    <a:pt x="2500" y="21404"/>
                    <a:pt x="3125" y="21600"/>
                    <a:pt x="3763" y="21600"/>
                  </a:cubicBezTo>
                  <a:cubicBezTo>
                    <a:pt x="5054" y="21600"/>
                    <a:pt x="6412" y="20802"/>
                    <a:pt x="7974" y="20802"/>
                  </a:cubicBezTo>
                  <a:cubicBezTo>
                    <a:pt x="9863" y="17191"/>
                    <a:pt x="11737" y="15373"/>
                    <a:pt x="13612" y="11304"/>
                  </a:cubicBezTo>
                  <a:cubicBezTo>
                    <a:pt x="15487" y="9498"/>
                    <a:pt x="17375" y="7693"/>
                    <a:pt x="19712" y="7693"/>
                  </a:cubicBezTo>
                  <a:cubicBezTo>
                    <a:pt x="21600" y="5874"/>
                    <a:pt x="21600" y="4069"/>
                    <a:pt x="19712" y="1805"/>
                  </a:cubicBezTo>
                  <a:cubicBezTo>
                    <a:pt x="19712" y="0"/>
                    <a:pt x="17375" y="0"/>
                    <a:pt x="17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680;p8"/>
            <p:cNvSpPr/>
            <p:nvPr/>
          </p:nvSpPr>
          <p:spPr>
            <a:xfrm>
              <a:off x="896340" y="436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0" y="6355"/>
                    <a:pt x="0" y="6355"/>
                    <a:pt x="0" y="11461"/>
                  </a:cubicBezTo>
                  <a:lnTo>
                    <a:pt x="0" y="16531"/>
                  </a:lnTo>
                  <a:cubicBezTo>
                    <a:pt x="5106" y="16531"/>
                    <a:pt x="5106" y="21600"/>
                    <a:pt x="11424" y="21600"/>
                  </a:cubicBezTo>
                  <a:cubicBezTo>
                    <a:pt x="11424" y="21600"/>
                    <a:pt x="16531" y="21600"/>
                    <a:pt x="16531" y="16531"/>
                  </a:cubicBezTo>
                  <a:cubicBezTo>
                    <a:pt x="21600" y="16531"/>
                    <a:pt x="21600" y="16531"/>
                    <a:pt x="21600" y="1146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681;p8"/>
            <p:cNvSpPr/>
            <p:nvPr/>
          </p:nvSpPr>
          <p:spPr>
            <a:xfrm>
              <a:off x="1017566" y="501824"/>
              <a:ext cx="43134" cy="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8" y="0"/>
                  </a:moveTo>
                  <a:cubicBezTo>
                    <a:pt x="4471" y="0"/>
                    <a:pt x="2984" y="1446"/>
                    <a:pt x="4471" y="4347"/>
                  </a:cubicBezTo>
                  <a:cubicBezTo>
                    <a:pt x="4471" y="6159"/>
                    <a:pt x="4471" y="7605"/>
                    <a:pt x="5958" y="10507"/>
                  </a:cubicBezTo>
                  <a:lnTo>
                    <a:pt x="2984" y="10507"/>
                  </a:lnTo>
                  <a:cubicBezTo>
                    <a:pt x="1497" y="11952"/>
                    <a:pt x="1497" y="11952"/>
                    <a:pt x="0" y="11952"/>
                  </a:cubicBezTo>
                  <a:lnTo>
                    <a:pt x="0" y="15210"/>
                  </a:lnTo>
                  <a:cubicBezTo>
                    <a:pt x="0" y="15210"/>
                    <a:pt x="0" y="16656"/>
                    <a:pt x="1497" y="16656"/>
                  </a:cubicBezTo>
                  <a:lnTo>
                    <a:pt x="2984" y="18101"/>
                  </a:lnTo>
                  <a:cubicBezTo>
                    <a:pt x="4471" y="16656"/>
                    <a:pt x="5958" y="16656"/>
                    <a:pt x="7821" y="16656"/>
                  </a:cubicBezTo>
                  <a:cubicBezTo>
                    <a:pt x="9319" y="16656"/>
                    <a:pt x="9319" y="18101"/>
                    <a:pt x="9319" y="19557"/>
                  </a:cubicBezTo>
                  <a:cubicBezTo>
                    <a:pt x="10364" y="20573"/>
                    <a:pt x="11419" y="21600"/>
                    <a:pt x="12475" y="21600"/>
                  </a:cubicBezTo>
                  <a:cubicBezTo>
                    <a:pt x="12906" y="21600"/>
                    <a:pt x="13348" y="21422"/>
                    <a:pt x="13779" y="21003"/>
                  </a:cubicBezTo>
                  <a:cubicBezTo>
                    <a:pt x="15276" y="21003"/>
                    <a:pt x="15276" y="19557"/>
                    <a:pt x="15276" y="18101"/>
                  </a:cubicBezTo>
                  <a:cubicBezTo>
                    <a:pt x="15276" y="16656"/>
                    <a:pt x="13779" y="15210"/>
                    <a:pt x="13779" y="13398"/>
                  </a:cubicBezTo>
                  <a:cubicBezTo>
                    <a:pt x="15276" y="13398"/>
                    <a:pt x="15276" y="13398"/>
                    <a:pt x="17129" y="11952"/>
                  </a:cubicBezTo>
                  <a:lnTo>
                    <a:pt x="18627" y="11952"/>
                  </a:lnTo>
                  <a:cubicBezTo>
                    <a:pt x="20113" y="11952"/>
                    <a:pt x="21600" y="10507"/>
                    <a:pt x="21600" y="9051"/>
                  </a:cubicBezTo>
                  <a:cubicBezTo>
                    <a:pt x="21600" y="7605"/>
                    <a:pt x="20113" y="6159"/>
                    <a:pt x="18627" y="6159"/>
                  </a:cubicBezTo>
                  <a:cubicBezTo>
                    <a:pt x="15276" y="6159"/>
                    <a:pt x="13779" y="7605"/>
                    <a:pt x="12292" y="7605"/>
                  </a:cubicBezTo>
                  <a:cubicBezTo>
                    <a:pt x="12292" y="7605"/>
                    <a:pt x="10805" y="7605"/>
                    <a:pt x="10805" y="6159"/>
                  </a:cubicBezTo>
                  <a:lnTo>
                    <a:pt x="10805" y="2902"/>
                  </a:lnTo>
                  <a:cubicBezTo>
                    <a:pt x="10805" y="1446"/>
                    <a:pt x="9319" y="0"/>
                    <a:pt x="7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682;p8"/>
            <p:cNvSpPr/>
            <p:nvPr/>
          </p:nvSpPr>
          <p:spPr>
            <a:xfrm>
              <a:off x="1169272" y="613347"/>
              <a:ext cx="24525" cy="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0"/>
                    <a:pt x="13756" y="2117"/>
                    <a:pt x="11122" y="2117"/>
                  </a:cubicBezTo>
                  <a:cubicBezTo>
                    <a:pt x="7844" y="6366"/>
                    <a:pt x="2615" y="9020"/>
                    <a:pt x="0" y="13255"/>
                  </a:cubicBezTo>
                  <a:lnTo>
                    <a:pt x="0" y="17504"/>
                  </a:lnTo>
                  <a:cubicBezTo>
                    <a:pt x="0" y="17504"/>
                    <a:pt x="0" y="19621"/>
                    <a:pt x="2615" y="19621"/>
                  </a:cubicBezTo>
                  <a:cubicBezTo>
                    <a:pt x="3922" y="20940"/>
                    <a:pt x="5229" y="21600"/>
                    <a:pt x="6632" y="21600"/>
                  </a:cubicBezTo>
                  <a:cubicBezTo>
                    <a:pt x="8015" y="21600"/>
                    <a:pt x="9493" y="20940"/>
                    <a:pt x="11122" y="19621"/>
                  </a:cubicBezTo>
                  <a:cubicBezTo>
                    <a:pt x="13756" y="15372"/>
                    <a:pt x="16371" y="11137"/>
                    <a:pt x="18985" y="9020"/>
                  </a:cubicBezTo>
                  <a:cubicBezTo>
                    <a:pt x="21600" y="6366"/>
                    <a:pt x="21600" y="4234"/>
                    <a:pt x="21600" y="4234"/>
                  </a:cubicBezTo>
                  <a:cubicBezTo>
                    <a:pt x="21600" y="2117"/>
                    <a:pt x="18985" y="2117"/>
                    <a:pt x="18985" y="2117"/>
                  </a:cubicBezTo>
                  <a:cubicBezTo>
                    <a:pt x="18985" y="0"/>
                    <a:pt x="16371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683;p8"/>
            <p:cNvSpPr/>
            <p:nvPr/>
          </p:nvSpPr>
          <p:spPr>
            <a:xfrm>
              <a:off x="1312771" y="709255"/>
              <a:ext cx="23805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5703" y="0"/>
                  </a:moveTo>
                  <a:cubicBezTo>
                    <a:pt x="12447" y="0"/>
                    <a:pt x="12447" y="0"/>
                    <a:pt x="9816" y="2615"/>
                  </a:cubicBezTo>
                  <a:cubicBezTo>
                    <a:pt x="7203" y="5229"/>
                    <a:pt x="4591" y="8507"/>
                    <a:pt x="1959" y="13756"/>
                  </a:cubicBezTo>
                  <a:cubicBezTo>
                    <a:pt x="-653" y="16371"/>
                    <a:pt x="-653" y="18985"/>
                    <a:pt x="1959" y="21600"/>
                  </a:cubicBezTo>
                  <a:cubicBezTo>
                    <a:pt x="4591" y="21600"/>
                    <a:pt x="9816" y="21600"/>
                    <a:pt x="9816" y="18985"/>
                  </a:cubicBezTo>
                  <a:cubicBezTo>
                    <a:pt x="12447" y="16371"/>
                    <a:pt x="15703" y="13756"/>
                    <a:pt x="15703" y="11122"/>
                  </a:cubicBezTo>
                  <a:lnTo>
                    <a:pt x="18335" y="11122"/>
                  </a:lnTo>
                  <a:cubicBezTo>
                    <a:pt x="18335" y="8507"/>
                    <a:pt x="20947" y="8507"/>
                    <a:pt x="20947" y="5229"/>
                  </a:cubicBezTo>
                  <a:cubicBezTo>
                    <a:pt x="20947" y="5229"/>
                    <a:pt x="20947" y="2615"/>
                    <a:pt x="18335" y="2615"/>
                  </a:cubicBezTo>
                  <a:cubicBezTo>
                    <a:pt x="18335" y="0"/>
                    <a:pt x="15703" y="0"/>
                    <a:pt x="15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684;p8"/>
            <p:cNvSpPr/>
            <p:nvPr/>
          </p:nvSpPr>
          <p:spPr>
            <a:xfrm>
              <a:off x="1331363" y="715192"/>
              <a:ext cx="23799" cy="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5698" y="0"/>
                  </a:moveTo>
                  <a:cubicBezTo>
                    <a:pt x="12442" y="0"/>
                    <a:pt x="9811" y="0"/>
                    <a:pt x="9811" y="2844"/>
                  </a:cubicBezTo>
                  <a:cubicBezTo>
                    <a:pt x="7198" y="5112"/>
                    <a:pt x="4586" y="9666"/>
                    <a:pt x="1973" y="14203"/>
                  </a:cubicBezTo>
                  <a:cubicBezTo>
                    <a:pt x="-658" y="17047"/>
                    <a:pt x="-658" y="19332"/>
                    <a:pt x="1973" y="21600"/>
                  </a:cubicBezTo>
                  <a:cubicBezTo>
                    <a:pt x="4586" y="21600"/>
                    <a:pt x="9811" y="21600"/>
                    <a:pt x="9811" y="19332"/>
                  </a:cubicBezTo>
                  <a:cubicBezTo>
                    <a:pt x="12442" y="14203"/>
                    <a:pt x="15698" y="11934"/>
                    <a:pt x="18330" y="7397"/>
                  </a:cubicBezTo>
                  <a:cubicBezTo>
                    <a:pt x="20942" y="7397"/>
                    <a:pt x="20942" y="5112"/>
                    <a:pt x="20942" y="2844"/>
                  </a:cubicBezTo>
                  <a:lnTo>
                    <a:pt x="183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685;p8"/>
            <p:cNvSpPr/>
            <p:nvPr/>
          </p:nvSpPr>
          <p:spPr>
            <a:xfrm>
              <a:off x="723125" y="523397"/>
              <a:ext cx="37175" cy="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1725" y="0"/>
                    <a:pt x="1725" y="1917"/>
                    <a:pt x="0" y="1917"/>
                  </a:cubicBezTo>
                  <a:lnTo>
                    <a:pt x="0" y="6237"/>
                  </a:lnTo>
                  <a:cubicBezTo>
                    <a:pt x="0" y="6237"/>
                    <a:pt x="0" y="8154"/>
                    <a:pt x="1725" y="8154"/>
                  </a:cubicBezTo>
                  <a:cubicBezTo>
                    <a:pt x="3450" y="10071"/>
                    <a:pt x="3450" y="10071"/>
                    <a:pt x="5175" y="12002"/>
                  </a:cubicBezTo>
                  <a:lnTo>
                    <a:pt x="3450" y="13918"/>
                  </a:lnTo>
                  <a:cubicBezTo>
                    <a:pt x="3450" y="15835"/>
                    <a:pt x="3450" y="20155"/>
                    <a:pt x="5175" y="20155"/>
                  </a:cubicBezTo>
                  <a:cubicBezTo>
                    <a:pt x="6262" y="21114"/>
                    <a:pt x="7238" y="21600"/>
                    <a:pt x="7938" y="21600"/>
                  </a:cubicBezTo>
                  <a:cubicBezTo>
                    <a:pt x="8637" y="21600"/>
                    <a:pt x="9075" y="21114"/>
                    <a:pt x="9075" y="20155"/>
                  </a:cubicBezTo>
                  <a:cubicBezTo>
                    <a:pt x="10800" y="18238"/>
                    <a:pt x="10800" y="18238"/>
                    <a:pt x="12525" y="15835"/>
                  </a:cubicBezTo>
                  <a:cubicBezTo>
                    <a:pt x="12525" y="18238"/>
                    <a:pt x="14250" y="18238"/>
                    <a:pt x="15988" y="20155"/>
                  </a:cubicBezTo>
                  <a:lnTo>
                    <a:pt x="18137" y="20155"/>
                  </a:lnTo>
                  <a:cubicBezTo>
                    <a:pt x="19875" y="20155"/>
                    <a:pt x="19875" y="18238"/>
                    <a:pt x="21600" y="18238"/>
                  </a:cubicBezTo>
                  <a:lnTo>
                    <a:pt x="21600" y="15835"/>
                  </a:lnTo>
                  <a:cubicBezTo>
                    <a:pt x="21600" y="13918"/>
                    <a:pt x="19875" y="12002"/>
                    <a:pt x="19875" y="12002"/>
                  </a:cubicBezTo>
                  <a:cubicBezTo>
                    <a:pt x="18137" y="12002"/>
                    <a:pt x="18137" y="10071"/>
                    <a:pt x="15988" y="10071"/>
                  </a:cubicBezTo>
                  <a:cubicBezTo>
                    <a:pt x="15988" y="8154"/>
                    <a:pt x="18137" y="8154"/>
                    <a:pt x="18137" y="6237"/>
                  </a:cubicBezTo>
                  <a:cubicBezTo>
                    <a:pt x="19875" y="6237"/>
                    <a:pt x="19875" y="3834"/>
                    <a:pt x="19875" y="3834"/>
                  </a:cubicBezTo>
                  <a:cubicBezTo>
                    <a:pt x="19875" y="1917"/>
                    <a:pt x="18137" y="1917"/>
                    <a:pt x="18137" y="0"/>
                  </a:cubicBezTo>
                  <a:lnTo>
                    <a:pt x="14250" y="0"/>
                  </a:lnTo>
                  <a:cubicBezTo>
                    <a:pt x="14250" y="0"/>
                    <a:pt x="12525" y="0"/>
                    <a:pt x="12525" y="1917"/>
                  </a:cubicBezTo>
                  <a:cubicBezTo>
                    <a:pt x="10800" y="1917"/>
                    <a:pt x="10800" y="3834"/>
                    <a:pt x="10800" y="6237"/>
                  </a:cubicBezTo>
                  <a:cubicBezTo>
                    <a:pt x="9075" y="3834"/>
                    <a:pt x="7338" y="1917"/>
                    <a:pt x="5175" y="1917"/>
                  </a:cubicBezTo>
                  <a:cubicBezTo>
                    <a:pt x="5175" y="0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686;p8"/>
            <p:cNvSpPr/>
            <p:nvPr/>
          </p:nvSpPr>
          <p:spPr>
            <a:xfrm>
              <a:off x="558790" y="622274"/>
              <a:ext cx="52051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8820" y="0"/>
                  </a:moveTo>
                  <a:cubicBezTo>
                    <a:pt x="7605" y="0"/>
                    <a:pt x="7605" y="0"/>
                    <a:pt x="7605" y="1613"/>
                  </a:cubicBezTo>
                  <a:cubicBezTo>
                    <a:pt x="6390" y="1613"/>
                    <a:pt x="6390" y="2901"/>
                    <a:pt x="7605" y="2901"/>
                  </a:cubicBezTo>
                  <a:cubicBezTo>
                    <a:pt x="7605" y="4188"/>
                    <a:pt x="7605" y="5475"/>
                    <a:pt x="8820" y="6771"/>
                  </a:cubicBezTo>
                  <a:cubicBezTo>
                    <a:pt x="6390" y="8058"/>
                    <a:pt x="3952" y="9672"/>
                    <a:pt x="1215" y="10959"/>
                  </a:cubicBezTo>
                  <a:cubicBezTo>
                    <a:pt x="0" y="10959"/>
                    <a:pt x="0" y="13533"/>
                    <a:pt x="0" y="14829"/>
                  </a:cubicBezTo>
                  <a:cubicBezTo>
                    <a:pt x="0" y="14829"/>
                    <a:pt x="1215" y="16116"/>
                    <a:pt x="2429" y="16116"/>
                  </a:cubicBezTo>
                  <a:cubicBezTo>
                    <a:pt x="5167" y="17730"/>
                    <a:pt x="7605" y="19017"/>
                    <a:pt x="10034" y="20304"/>
                  </a:cubicBezTo>
                  <a:cubicBezTo>
                    <a:pt x="11557" y="21600"/>
                    <a:pt x="11557" y="21600"/>
                    <a:pt x="12772" y="21600"/>
                  </a:cubicBezTo>
                  <a:lnTo>
                    <a:pt x="13995" y="20304"/>
                  </a:lnTo>
                  <a:cubicBezTo>
                    <a:pt x="15210" y="19017"/>
                    <a:pt x="13995" y="17730"/>
                    <a:pt x="13995" y="16116"/>
                  </a:cubicBezTo>
                  <a:cubicBezTo>
                    <a:pt x="11557" y="14829"/>
                    <a:pt x="10034" y="14829"/>
                    <a:pt x="8820" y="13533"/>
                  </a:cubicBezTo>
                  <a:cubicBezTo>
                    <a:pt x="8820" y="12246"/>
                    <a:pt x="10034" y="12246"/>
                    <a:pt x="11557" y="12246"/>
                  </a:cubicBezTo>
                  <a:cubicBezTo>
                    <a:pt x="12772" y="10959"/>
                    <a:pt x="12772" y="10959"/>
                    <a:pt x="12772" y="9672"/>
                  </a:cubicBezTo>
                  <a:cubicBezTo>
                    <a:pt x="12772" y="8058"/>
                    <a:pt x="13995" y="8058"/>
                    <a:pt x="13995" y="8058"/>
                  </a:cubicBezTo>
                  <a:cubicBezTo>
                    <a:pt x="15210" y="9672"/>
                    <a:pt x="16424" y="10959"/>
                    <a:pt x="17648" y="10959"/>
                  </a:cubicBezTo>
                  <a:cubicBezTo>
                    <a:pt x="18405" y="11602"/>
                    <a:pt x="19091" y="11928"/>
                    <a:pt x="19584" y="11928"/>
                  </a:cubicBezTo>
                  <a:cubicBezTo>
                    <a:pt x="20077" y="11928"/>
                    <a:pt x="20385" y="11602"/>
                    <a:pt x="20385" y="10959"/>
                  </a:cubicBezTo>
                  <a:cubicBezTo>
                    <a:pt x="21600" y="9672"/>
                    <a:pt x="21600" y="6771"/>
                    <a:pt x="20385" y="6771"/>
                  </a:cubicBezTo>
                  <a:cubicBezTo>
                    <a:pt x="17648" y="4188"/>
                    <a:pt x="13995" y="2901"/>
                    <a:pt x="11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03" name="Google Shape;1687;p8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4" name="Google Shape;1688;p8"/>
          <p:cNvSpPr/>
          <p:nvPr/>
        </p:nvSpPr>
        <p:spPr>
          <a:xfrm>
            <a:off x="1005429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5" name="Google Shape;1689;p8"/>
          <p:cNvSpPr/>
          <p:nvPr/>
        </p:nvSpPr>
        <p:spPr>
          <a:xfrm>
            <a:off x="1223847" y="33526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6" name="Google Shape;1690;p8"/>
          <p:cNvSpPr/>
          <p:nvPr/>
        </p:nvSpPr>
        <p:spPr>
          <a:xfrm>
            <a:off x="1312274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7" name="Google Shape;1691;p8"/>
          <p:cNvSpPr/>
          <p:nvPr/>
        </p:nvSpPr>
        <p:spPr>
          <a:xfrm>
            <a:off x="387965" y="3744001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8" name="Google Shape;1692;p8"/>
          <p:cNvSpPr/>
          <p:nvPr/>
        </p:nvSpPr>
        <p:spPr>
          <a:xfrm>
            <a:off x="435256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9" name="Google Shape;1693;p8"/>
          <p:cNvSpPr/>
          <p:nvPr/>
        </p:nvSpPr>
        <p:spPr>
          <a:xfrm>
            <a:off x="496202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0" name="Google Shape;1694;p8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1" name="Google Shape;1695;p8"/>
          <p:cNvSpPr/>
          <p:nvPr/>
        </p:nvSpPr>
        <p:spPr>
          <a:xfrm>
            <a:off x="1134402" y="11359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2" name="Google Shape;1696;p8"/>
          <p:cNvSpPr/>
          <p:nvPr/>
        </p:nvSpPr>
        <p:spPr>
          <a:xfrm>
            <a:off x="328127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3" name="Google Shape;1697;p8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4" name="Google Shape;1698;p8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5" name="Google Shape;1699;p8"/>
          <p:cNvSpPr/>
          <p:nvPr/>
        </p:nvSpPr>
        <p:spPr>
          <a:xfrm flipH="1">
            <a:off x="7840969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6" name="Google Shape;1700;p8"/>
          <p:cNvSpPr/>
          <p:nvPr/>
        </p:nvSpPr>
        <p:spPr>
          <a:xfrm flipH="1">
            <a:off x="8106190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7" name="Google Shape;1701;p8"/>
          <p:cNvSpPr/>
          <p:nvPr/>
        </p:nvSpPr>
        <p:spPr>
          <a:xfrm flipH="1">
            <a:off x="7565683" y="3402167"/>
            <a:ext cx="29885" cy="316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8" name="Google Shape;1702;p8"/>
          <p:cNvSpPr/>
          <p:nvPr/>
        </p:nvSpPr>
        <p:spPr>
          <a:xfrm flipH="1">
            <a:off x="7487970" y="3428326"/>
            <a:ext cx="27832" cy="2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9" name="Google Shape;1703;p8"/>
          <p:cNvSpPr/>
          <p:nvPr/>
        </p:nvSpPr>
        <p:spPr>
          <a:xfrm flipH="1">
            <a:off x="8723653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0" name="Google Shape;1704;p8"/>
          <p:cNvSpPr/>
          <p:nvPr/>
        </p:nvSpPr>
        <p:spPr>
          <a:xfrm flipH="1">
            <a:off x="8676363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1" name="Google Shape;1705;p8"/>
          <p:cNvSpPr/>
          <p:nvPr/>
        </p:nvSpPr>
        <p:spPr>
          <a:xfrm flipH="1">
            <a:off x="8615417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2" name="Google Shape;1706;p8"/>
          <p:cNvSpPr/>
          <p:nvPr/>
        </p:nvSpPr>
        <p:spPr>
          <a:xfrm flipH="1">
            <a:off x="8235012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3" name="Google Shape;1707;p8"/>
          <p:cNvSpPr/>
          <p:nvPr/>
        </p:nvSpPr>
        <p:spPr>
          <a:xfrm flipH="1">
            <a:off x="7840495" y="1135966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4" name="Google Shape;1708;p8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5" name="Google Shape;1709;p8"/>
          <p:cNvSpPr/>
          <p:nvPr/>
        </p:nvSpPr>
        <p:spPr>
          <a:xfrm flipH="1">
            <a:off x="8793324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6" name="Google Shape;1710;p8"/>
          <p:cNvSpPr/>
          <p:nvPr/>
        </p:nvSpPr>
        <p:spPr>
          <a:xfrm flipH="1">
            <a:off x="8780553" y="3146846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7" name="Google Shape;1711;p8"/>
          <p:cNvSpPr/>
          <p:nvPr/>
        </p:nvSpPr>
        <p:spPr>
          <a:xfrm>
            <a:off x="8657583" y="805724"/>
            <a:ext cx="246435" cy="244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8" name="Google Shape;1712;p8"/>
          <p:cNvSpPr/>
          <p:nvPr/>
        </p:nvSpPr>
        <p:spPr>
          <a:xfrm>
            <a:off x="7133811" y="4206194"/>
            <a:ext cx="282689" cy="350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9" name="Google Shape;1713;p8"/>
          <p:cNvSpPr/>
          <p:nvPr/>
        </p:nvSpPr>
        <p:spPr>
          <a:xfrm rot="16427540">
            <a:off x="2777786" y="4200131"/>
            <a:ext cx="282694" cy="350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0" name="Google Shape;1714;p8"/>
          <p:cNvSpPr/>
          <p:nvPr/>
        </p:nvSpPr>
        <p:spPr>
          <a:xfrm flipH="1">
            <a:off x="8342145" y="3203315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1" name="Google Shape;1715;p8"/>
          <p:cNvSpPr/>
          <p:nvPr/>
        </p:nvSpPr>
        <p:spPr>
          <a:xfrm flipH="1">
            <a:off x="537495" y="23175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2" name="Google Shape;1716;p8"/>
          <p:cNvSpPr/>
          <p:nvPr/>
        </p:nvSpPr>
        <p:spPr>
          <a:xfrm flipH="1">
            <a:off x="3374957" y="52351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3" name="Google Shape;1717;p8"/>
          <p:cNvSpPr/>
          <p:nvPr/>
        </p:nvSpPr>
        <p:spPr>
          <a:xfrm flipH="1">
            <a:off x="4643561" y="839440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4" name="Google Shape;1718;p8"/>
          <p:cNvSpPr/>
          <p:nvPr/>
        </p:nvSpPr>
        <p:spPr>
          <a:xfrm>
            <a:off x="5605546" y="412124"/>
            <a:ext cx="246434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5" name="Google Shape;1719;p8"/>
          <p:cNvSpPr/>
          <p:nvPr/>
        </p:nvSpPr>
        <p:spPr>
          <a:xfrm flipH="1">
            <a:off x="2019395" y="3520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6" name="Google Shape;1720;p8"/>
          <p:cNvSpPr/>
          <p:nvPr/>
        </p:nvSpPr>
        <p:spPr>
          <a:xfrm flipH="1">
            <a:off x="6301927" y="348658"/>
            <a:ext cx="66883" cy="6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7" name="Google Shape;1721;p8"/>
          <p:cNvSpPr/>
          <p:nvPr/>
        </p:nvSpPr>
        <p:spPr>
          <a:xfrm flipH="1">
            <a:off x="4017895" y="315666"/>
            <a:ext cx="64617" cy="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723;p9"/>
          <p:cNvSpPr/>
          <p:nvPr/>
        </p:nvSpPr>
        <p:spPr>
          <a:xfrm rot="17099989">
            <a:off x="7811566" y="-1061275"/>
            <a:ext cx="1930785" cy="2738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8" h="21600" fill="norm" stroke="1" extrusionOk="0">
                <a:moveTo>
                  <a:pt x="11231" y="0"/>
                </a:moveTo>
                <a:cubicBezTo>
                  <a:pt x="9039" y="0"/>
                  <a:pt x="6903" y="969"/>
                  <a:pt x="5887" y="3026"/>
                </a:cubicBezTo>
                <a:cubicBezTo>
                  <a:pt x="4492" y="5831"/>
                  <a:pt x="5353" y="9803"/>
                  <a:pt x="3199" y="11905"/>
                </a:cubicBezTo>
                <a:cubicBezTo>
                  <a:pt x="2407" y="12607"/>
                  <a:pt x="1400" y="12990"/>
                  <a:pt x="719" y="13812"/>
                </a:cubicBezTo>
                <a:cubicBezTo>
                  <a:pt x="-641" y="15448"/>
                  <a:pt x="73" y="18215"/>
                  <a:pt x="1650" y="19579"/>
                </a:cubicBezTo>
                <a:cubicBezTo>
                  <a:pt x="3191" y="20944"/>
                  <a:pt x="5198" y="21600"/>
                  <a:pt x="7163" y="21600"/>
                </a:cubicBezTo>
                <a:cubicBezTo>
                  <a:pt x="7216" y="21600"/>
                  <a:pt x="7271" y="21600"/>
                  <a:pt x="7326" y="21598"/>
                </a:cubicBezTo>
                <a:cubicBezTo>
                  <a:pt x="11632" y="21598"/>
                  <a:pt x="17980" y="18130"/>
                  <a:pt x="19486" y="13382"/>
                </a:cubicBezTo>
                <a:cubicBezTo>
                  <a:pt x="20959" y="8635"/>
                  <a:pt x="18703" y="2867"/>
                  <a:pt x="14535" y="764"/>
                </a:cubicBezTo>
                <a:cubicBezTo>
                  <a:pt x="13518" y="260"/>
                  <a:pt x="12366" y="0"/>
                  <a:pt x="1123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6" name="Google Shape;1724;p9"/>
          <p:cNvSpPr/>
          <p:nvPr/>
        </p:nvSpPr>
        <p:spPr>
          <a:xfrm rot="650726">
            <a:off x="-971713" y="3586414"/>
            <a:ext cx="2524251" cy="2331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7" name="Google Shape;1725;p9"/>
          <p:cNvSpPr/>
          <p:nvPr/>
        </p:nvSpPr>
        <p:spPr>
          <a:xfrm rot="4867689">
            <a:off x="-1248631" y="-447897"/>
            <a:ext cx="2524256" cy="2331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8" name="نص العنوان"/>
          <p:cNvSpPr txBox="1"/>
          <p:nvPr>
            <p:ph type="title"/>
          </p:nvPr>
        </p:nvSpPr>
        <p:spPr>
          <a:xfrm>
            <a:off x="3401240" y="2685375"/>
            <a:ext cx="2341500" cy="561001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49" name="مستوى النص الأول…"/>
          <p:cNvSpPr txBox="1"/>
          <p:nvPr>
            <p:ph type="body" sz="quarter" idx="1"/>
          </p:nvPr>
        </p:nvSpPr>
        <p:spPr>
          <a:xfrm>
            <a:off x="3401240" y="3279049"/>
            <a:ext cx="2341500" cy="833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05" name="Google Shape;1729;p9"/>
          <p:cNvGrpSpPr/>
          <p:nvPr/>
        </p:nvGrpSpPr>
        <p:grpSpPr>
          <a:xfrm>
            <a:off x="-119693" y="3021115"/>
            <a:ext cx="2351000" cy="2242774"/>
            <a:chOff x="0" y="0"/>
            <a:chExt cx="2350998" cy="2242772"/>
          </a:xfrm>
        </p:grpSpPr>
        <p:sp>
          <p:nvSpPr>
            <p:cNvPr id="1950" name="Google Shape;1730;p9"/>
            <p:cNvSpPr/>
            <p:nvPr/>
          </p:nvSpPr>
          <p:spPr>
            <a:xfrm flipH="1">
              <a:off x="1353307" y="275692"/>
              <a:ext cx="997692" cy="8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9434" y="532"/>
                  </a:moveTo>
                  <a:cubicBezTo>
                    <a:pt x="12230" y="532"/>
                    <a:pt x="15106" y="1950"/>
                    <a:pt x="17139" y="4416"/>
                  </a:cubicBezTo>
                  <a:cubicBezTo>
                    <a:pt x="18224" y="5795"/>
                    <a:pt x="19084" y="7421"/>
                    <a:pt x="19876" y="9047"/>
                  </a:cubicBezTo>
                  <a:cubicBezTo>
                    <a:pt x="20308" y="9827"/>
                    <a:pt x="20375" y="9827"/>
                    <a:pt x="19790" y="10157"/>
                  </a:cubicBezTo>
                  <a:cubicBezTo>
                    <a:pt x="19446" y="10423"/>
                    <a:pt x="19084" y="10670"/>
                    <a:pt x="18791" y="10856"/>
                  </a:cubicBezTo>
                  <a:cubicBezTo>
                    <a:pt x="16932" y="12049"/>
                    <a:pt x="14985" y="13242"/>
                    <a:pt x="13124" y="14352"/>
                  </a:cubicBezTo>
                  <a:cubicBezTo>
                    <a:pt x="9453" y="16635"/>
                    <a:pt x="5795" y="18819"/>
                    <a:pt x="2124" y="21100"/>
                  </a:cubicBezTo>
                  <a:cubicBezTo>
                    <a:pt x="-161" y="16148"/>
                    <a:pt x="-325" y="9660"/>
                    <a:pt x="2358" y="4933"/>
                  </a:cubicBezTo>
                  <a:cubicBezTo>
                    <a:pt x="4061" y="1883"/>
                    <a:pt x="6709" y="532"/>
                    <a:pt x="9434" y="532"/>
                  </a:cubicBezTo>
                  <a:close/>
                  <a:moveTo>
                    <a:pt x="9824" y="0"/>
                  </a:moveTo>
                  <a:cubicBezTo>
                    <a:pt x="7759" y="0"/>
                    <a:pt x="5667" y="760"/>
                    <a:pt x="4012" y="2197"/>
                  </a:cubicBezTo>
                  <a:cubicBezTo>
                    <a:pt x="-849" y="6530"/>
                    <a:pt x="-948" y="15532"/>
                    <a:pt x="1872" y="21356"/>
                  </a:cubicBezTo>
                  <a:cubicBezTo>
                    <a:pt x="1875" y="21465"/>
                    <a:pt x="1936" y="21594"/>
                    <a:pt x="2030" y="21597"/>
                  </a:cubicBezTo>
                  <a:cubicBezTo>
                    <a:pt x="2038" y="21600"/>
                    <a:pt x="2046" y="21600"/>
                    <a:pt x="2057" y="21600"/>
                  </a:cubicBezTo>
                  <a:cubicBezTo>
                    <a:pt x="2105" y="21600"/>
                    <a:pt x="2157" y="21571"/>
                    <a:pt x="2189" y="21520"/>
                  </a:cubicBezTo>
                  <a:cubicBezTo>
                    <a:pt x="8355" y="17767"/>
                    <a:pt x="14572" y="14176"/>
                    <a:pt x="20582" y="10157"/>
                  </a:cubicBezTo>
                  <a:cubicBezTo>
                    <a:pt x="20652" y="10074"/>
                    <a:pt x="20652" y="9993"/>
                    <a:pt x="20652" y="9827"/>
                  </a:cubicBezTo>
                  <a:cubicBezTo>
                    <a:pt x="19084" y="5959"/>
                    <a:pt x="16640" y="2360"/>
                    <a:pt x="13194" y="734"/>
                  </a:cubicBezTo>
                  <a:cubicBezTo>
                    <a:pt x="12133" y="241"/>
                    <a:pt x="10984" y="0"/>
                    <a:pt x="98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731;p9"/>
            <p:cNvSpPr/>
            <p:nvPr/>
          </p:nvSpPr>
          <p:spPr>
            <a:xfrm flipH="1">
              <a:off x="1588781" y="419441"/>
              <a:ext cx="594170" cy="52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9335" y="785"/>
                  </a:moveTo>
                  <a:cubicBezTo>
                    <a:pt x="12251" y="785"/>
                    <a:pt x="15266" y="2392"/>
                    <a:pt x="17284" y="5032"/>
                  </a:cubicBezTo>
                  <a:cubicBezTo>
                    <a:pt x="18385" y="6343"/>
                    <a:pt x="19108" y="7757"/>
                    <a:pt x="19834" y="9343"/>
                  </a:cubicBezTo>
                  <a:cubicBezTo>
                    <a:pt x="20182" y="10069"/>
                    <a:pt x="18877" y="10515"/>
                    <a:pt x="18385" y="10929"/>
                  </a:cubicBezTo>
                  <a:cubicBezTo>
                    <a:pt x="16444" y="12069"/>
                    <a:pt x="14390" y="13241"/>
                    <a:pt x="12481" y="14515"/>
                  </a:cubicBezTo>
                  <a:cubicBezTo>
                    <a:pt x="9086" y="16617"/>
                    <a:pt x="5696" y="18563"/>
                    <a:pt x="2306" y="20654"/>
                  </a:cubicBezTo>
                  <a:cubicBezTo>
                    <a:pt x="162" y="15816"/>
                    <a:pt x="-28" y="9822"/>
                    <a:pt x="2460" y="5172"/>
                  </a:cubicBezTo>
                  <a:cubicBezTo>
                    <a:pt x="4125" y="2107"/>
                    <a:pt x="6689" y="785"/>
                    <a:pt x="9335" y="785"/>
                  </a:cubicBezTo>
                  <a:close/>
                  <a:moveTo>
                    <a:pt x="9786" y="0"/>
                  </a:moveTo>
                  <a:cubicBezTo>
                    <a:pt x="7840" y="0"/>
                    <a:pt x="5917" y="650"/>
                    <a:pt x="4256" y="2032"/>
                  </a:cubicBezTo>
                  <a:cubicBezTo>
                    <a:pt x="-926" y="6209"/>
                    <a:pt x="-926" y="15515"/>
                    <a:pt x="1855" y="21412"/>
                  </a:cubicBezTo>
                  <a:cubicBezTo>
                    <a:pt x="1922" y="21546"/>
                    <a:pt x="2013" y="21600"/>
                    <a:pt x="2103" y="21600"/>
                  </a:cubicBezTo>
                  <a:cubicBezTo>
                    <a:pt x="2135" y="21600"/>
                    <a:pt x="2166" y="21595"/>
                    <a:pt x="2198" y="21578"/>
                  </a:cubicBezTo>
                  <a:cubicBezTo>
                    <a:pt x="2202" y="21584"/>
                    <a:pt x="2202" y="21584"/>
                    <a:pt x="2207" y="21584"/>
                  </a:cubicBezTo>
                  <a:cubicBezTo>
                    <a:pt x="2252" y="21584"/>
                    <a:pt x="2297" y="21573"/>
                    <a:pt x="2347" y="21552"/>
                  </a:cubicBezTo>
                  <a:cubicBezTo>
                    <a:pt x="8369" y="17826"/>
                    <a:pt x="14652" y="14241"/>
                    <a:pt x="20557" y="10209"/>
                  </a:cubicBezTo>
                  <a:cubicBezTo>
                    <a:pt x="20674" y="10209"/>
                    <a:pt x="20674" y="9929"/>
                    <a:pt x="20674" y="9795"/>
                  </a:cubicBezTo>
                  <a:cubicBezTo>
                    <a:pt x="19108" y="6209"/>
                    <a:pt x="16936" y="2312"/>
                    <a:pt x="13668" y="860"/>
                  </a:cubicBezTo>
                  <a:cubicBezTo>
                    <a:pt x="12409" y="296"/>
                    <a:pt x="11091" y="0"/>
                    <a:pt x="97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732;p9"/>
            <p:cNvSpPr/>
            <p:nvPr/>
          </p:nvSpPr>
          <p:spPr>
            <a:xfrm flipH="1">
              <a:off x="2135884" y="995994"/>
              <a:ext cx="50085" cy="8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4019" y="0"/>
                  </a:moveTo>
                  <a:cubicBezTo>
                    <a:pt x="1932" y="0"/>
                    <a:pt x="-781" y="1372"/>
                    <a:pt x="210" y="3286"/>
                  </a:cubicBezTo>
                  <a:cubicBezTo>
                    <a:pt x="5897" y="9253"/>
                    <a:pt x="8558" y="15187"/>
                    <a:pt x="12941" y="20292"/>
                  </a:cubicBezTo>
                  <a:cubicBezTo>
                    <a:pt x="13880" y="21217"/>
                    <a:pt x="15132" y="21600"/>
                    <a:pt x="16384" y="21600"/>
                  </a:cubicBezTo>
                  <a:cubicBezTo>
                    <a:pt x="18732" y="21600"/>
                    <a:pt x="20819" y="20260"/>
                    <a:pt x="19932" y="18665"/>
                  </a:cubicBezTo>
                  <a:cubicBezTo>
                    <a:pt x="14245" y="12730"/>
                    <a:pt x="11584" y="6573"/>
                    <a:pt x="5897" y="638"/>
                  </a:cubicBezTo>
                  <a:cubicBezTo>
                    <a:pt x="5532" y="191"/>
                    <a:pt x="4802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733;p9"/>
            <p:cNvSpPr/>
            <p:nvPr/>
          </p:nvSpPr>
          <p:spPr>
            <a:xfrm flipH="1">
              <a:off x="1947379" y="928661"/>
              <a:ext cx="41536" cy="6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4" h="21600" fill="norm" stroke="1" extrusionOk="0">
                  <a:moveTo>
                    <a:pt x="4260" y="0"/>
                  </a:moveTo>
                  <a:cubicBezTo>
                    <a:pt x="1604" y="0"/>
                    <a:pt x="-1406" y="2095"/>
                    <a:pt x="719" y="3665"/>
                  </a:cubicBezTo>
                  <a:cubicBezTo>
                    <a:pt x="3728" y="9513"/>
                    <a:pt x="7151" y="15404"/>
                    <a:pt x="11696" y="20160"/>
                  </a:cubicBezTo>
                  <a:cubicBezTo>
                    <a:pt x="12581" y="21164"/>
                    <a:pt x="13820" y="21600"/>
                    <a:pt x="15001" y="21600"/>
                  </a:cubicBezTo>
                  <a:cubicBezTo>
                    <a:pt x="17715" y="21600"/>
                    <a:pt x="20194" y="19418"/>
                    <a:pt x="18128" y="17629"/>
                  </a:cubicBezTo>
                  <a:cubicBezTo>
                    <a:pt x="13171" y="12044"/>
                    <a:pt x="10161" y="7287"/>
                    <a:pt x="7151" y="1396"/>
                  </a:cubicBezTo>
                  <a:cubicBezTo>
                    <a:pt x="6561" y="393"/>
                    <a:pt x="5440" y="0"/>
                    <a:pt x="42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734;p9"/>
            <p:cNvSpPr/>
            <p:nvPr/>
          </p:nvSpPr>
          <p:spPr>
            <a:xfrm flipH="1">
              <a:off x="1751451" y="824741"/>
              <a:ext cx="40453" cy="6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9" h="21600" fill="norm" stroke="1" extrusionOk="0">
                  <a:moveTo>
                    <a:pt x="4273" y="0"/>
                  </a:moveTo>
                  <a:cubicBezTo>
                    <a:pt x="1347" y="0"/>
                    <a:pt x="-1454" y="2274"/>
                    <a:pt x="849" y="4669"/>
                  </a:cubicBezTo>
                  <a:cubicBezTo>
                    <a:pt x="4397" y="8851"/>
                    <a:pt x="9190" y="14292"/>
                    <a:pt x="10809" y="19773"/>
                  </a:cubicBezTo>
                  <a:cubicBezTo>
                    <a:pt x="11618" y="20991"/>
                    <a:pt x="13299" y="21600"/>
                    <a:pt x="14979" y="21600"/>
                  </a:cubicBezTo>
                  <a:cubicBezTo>
                    <a:pt x="17594" y="21600"/>
                    <a:pt x="20146" y="20220"/>
                    <a:pt x="19212" y="17702"/>
                  </a:cubicBezTo>
                  <a:cubicBezTo>
                    <a:pt x="17594" y="12221"/>
                    <a:pt x="10809" y="6740"/>
                    <a:pt x="7634" y="1299"/>
                  </a:cubicBezTo>
                  <a:cubicBezTo>
                    <a:pt x="6700" y="365"/>
                    <a:pt x="545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735;p9"/>
            <p:cNvSpPr/>
            <p:nvPr/>
          </p:nvSpPr>
          <p:spPr>
            <a:xfrm flipH="1">
              <a:off x="1570802" y="733146"/>
              <a:ext cx="47591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0" h="21600" fill="norm" stroke="1" extrusionOk="0">
                  <a:moveTo>
                    <a:pt x="4036" y="0"/>
                  </a:moveTo>
                  <a:cubicBezTo>
                    <a:pt x="1389" y="0"/>
                    <a:pt x="-1470" y="2700"/>
                    <a:pt x="859" y="5229"/>
                  </a:cubicBezTo>
                  <a:cubicBezTo>
                    <a:pt x="6312" y="9900"/>
                    <a:pt x="9383" y="14571"/>
                    <a:pt x="13406" y="20057"/>
                  </a:cubicBezTo>
                  <a:cubicBezTo>
                    <a:pt x="13830" y="21171"/>
                    <a:pt x="14677" y="21600"/>
                    <a:pt x="15577" y="21600"/>
                  </a:cubicBezTo>
                  <a:cubicBezTo>
                    <a:pt x="17642" y="21600"/>
                    <a:pt x="20130" y="19414"/>
                    <a:pt x="19230" y="17871"/>
                  </a:cubicBezTo>
                  <a:cubicBezTo>
                    <a:pt x="14783" y="12086"/>
                    <a:pt x="10706" y="6343"/>
                    <a:pt x="6312" y="814"/>
                  </a:cubicBezTo>
                  <a:cubicBezTo>
                    <a:pt x="5677" y="257"/>
                    <a:pt x="488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736;p9"/>
            <p:cNvSpPr/>
            <p:nvPr/>
          </p:nvSpPr>
          <p:spPr>
            <a:xfrm flipH="1">
              <a:off x="1400697" y="591473"/>
              <a:ext cx="64858" cy="4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1" h="21600" fill="norm" stroke="1" extrusionOk="0">
                  <a:moveTo>
                    <a:pt x="17256" y="0"/>
                  </a:moveTo>
                  <a:cubicBezTo>
                    <a:pt x="16907" y="0"/>
                    <a:pt x="16518" y="267"/>
                    <a:pt x="16168" y="1003"/>
                  </a:cubicBezTo>
                  <a:cubicBezTo>
                    <a:pt x="10924" y="4414"/>
                    <a:pt x="5718" y="9964"/>
                    <a:pt x="1483" y="13441"/>
                  </a:cubicBezTo>
                  <a:cubicBezTo>
                    <a:pt x="-964" y="16183"/>
                    <a:pt x="-109" y="21600"/>
                    <a:pt x="2066" y="21600"/>
                  </a:cubicBezTo>
                  <a:cubicBezTo>
                    <a:pt x="2571" y="21600"/>
                    <a:pt x="3115" y="21333"/>
                    <a:pt x="3698" y="20731"/>
                  </a:cubicBezTo>
                  <a:cubicBezTo>
                    <a:pt x="8709" y="16852"/>
                    <a:pt x="13915" y="13441"/>
                    <a:pt x="18150" y="7824"/>
                  </a:cubicBezTo>
                  <a:cubicBezTo>
                    <a:pt x="20636" y="6420"/>
                    <a:pt x="19004" y="0"/>
                    <a:pt x="17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737;p9"/>
            <p:cNvSpPr/>
            <p:nvPr/>
          </p:nvSpPr>
          <p:spPr>
            <a:xfrm flipH="1">
              <a:off x="1527579" y="431766"/>
              <a:ext cx="68518" cy="5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6387" y="0"/>
                  </a:moveTo>
                  <a:cubicBezTo>
                    <a:pt x="15876" y="0"/>
                    <a:pt x="15291" y="189"/>
                    <a:pt x="14706" y="662"/>
                  </a:cubicBezTo>
                  <a:cubicBezTo>
                    <a:pt x="10978" y="5814"/>
                    <a:pt x="6044" y="10682"/>
                    <a:pt x="1110" y="15834"/>
                  </a:cubicBezTo>
                  <a:cubicBezTo>
                    <a:pt x="-1375" y="17819"/>
                    <a:pt x="818" y="21600"/>
                    <a:pt x="2755" y="21600"/>
                  </a:cubicBezTo>
                  <a:cubicBezTo>
                    <a:pt x="3157" y="21600"/>
                    <a:pt x="3596" y="21411"/>
                    <a:pt x="3924" y="20986"/>
                  </a:cubicBezTo>
                  <a:cubicBezTo>
                    <a:pt x="8859" y="15834"/>
                    <a:pt x="13793" y="10682"/>
                    <a:pt x="18690" y="5814"/>
                  </a:cubicBezTo>
                  <a:cubicBezTo>
                    <a:pt x="20225" y="3592"/>
                    <a:pt x="18653" y="0"/>
                    <a:pt x="16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738;p9"/>
            <p:cNvSpPr/>
            <p:nvPr/>
          </p:nvSpPr>
          <p:spPr>
            <a:xfrm flipH="1">
              <a:off x="1705108" y="309423"/>
              <a:ext cx="48498" cy="6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5067" y="0"/>
                  </a:moveTo>
                  <a:cubicBezTo>
                    <a:pt x="14203" y="0"/>
                    <a:pt x="13440" y="275"/>
                    <a:pt x="13034" y="963"/>
                  </a:cubicBezTo>
                  <a:cubicBezTo>
                    <a:pt x="8815" y="7108"/>
                    <a:pt x="4902" y="12107"/>
                    <a:pt x="683" y="16831"/>
                  </a:cubicBezTo>
                  <a:cubicBezTo>
                    <a:pt x="-1197" y="19582"/>
                    <a:pt x="1141" y="21600"/>
                    <a:pt x="3631" y="21600"/>
                  </a:cubicBezTo>
                  <a:cubicBezTo>
                    <a:pt x="4546" y="21600"/>
                    <a:pt x="5512" y="21325"/>
                    <a:pt x="6223" y="20637"/>
                  </a:cubicBezTo>
                  <a:cubicBezTo>
                    <a:pt x="10137" y="14492"/>
                    <a:pt x="14355" y="9493"/>
                    <a:pt x="18268" y="4769"/>
                  </a:cubicBezTo>
                  <a:cubicBezTo>
                    <a:pt x="20403" y="2018"/>
                    <a:pt x="17404" y="0"/>
                    <a:pt x="1506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739;p9"/>
            <p:cNvSpPr/>
            <p:nvPr/>
          </p:nvSpPr>
          <p:spPr>
            <a:xfrm flipH="1">
              <a:off x="1914309" y="286330"/>
              <a:ext cx="31511" cy="7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5" h="21600" fill="norm" stroke="1" extrusionOk="0">
                  <a:moveTo>
                    <a:pt x="13594" y="0"/>
                  </a:moveTo>
                  <a:cubicBezTo>
                    <a:pt x="11676" y="0"/>
                    <a:pt x="9841" y="477"/>
                    <a:pt x="9090" y="1512"/>
                  </a:cubicBezTo>
                  <a:cubicBezTo>
                    <a:pt x="6422" y="7916"/>
                    <a:pt x="4337" y="13246"/>
                    <a:pt x="0" y="18617"/>
                  </a:cubicBezTo>
                  <a:cubicBezTo>
                    <a:pt x="0" y="20407"/>
                    <a:pt x="3169" y="21600"/>
                    <a:pt x="6171" y="21600"/>
                  </a:cubicBezTo>
                  <a:cubicBezTo>
                    <a:pt x="8256" y="21600"/>
                    <a:pt x="10341" y="21003"/>
                    <a:pt x="11259" y="19651"/>
                  </a:cubicBezTo>
                  <a:cubicBezTo>
                    <a:pt x="13427" y="14281"/>
                    <a:pt x="17680" y="8910"/>
                    <a:pt x="19849" y="3819"/>
                  </a:cubicBezTo>
                  <a:cubicBezTo>
                    <a:pt x="21600" y="1631"/>
                    <a:pt x="17347" y="0"/>
                    <a:pt x="135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740;p9"/>
            <p:cNvSpPr/>
            <p:nvPr/>
          </p:nvSpPr>
          <p:spPr>
            <a:xfrm flipH="1">
              <a:off x="2103034" y="367546"/>
              <a:ext cx="52606" cy="5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4" h="21600" fill="norm" stroke="1" extrusionOk="0">
                  <a:moveTo>
                    <a:pt x="3494" y="0"/>
                  </a:moveTo>
                  <a:cubicBezTo>
                    <a:pt x="1110" y="0"/>
                    <a:pt x="-1179" y="3627"/>
                    <a:pt x="681" y="5920"/>
                  </a:cubicBezTo>
                  <a:cubicBezTo>
                    <a:pt x="5878" y="11413"/>
                    <a:pt x="9549" y="15840"/>
                    <a:pt x="14747" y="19947"/>
                  </a:cubicBezTo>
                  <a:cubicBezTo>
                    <a:pt x="15367" y="21120"/>
                    <a:pt x="16130" y="21600"/>
                    <a:pt x="16797" y="21600"/>
                  </a:cubicBezTo>
                  <a:cubicBezTo>
                    <a:pt x="18800" y="21600"/>
                    <a:pt x="20421" y="17867"/>
                    <a:pt x="18418" y="15840"/>
                  </a:cubicBezTo>
                  <a:cubicBezTo>
                    <a:pt x="14747" y="10027"/>
                    <a:pt x="9549" y="5920"/>
                    <a:pt x="5878" y="1493"/>
                  </a:cubicBezTo>
                  <a:cubicBezTo>
                    <a:pt x="5163" y="427"/>
                    <a:pt x="4304" y="0"/>
                    <a:pt x="3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741;p9"/>
            <p:cNvSpPr/>
            <p:nvPr/>
          </p:nvSpPr>
          <p:spPr>
            <a:xfrm flipH="1">
              <a:off x="454616" y="1591879"/>
              <a:ext cx="1817363" cy="62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0" y="5237"/>
                    <a:pt x="4786" y="10961"/>
                    <a:pt x="6675" y="13820"/>
                  </a:cubicBezTo>
                  <a:cubicBezTo>
                    <a:pt x="8496" y="16452"/>
                    <a:pt x="10553" y="18830"/>
                    <a:pt x="12451" y="20489"/>
                  </a:cubicBezTo>
                  <a:cubicBezTo>
                    <a:pt x="13651" y="21355"/>
                    <a:pt x="14875" y="21600"/>
                    <a:pt x="16106" y="21600"/>
                  </a:cubicBezTo>
                  <a:cubicBezTo>
                    <a:pt x="17714" y="21600"/>
                    <a:pt x="19330" y="21181"/>
                    <a:pt x="20909" y="21181"/>
                  </a:cubicBezTo>
                  <a:cubicBezTo>
                    <a:pt x="21110" y="21181"/>
                    <a:pt x="21312" y="21190"/>
                    <a:pt x="21511" y="21203"/>
                  </a:cubicBezTo>
                  <a:lnTo>
                    <a:pt x="21600" y="21203"/>
                  </a:lnTo>
                  <a:cubicBezTo>
                    <a:pt x="15577" y="3578"/>
                    <a:pt x="8001" y="1432"/>
                    <a:pt x="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742;p9"/>
            <p:cNvSpPr/>
            <p:nvPr/>
          </p:nvSpPr>
          <p:spPr>
            <a:xfrm flipH="1">
              <a:off x="464880" y="1680360"/>
              <a:ext cx="1605336" cy="54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46" y="0"/>
                  </a:moveTo>
                  <a:cubicBezTo>
                    <a:pt x="5" y="0"/>
                    <a:pt x="-66" y="529"/>
                    <a:pt x="83" y="757"/>
                  </a:cubicBezTo>
                  <a:cubicBezTo>
                    <a:pt x="3334" y="4912"/>
                    <a:pt x="6807" y="7143"/>
                    <a:pt x="10247" y="10037"/>
                  </a:cubicBezTo>
                  <a:cubicBezTo>
                    <a:pt x="14000" y="13368"/>
                    <a:pt x="17662" y="17523"/>
                    <a:pt x="21281" y="21548"/>
                  </a:cubicBezTo>
                  <a:cubicBezTo>
                    <a:pt x="21305" y="21584"/>
                    <a:pt x="21329" y="21600"/>
                    <a:pt x="21350" y="21600"/>
                  </a:cubicBezTo>
                  <a:cubicBezTo>
                    <a:pt x="21489" y="21600"/>
                    <a:pt x="21534" y="20946"/>
                    <a:pt x="21380" y="20718"/>
                  </a:cubicBezTo>
                  <a:cubicBezTo>
                    <a:pt x="17808" y="16828"/>
                    <a:pt x="14277" y="12802"/>
                    <a:pt x="10660" y="9638"/>
                  </a:cubicBezTo>
                  <a:cubicBezTo>
                    <a:pt x="7187" y="6443"/>
                    <a:pt x="3568" y="4347"/>
                    <a:pt x="229" y="57"/>
                  </a:cubicBezTo>
                  <a:cubicBezTo>
                    <a:pt x="200" y="16"/>
                    <a:pt x="172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743;p9"/>
            <p:cNvSpPr/>
            <p:nvPr/>
          </p:nvSpPr>
          <p:spPr>
            <a:xfrm flipH="1">
              <a:off x="789873" y="1893518"/>
              <a:ext cx="219539" cy="26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1103" y="0"/>
                  </a:moveTo>
                  <a:cubicBezTo>
                    <a:pt x="362" y="0"/>
                    <a:pt x="-454" y="979"/>
                    <a:pt x="300" y="1420"/>
                  </a:cubicBezTo>
                  <a:cubicBezTo>
                    <a:pt x="4575" y="5142"/>
                    <a:pt x="9246" y="8046"/>
                    <a:pt x="13534" y="11488"/>
                  </a:cubicBezTo>
                  <a:cubicBezTo>
                    <a:pt x="16141" y="13489"/>
                    <a:pt x="19787" y="15770"/>
                    <a:pt x="15190" y="17491"/>
                  </a:cubicBezTo>
                  <a:cubicBezTo>
                    <a:pt x="12187" y="18663"/>
                    <a:pt x="8851" y="18943"/>
                    <a:pt x="5922" y="19836"/>
                  </a:cubicBezTo>
                  <a:cubicBezTo>
                    <a:pt x="4983" y="20341"/>
                    <a:pt x="5230" y="21600"/>
                    <a:pt x="6256" y="21600"/>
                  </a:cubicBezTo>
                  <a:cubicBezTo>
                    <a:pt x="6342" y="21600"/>
                    <a:pt x="6454" y="21589"/>
                    <a:pt x="6552" y="21568"/>
                  </a:cubicBezTo>
                  <a:cubicBezTo>
                    <a:pt x="11236" y="20116"/>
                    <a:pt x="16463" y="19567"/>
                    <a:pt x="20429" y="16663"/>
                  </a:cubicBezTo>
                  <a:cubicBezTo>
                    <a:pt x="20738" y="16663"/>
                    <a:pt x="21146" y="16114"/>
                    <a:pt x="20738" y="15770"/>
                  </a:cubicBezTo>
                  <a:cubicBezTo>
                    <a:pt x="15511" y="9488"/>
                    <a:pt x="7899" y="5422"/>
                    <a:pt x="1647" y="247"/>
                  </a:cubicBezTo>
                  <a:cubicBezTo>
                    <a:pt x="1486" y="65"/>
                    <a:pt x="1301" y="0"/>
                    <a:pt x="11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744;p9"/>
            <p:cNvSpPr/>
            <p:nvPr/>
          </p:nvSpPr>
          <p:spPr>
            <a:xfrm flipH="1">
              <a:off x="1112356" y="1795437"/>
              <a:ext cx="284818" cy="24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0135" y="0"/>
                  </a:moveTo>
                  <a:cubicBezTo>
                    <a:pt x="9555" y="0"/>
                    <a:pt x="8937" y="646"/>
                    <a:pt x="9459" y="1269"/>
                  </a:cubicBezTo>
                  <a:cubicBezTo>
                    <a:pt x="12318" y="6029"/>
                    <a:pt x="16076" y="10290"/>
                    <a:pt x="19071" y="15197"/>
                  </a:cubicBezTo>
                  <a:cubicBezTo>
                    <a:pt x="12927" y="16818"/>
                    <a:pt x="6590" y="17452"/>
                    <a:pt x="475" y="19730"/>
                  </a:cubicBezTo>
                  <a:cubicBezTo>
                    <a:pt x="-240" y="20319"/>
                    <a:pt x="-124" y="21600"/>
                    <a:pt x="668" y="21600"/>
                  </a:cubicBezTo>
                  <a:cubicBezTo>
                    <a:pt x="765" y="21600"/>
                    <a:pt x="861" y="21589"/>
                    <a:pt x="977" y="21543"/>
                  </a:cubicBezTo>
                  <a:cubicBezTo>
                    <a:pt x="7420" y="19152"/>
                    <a:pt x="14105" y="18563"/>
                    <a:pt x="20616" y="16750"/>
                  </a:cubicBezTo>
                  <a:cubicBezTo>
                    <a:pt x="21109" y="16750"/>
                    <a:pt x="21360" y="15809"/>
                    <a:pt x="21109" y="15514"/>
                  </a:cubicBezTo>
                  <a:cubicBezTo>
                    <a:pt x="18018" y="10063"/>
                    <a:pt x="13864" y="5553"/>
                    <a:pt x="10763" y="397"/>
                  </a:cubicBezTo>
                  <a:cubicBezTo>
                    <a:pt x="10618" y="113"/>
                    <a:pt x="10376" y="0"/>
                    <a:pt x="10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745;p9"/>
            <p:cNvSpPr/>
            <p:nvPr/>
          </p:nvSpPr>
          <p:spPr>
            <a:xfrm flipH="1">
              <a:off x="1453205" y="1734201"/>
              <a:ext cx="176324" cy="20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12110" y="0"/>
                  </a:moveTo>
                  <a:cubicBezTo>
                    <a:pt x="11315" y="0"/>
                    <a:pt x="10583" y="837"/>
                    <a:pt x="11190" y="1785"/>
                  </a:cubicBezTo>
                  <a:cubicBezTo>
                    <a:pt x="13871" y="5940"/>
                    <a:pt x="17253" y="10458"/>
                    <a:pt x="18453" y="15241"/>
                  </a:cubicBezTo>
                  <a:cubicBezTo>
                    <a:pt x="12936" y="17221"/>
                    <a:pt x="6998" y="18309"/>
                    <a:pt x="686" y="19313"/>
                  </a:cubicBezTo>
                  <a:cubicBezTo>
                    <a:pt x="-420" y="19648"/>
                    <a:pt x="-155" y="21600"/>
                    <a:pt x="1232" y="21600"/>
                  </a:cubicBezTo>
                  <a:cubicBezTo>
                    <a:pt x="1357" y="21600"/>
                    <a:pt x="1466" y="21586"/>
                    <a:pt x="1590" y="21558"/>
                  </a:cubicBezTo>
                  <a:cubicBezTo>
                    <a:pt x="7793" y="20484"/>
                    <a:pt x="14089" y="18964"/>
                    <a:pt x="20292" y="17082"/>
                  </a:cubicBezTo>
                  <a:cubicBezTo>
                    <a:pt x="21180" y="17082"/>
                    <a:pt x="21180" y="16371"/>
                    <a:pt x="21180" y="16008"/>
                  </a:cubicBezTo>
                  <a:cubicBezTo>
                    <a:pt x="19886" y="10375"/>
                    <a:pt x="16193" y="5550"/>
                    <a:pt x="13185" y="711"/>
                  </a:cubicBezTo>
                  <a:cubicBezTo>
                    <a:pt x="12920" y="209"/>
                    <a:pt x="12515" y="0"/>
                    <a:pt x="12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746;p9"/>
            <p:cNvSpPr/>
            <p:nvPr/>
          </p:nvSpPr>
          <p:spPr>
            <a:xfrm flipH="1">
              <a:off x="1751861" y="1700858"/>
              <a:ext cx="109783" cy="14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3010" y="0"/>
                  </a:moveTo>
                  <a:cubicBezTo>
                    <a:pt x="11870" y="0"/>
                    <a:pt x="10731" y="695"/>
                    <a:pt x="11102" y="1926"/>
                  </a:cubicBezTo>
                  <a:cubicBezTo>
                    <a:pt x="12886" y="6293"/>
                    <a:pt x="15338" y="10244"/>
                    <a:pt x="16700" y="14671"/>
                  </a:cubicBezTo>
                  <a:cubicBezTo>
                    <a:pt x="11771" y="16399"/>
                    <a:pt x="6495" y="17312"/>
                    <a:pt x="1095" y="18344"/>
                  </a:cubicBezTo>
                  <a:cubicBezTo>
                    <a:pt x="-639" y="19277"/>
                    <a:pt x="-267" y="21600"/>
                    <a:pt x="1888" y="21600"/>
                  </a:cubicBezTo>
                  <a:cubicBezTo>
                    <a:pt x="2086" y="21600"/>
                    <a:pt x="2284" y="21580"/>
                    <a:pt x="2532" y="21521"/>
                  </a:cubicBezTo>
                  <a:cubicBezTo>
                    <a:pt x="8402" y="19873"/>
                    <a:pt x="14446" y="18860"/>
                    <a:pt x="20317" y="16696"/>
                  </a:cubicBezTo>
                  <a:cubicBezTo>
                    <a:pt x="20961" y="16180"/>
                    <a:pt x="20961" y="15664"/>
                    <a:pt x="20961" y="15168"/>
                  </a:cubicBezTo>
                  <a:cubicBezTo>
                    <a:pt x="19673" y="10324"/>
                    <a:pt x="16973" y="5618"/>
                    <a:pt x="15066" y="1290"/>
                  </a:cubicBezTo>
                  <a:cubicBezTo>
                    <a:pt x="14793" y="397"/>
                    <a:pt x="13901" y="0"/>
                    <a:pt x="130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747;p9"/>
            <p:cNvSpPr/>
            <p:nvPr/>
          </p:nvSpPr>
          <p:spPr>
            <a:xfrm flipH="1">
              <a:off x="1348572" y="1803221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748;p9"/>
            <p:cNvSpPr/>
            <p:nvPr/>
          </p:nvSpPr>
          <p:spPr>
            <a:xfrm flipH="1">
              <a:off x="1393461" y="1754959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749;p9"/>
            <p:cNvSpPr/>
            <p:nvPr/>
          </p:nvSpPr>
          <p:spPr>
            <a:xfrm flipH="1">
              <a:off x="1674732" y="1851483"/>
              <a:ext cx="33668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750;p9"/>
            <p:cNvSpPr/>
            <p:nvPr/>
          </p:nvSpPr>
          <p:spPr>
            <a:xfrm flipH="1">
              <a:off x="1722994" y="1879766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751;p9"/>
            <p:cNvSpPr/>
            <p:nvPr/>
          </p:nvSpPr>
          <p:spPr>
            <a:xfrm flipH="1">
              <a:off x="2111558" y="1646887"/>
              <a:ext cx="33765" cy="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752;p9"/>
            <p:cNvSpPr/>
            <p:nvPr/>
          </p:nvSpPr>
          <p:spPr>
            <a:xfrm flipH="1">
              <a:off x="29016" y="0"/>
              <a:ext cx="1102052" cy="165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128" y="4540"/>
                    <a:pt x="3348" y="10343"/>
                    <a:pt x="7644" y="13794"/>
                  </a:cubicBezTo>
                  <a:cubicBezTo>
                    <a:pt x="9785" y="15513"/>
                    <a:pt x="12199" y="16973"/>
                    <a:pt x="14887" y="18333"/>
                  </a:cubicBezTo>
                  <a:cubicBezTo>
                    <a:pt x="16772" y="19324"/>
                    <a:pt x="18784" y="20957"/>
                    <a:pt x="21198" y="21327"/>
                  </a:cubicBezTo>
                  <a:lnTo>
                    <a:pt x="21198" y="21600"/>
                  </a:lnTo>
                  <a:cubicBezTo>
                    <a:pt x="21600" y="16603"/>
                    <a:pt x="21198" y="11703"/>
                    <a:pt x="16626" y="7534"/>
                  </a:cubicBezTo>
                  <a:cubicBezTo>
                    <a:pt x="12746" y="4084"/>
                    <a:pt x="6036" y="12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753;p9"/>
            <p:cNvSpPr/>
            <p:nvPr/>
          </p:nvSpPr>
          <p:spPr>
            <a:xfrm flipH="1">
              <a:off x="52274" y="176702"/>
              <a:ext cx="929567" cy="142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78" y="0"/>
                  </a:moveTo>
                  <a:cubicBezTo>
                    <a:pt x="78" y="0"/>
                    <a:pt x="-102" y="152"/>
                    <a:pt x="69" y="274"/>
                  </a:cubicBezTo>
                  <a:cubicBezTo>
                    <a:pt x="4564" y="3056"/>
                    <a:pt x="7675" y="6800"/>
                    <a:pt x="11113" y="10126"/>
                  </a:cubicBezTo>
                  <a:cubicBezTo>
                    <a:pt x="14955" y="13704"/>
                    <a:pt x="18414" y="17497"/>
                    <a:pt x="21043" y="21505"/>
                  </a:cubicBezTo>
                  <a:cubicBezTo>
                    <a:pt x="21070" y="21572"/>
                    <a:pt x="21130" y="21600"/>
                    <a:pt x="21199" y="21600"/>
                  </a:cubicBezTo>
                  <a:cubicBezTo>
                    <a:pt x="21336" y="21600"/>
                    <a:pt x="21498" y="21486"/>
                    <a:pt x="21447" y="21342"/>
                  </a:cubicBezTo>
                  <a:cubicBezTo>
                    <a:pt x="18719" y="17182"/>
                    <a:pt x="15129" y="13389"/>
                    <a:pt x="11209" y="9645"/>
                  </a:cubicBezTo>
                  <a:cubicBezTo>
                    <a:pt x="7849" y="6433"/>
                    <a:pt x="4794" y="2740"/>
                    <a:pt x="473" y="59"/>
                  </a:cubicBezTo>
                  <a:cubicBezTo>
                    <a:pt x="416" y="18"/>
                    <a:pt x="344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754;p9"/>
            <p:cNvSpPr/>
            <p:nvPr/>
          </p:nvSpPr>
          <p:spPr>
            <a:xfrm flipH="1">
              <a:off x="132242" y="1096022"/>
              <a:ext cx="304919" cy="27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0518" y="0"/>
                  </a:moveTo>
                  <a:cubicBezTo>
                    <a:pt x="20159" y="0"/>
                    <a:pt x="19746" y="259"/>
                    <a:pt x="19630" y="797"/>
                  </a:cubicBezTo>
                  <a:cubicBezTo>
                    <a:pt x="19630" y="3852"/>
                    <a:pt x="19396" y="6907"/>
                    <a:pt x="19172" y="9961"/>
                  </a:cubicBezTo>
                  <a:cubicBezTo>
                    <a:pt x="18939" y="12415"/>
                    <a:pt x="19172" y="19923"/>
                    <a:pt x="16749" y="19923"/>
                  </a:cubicBezTo>
                  <a:cubicBezTo>
                    <a:pt x="11454" y="19923"/>
                    <a:pt x="5702" y="16868"/>
                    <a:pt x="1152" y="14403"/>
                  </a:cubicBezTo>
                  <a:cubicBezTo>
                    <a:pt x="1054" y="14372"/>
                    <a:pt x="964" y="14362"/>
                    <a:pt x="874" y="14362"/>
                  </a:cubicBezTo>
                  <a:cubicBezTo>
                    <a:pt x="94" y="14362"/>
                    <a:pt x="-418" y="15532"/>
                    <a:pt x="461" y="16071"/>
                  </a:cubicBezTo>
                  <a:cubicBezTo>
                    <a:pt x="5765" y="18680"/>
                    <a:pt x="11697" y="21600"/>
                    <a:pt x="17655" y="21600"/>
                  </a:cubicBezTo>
                  <a:cubicBezTo>
                    <a:pt x="17916" y="21600"/>
                    <a:pt x="18167" y="21590"/>
                    <a:pt x="18418" y="21579"/>
                  </a:cubicBezTo>
                  <a:cubicBezTo>
                    <a:pt x="18939" y="21579"/>
                    <a:pt x="19172" y="21310"/>
                    <a:pt x="19172" y="21051"/>
                  </a:cubicBezTo>
                  <a:cubicBezTo>
                    <a:pt x="20087" y="14403"/>
                    <a:pt x="20841" y="7435"/>
                    <a:pt x="21065" y="797"/>
                  </a:cubicBezTo>
                  <a:cubicBezTo>
                    <a:pt x="21182" y="259"/>
                    <a:pt x="20877" y="0"/>
                    <a:pt x="205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755;p9"/>
            <p:cNvSpPr/>
            <p:nvPr/>
          </p:nvSpPr>
          <p:spPr>
            <a:xfrm flipH="1">
              <a:off x="312002" y="752477"/>
              <a:ext cx="334336" cy="329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600" fill="norm" stroke="1" extrusionOk="0">
                  <a:moveTo>
                    <a:pt x="19745" y="0"/>
                  </a:moveTo>
                  <a:cubicBezTo>
                    <a:pt x="19426" y="0"/>
                    <a:pt x="19053" y="230"/>
                    <a:pt x="18949" y="698"/>
                  </a:cubicBezTo>
                  <a:cubicBezTo>
                    <a:pt x="18949" y="3641"/>
                    <a:pt x="20691" y="20230"/>
                    <a:pt x="17270" y="20230"/>
                  </a:cubicBezTo>
                  <a:cubicBezTo>
                    <a:pt x="11757" y="20018"/>
                    <a:pt x="5583" y="17721"/>
                    <a:pt x="889" y="14777"/>
                  </a:cubicBezTo>
                  <a:cubicBezTo>
                    <a:pt x="810" y="14718"/>
                    <a:pt x="722" y="14692"/>
                    <a:pt x="643" y="14692"/>
                  </a:cubicBezTo>
                  <a:cubicBezTo>
                    <a:pt x="118" y="14692"/>
                    <a:pt x="-296" y="15764"/>
                    <a:pt x="277" y="16138"/>
                  </a:cubicBezTo>
                  <a:cubicBezTo>
                    <a:pt x="5790" y="19575"/>
                    <a:pt x="12576" y="21600"/>
                    <a:pt x="18949" y="21600"/>
                  </a:cubicBezTo>
                  <a:cubicBezTo>
                    <a:pt x="19411" y="21600"/>
                    <a:pt x="19617" y="21379"/>
                    <a:pt x="19617" y="21158"/>
                  </a:cubicBezTo>
                  <a:cubicBezTo>
                    <a:pt x="21304" y="14335"/>
                    <a:pt x="20023" y="7520"/>
                    <a:pt x="20230" y="698"/>
                  </a:cubicBezTo>
                  <a:cubicBezTo>
                    <a:pt x="20333" y="230"/>
                    <a:pt x="20063" y="0"/>
                    <a:pt x="197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756;p9"/>
            <p:cNvSpPr/>
            <p:nvPr/>
          </p:nvSpPr>
          <p:spPr>
            <a:xfrm flipH="1">
              <a:off x="491491" y="537761"/>
              <a:ext cx="325860" cy="2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20027" y="0"/>
                  </a:moveTo>
                  <a:cubicBezTo>
                    <a:pt x="19693" y="0"/>
                    <a:pt x="19358" y="285"/>
                    <a:pt x="19358" y="834"/>
                  </a:cubicBezTo>
                  <a:cubicBezTo>
                    <a:pt x="19576" y="4361"/>
                    <a:pt x="21340" y="19282"/>
                    <a:pt x="17753" y="19811"/>
                  </a:cubicBezTo>
                  <a:cubicBezTo>
                    <a:pt x="17084" y="19913"/>
                    <a:pt x="16406" y="19953"/>
                    <a:pt x="15720" y="19953"/>
                  </a:cubicBezTo>
                  <a:cubicBezTo>
                    <a:pt x="10695" y="19953"/>
                    <a:pt x="5334" y="17463"/>
                    <a:pt x="802" y="16030"/>
                  </a:cubicBezTo>
                  <a:cubicBezTo>
                    <a:pt x="735" y="16009"/>
                    <a:pt x="668" y="15999"/>
                    <a:pt x="610" y="15999"/>
                  </a:cubicBezTo>
                  <a:cubicBezTo>
                    <a:pt x="-135" y="15999"/>
                    <a:pt x="-260" y="17412"/>
                    <a:pt x="585" y="17656"/>
                  </a:cubicBezTo>
                  <a:cubicBezTo>
                    <a:pt x="3695" y="18439"/>
                    <a:pt x="6806" y="19547"/>
                    <a:pt x="9976" y="20390"/>
                  </a:cubicBezTo>
                  <a:cubicBezTo>
                    <a:pt x="11916" y="20777"/>
                    <a:pt x="14433" y="21600"/>
                    <a:pt x="16691" y="21600"/>
                  </a:cubicBezTo>
                  <a:cubicBezTo>
                    <a:pt x="17543" y="21600"/>
                    <a:pt x="18355" y="21478"/>
                    <a:pt x="19091" y="21173"/>
                  </a:cubicBezTo>
                  <a:cubicBezTo>
                    <a:pt x="21131" y="20065"/>
                    <a:pt x="20914" y="15765"/>
                    <a:pt x="20914" y="13875"/>
                  </a:cubicBezTo>
                  <a:cubicBezTo>
                    <a:pt x="21131" y="9504"/>
                    <a:pt x="20914" y="5133"/>
                    <a:pt x="20696" y="834"/>
                  </a:cubicBezTo>
                  <a:cubicBezTo>
                    <a:pt x="20696" y="285"/>
                    <a:pt x="20362" y="0"/>
                    <a:pt x="20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757;p9"/>
            <p:cNvSpPr/>
            <p:nvPr/>
          </p:nvSpPr>
          <p:spPr>
            <a:xfrm flipH="1">
              <a:off x="675544" y="298136"/>
              <a:ext cx="312868" cy="23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0" h="21600" fill="norm" stroke="1" extrusionOk="0">
                  <a:moveTo>
                    <a:pt x="18184" y="0"/>
                  </a:moveTo>
                  <a:cubicBezTo>
                    <a:pt x="17859" y="0"/>
                    <a:pt x="17534" y="328"/>
                    <a:pt x="17534" y="996"/>
                  </a:cubicBezTo>
                  <a:cubicBezTo>
                    <a:pt x="17794" y="5197"/>
                    <a:pt x="19719" y="19524"/>
                    <a:pt x="15609" y="19524"/>
                  </a:cubicBezTo>
                  <a:cubicBezTo>
                    <a:pt x="10808" y="19135"/>
                    <a:pt x="5389" y="15250"/>
                    <a:pt x="1068" y="12360"/>
                  </a:cubicBezTo>
                  <a:cubicBezTo>
                    <a:pt x="995" y="12336"/>
                    <a:pt x="922" y="12324"/>
                    <a:pt x="849" y="12324"/>
                  </a:cubicBezTo>
                  <a:cubicBezTo>
                    <a:pt x="85" y="12324"/>
                    <a:pt x="-370" y="13744"/>
                    <a:pt x="394" y="14315"/>
                  </a:cubicBezTo>
                  <a:cubicBezTo>
                    <a:pt x="2790" y="15942"/>
                    <a:pt x="5389" y="17193"/>
                    <a:pt x="7997" y="18832"/>
                  </a:cubicBezTo>
                  <a:cubicBezTo>
                    <a:pt x="10255" y="19973"/>
                    <a:pt x="13188" y="21600"/>
                    <a:pt x="15763" y="21600"/>
                  </a:cubicBezTo>
                  <a:cubicBezTo>
                    <a:pt x="16153" y="21600"/>
                    <a:pt x="16535" y="21564"/>
                    <a:pt x="16908" y="21479"/>
                  </a:cubicBezTo>
                  <a:cubicBezTo>
                    <a:pt x="21230" y="20155"/>
                    <a:pt x="19094" y="5512"/>
                    <a:pt x="18834" y="996"/>
                  </a:cubicBezTo>
                  <a:cubicBezTo>
                    <a:pt x="18834" y="328"/>
                    <a:pt x="18509" y="0"/>
                    <a:pt x="181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758;p9"/>
            <p:cNvSpPr/>
            <p:nvPr/>
          </p:nvSpPr>
          <p:spPr>
            <a:xfrm flipH="1">
              <a:off x="519679" y="419441"/>
              <a:ext cx="33765" cy="3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759;p9"/>
            <p:cNvSpPr/>
            <p:nvPr/>
          </p:nvSpPr>
          <p:spPr>
            <a:xfrm flipH="1">
              <a:off x="568850" y="367805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760;p9"/>
            <p:cNvSpPr/>
            <p:nvPr/>
          </p:nvSpPr>
          <p:spPr>
            <a:xfrm flipH="1">
              <a:off x="582083" y="440199"/>
              <a:ext cx="33765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761;p9"/>
            <p:cNvSpPr/>
            <p:nvPr/>
          </p:nvSpPr>
          <p:spPr>
            <a:xfrm flipH="1">
              <a:off x="797707" y="634935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762;p9"/>
            <p:cNvSpPr/>
            <p:nvPr/>
          </p:nvSpPr>
          <p:spPr>
            <a:xfrm flipH="1">
              <a:off x="845969" y="569288"/>
              <a:ext cx="33668" cy="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763;p9"/>
            <p:cNvSpPr/>
            <p:nvPr/>
          </p:nvSpPr>
          <p:spPr>
            <a:xfrm flipH="1">
              <a:off x="870100" y="641681"/>
              <a:ext cx="33668" cy="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764;p9"/>
            <p:cNvSpPr/>
            <p:nvPr/>
          </p:nvSpPr>
          <p:spPr>
            <a:xfrm flipH="1">
              <a:off x="415760" y="1151679"/>
              <a:ext cx="33667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765;p9"/>
            <p:cNvSpPr/>
            <p:nvPr/>
          </p:nvSpPr>
          <p:spPr>
            <a:xfrm flipH="1">
              <a:off x="488931" y="1130921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766;p9"/>
            <p:cNvSpPr/>
            <p:nvPr/>
          </p:nvSpPr>
          <p:spPr>
            <a:xfrm flipH="1">
              <a:off x="176913" y="918671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767;p9"/>
            <p:cNvSpPr/>
            <p:nvPr/>
          </p:nvSpPr>
          <p:spPr>
            <a:xfrm flipH="1">
              <a:off x="190373" y="839661"/>
              <a:ext cx="34349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342" y="0"/>
                  </a:moveTo>
                  <a:cubicBezTo>
                    <a:pt x="-2448" y="0"/>
                    <a:pt x="-2448" y="21600"/>
                    <a:pt x="7342" y="21600"/>
                  </a:cubicBezTo>
                  <a:cubicBezTo>
                    <a:pt x="19152" y="21600"/>
                    <a:pt x="19152" y="0"/>
                    <a:pt x="7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768;p9"/>
            <p:cNvSpPr/>
            <p:nvPr/>
          </p:nvSpPr>
          <p:spPr>
            <a:xfrm flipH="1">
              <a:off x="1015666" y="232230"/>
              <a:ext cx="33667" cy="3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769;p9"/>
            <p:cNvSpPr/>
            <p:nvPr/>
          </p:nvSpPr>
          <p:spPr>
            <a:xfrm flipH="1">
              <a:off x="-1" y="909200"/>
              <a:ext cx="1302241" cy="130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7" h="21600" fill="norm" stroke="1" extrusionOk="0">
                  <a:moveTo>
                    <a:pt x="2703" y="0"/>
                  </a:moveTo>
                  <a:cubicBezTo>
                    <a:pt x="2258" y="0"/>
                    <a:pt x="1850" y="245"/>
                    <a:pt x="1513" y="847"/>
                  </a:cubicBezTo>
                  <a:cubicBezTo>
                    <a:pt x="848" y="2115"/>
                    <a:pt x="3982" y="6086"/>
                    <a:pt x="4648" y="7286"/>
                  </a:cubicBezTo>
                  <a:cubicBezTo>
                    <a:pt x="2489" y="7520"/>
                    <a:pt x="-1991" y="7866"/>
                    <a:pt x="996" y="11313"/>
                  </a:cubicBezTo>
                  <a:cubicBezTo>
                    <a:pt x="2489" y="12981"/>
                    <a:pt x="5784" y="13493"/>
                    <a:pt x="7685" y="14527"/>
                  </a:cubicBezTo>
                  <a:cubicBezTo>
                    <a:pt x="5414" y="15849"/>
                    <a:pt x="1921" y="17808"/>
                    <a:pt x="6094" y="19807"/>
                  </a:cubicBezTo>
                  <a:cubicBezTo>
                    <a:pt x="8759" y="21310"/>
                    <a:pt x="16116" y="21366"/>
                    <a:pt x="19103" y="21600"/>
                  </a:cubicBezTo>
                  <a:cubicBezTo>
                    <a:pt x="19251" y="18154"/>
                    <a:pt x="19609" y="10500"/>
                    <a:pt x="18843" y="7052"/>
                  </a:cubicBezTo>
                  <a:cubicBezTo>
                    <a:pt x="18295" y="4874"/>
                    <a:pt x="17660" y="4027"/>
                    <a:pt x="17042" y="4027"/>
                  </a:cubicBezTo>
                  <a:cubicBezTo>
                    <a:pt x="16033" y="4027"/>
                    <a:pt x="15073" y="6280"/>
                    <a:pt x="14623" y="8666"/>
                  </a:cubicBezTo>
                  <a:cubicBezTo>
                    <a:pt x="13420" y="4448"/>
                    <a:pt x="12046" y="230"/>
                    <a:pt x="10456" y="230"/>
                  </a:cubicBezTo>
                  <a:cubicBezTo>
                    <a:pt x="9598" y="230"/>
                    <a:pt x="8676" y="1460"/>
                    <a:pt x="7685" y="4584"/>
                  </a:cubicBezTo>
                  <a:cubicBezTo>
                    <a:pt x="6904" y="3988"/>
                    <a:pt x="4498" y="0"/>
                    <a:pt x="2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770;p9"/>
            <p:cNvSpPr/>
            <p:nvPr/>
          </p:nvSpPr>
          <p:spPr>
            <a:xfrm flipH="1">
              <a:off x="10539" y="1007152"/>
              <a:ext cx="1086612" cy="123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348" y="0"/>
                  </a:moveTo>
                  <a:cubicBezTo>
                    <a:pt x="103" y="0"/>
                    <a:pt x="-131" y="329"/>
                    <a:pt x="86" y="519"/>
                  </a:cubicBezTo>
                  <a:cubicBezTo>
                    <a:pt x="6623" y="7852"/>
                    <a:pt x="13571" y="14760"/>
                    <a:pt x="20796" y="21496"/>
                  </a:cubicBezTo>
                  <a:cubicBezTo>
                    <a:pt x="20860" y="21568"/>
                    <a:pt x="20934" y="21600"/>
                    <a:pt x="21008" y="21600"/>
                  </a:cubicBezTo>
                  <a:cubicBezTo>
                    <a:pt x="21242" y="21600"/>
                    <a:pt x="21469" y="21296"/>
                    <a:pt x="21270" y="21074"/>
                  </a:cubicBezTo>
                  <a:cubicBezTo>
                    <a:pt x="14111" y="14338"/>
                    <a:pt x="7097" y="7371"/>
                    <a:pt x="560" y="98"/>
                  </a:cubicBezTo>
                  <a:cubicBezTo>
                    <a:pt x="496" y="27"/>
                    <a:pt x="422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771;p9"/>
            <p:cNvSpPr/>
            <p:nvPr/>
          </p:nvSpPr>
          <p:spPr>
            <a:xfrm flipH="1">
              <a:off x="574466" y="1142727"/>
              <a:ext cx="482392" cy="46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19724" y="0"/>
                  </a:moveTo>
                  <a:cubicBezTo>
                    <a:pt x="19351" y="0"/>
                    <a:pt x="18978" y="241"/>
                    <a:pt x="18978" y="730"/>
                  </a:cubicBezTo>
                  <a:cubicBezTo>
                    <a:pt x="19120" y="7085"/>
                    <a:pt x="19826" y="13586"/>
                    <a:pt x="19334" y="19954"/>
                  </a:cubicBezTo>
                  <a:cubicBezTo>
                    <a:pt x="18679" y="19990"/>
                    <a:pt x="18024" y="20002"/>
                    <a:pt x="17368" y="20002"/>
                  </a:cubicBezTo>
                  <a:cubicBezTo>
                    <a:pt x="11876" y="20002"/>
                    <a:pt x="6294" y="18947"/>
                    <a:pt x="678" y="18947"/>
                  </a:cubicBezTo>
                  <a:cubicBezTo>
                    <a:pt x="-226" y="18947"/>
                    <a:pt x="-226" y="20533"/>
                    <a:pt x="678" y="20533"/>
                  </a:cubicBezTo>
                  <a:cubicBezTo>
                    <a:pt x="6249" y="20533"/>
                    <a:pt x="11792" y="21600"/>
                    <a:pt x="17244" y="21600"/>
                  </a:cubicBezTo>
                  <a:cubicBezTo>
                    <a:pt x="18176" y="21600"/>
                    <a:pt x="19103" y="21570"/>
                    <a:pt x="20029" y="21497"/>
                  </a:cubicBezTo>
                  <a:cubicBezTo>
                    <a:pt x="20464" y="21497"/>
                    <a:pt x="20792" y="21190"/>
                    <a:pt x="20792" y="20726"/>
                  </a:cubicBezTo>
                  <a:cubicBezTo>
                    <a:pt x="21374" y="14111"/>
                    <a:pt x="20611" y="7339"/>
                    <a:pt x="20464" y="730"/>
                  </a:cubicBezTo>
                  <a:cubicBezTo>
                    <a:pt x="20464" y="241"/>
                    <a:pt x="20097" y="0"/>
                    <a:pt x="197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772;p9"/>
            <p:cNvSpPr/>
            <p:nvPr/>
          </p:nvSpPr>
          <p:spPr>
            <a:xfrm flipH="1">
              <a:off x="196115" y="1544654"/>
              <a:ext cx="513728" cy="47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20391" y="0"/>
                  </a:moveTo>
                  <a:cubicBezTo>
                    <a:pt x="20032" y="0"/>
                    <a:pt x="19668" y="235"/>
                    <a:pt x="19668" y="711"/>
                  </a:cubicBezTo>
                  <a:cubicBezTo>
                    <a:pt x="19807" y="7008"/>
                    <a:pt x="19979" y="13451"/>
                    <a:pt x="19122" y="19713"/>
                  </a:cubicBezTo>
                  <a:cubicBezTo>
                    <a:pt x="19047" y="19977"/>
                    <a:pt x="17634" y="20060"/>
                    <a:pt x="15936" y="20060"/>
                  </a:cubicBezTo>
                  <a:cubicBezTo>
                    <a:pt x="13543" y="20060"/>
                    <a:pt x="10592" y="19901"/>
                    <a:pt x="10089" y="19901"/>
                  </a:cubicBezTo>
                  <a:cubicBezTo>
                    <a:pt x="9307" y="19942"/>
                    <a:pt x="8536" y="19960"/>
                    <a:pt x="7760" y="19960"/>
                  </a:cubicBezTo>
                  <a:cubicBezTo>
                    <a:pt x="5388" y="19960"/>
                    <a:pt x="3026" y="19783"/>
                    <a:pt x="644" y="19413"/>
                  </a:cubicBezTo>
                  <a:cubicBezTo>
                    <a:pt x="606" y="19407"/>
                    <a:pt x="569" y="19401"/>
                    <a:pt x="531" y="19401"/>
                  </a:cubicBezTo>
                  <a:cubicBezTo>
                    <a:pt x="-213" y="19401"/>
                    <a:pt x="-176" y="20853"/>
                    <a:pt x="644" y="20994"/>
                  </a:cubicBezTo>
                  <a:cubicBezTo>
                    <a:pt x="3696" y="21453"/>
                    <a:pt x="6759" y="21535"/>
                    <a:pt x="9827" y="21535"/>
                  </a:cubicBezTo>
                  <a:cubicBezTo>
                    <a:pt x="11599" y="21535"/>
                    <a:pt x="13371" y="21512"/>
                    <a:pt x="15149" y="21512"/>
                  </a:cubicBezTo>
                  <a:cubicBezTo>
                    <a:pt x="16611" y="21512"/>
                    <a:pt x="18073" y="21529"/>
                    <a:pt x="19534" y="21600"/>
                  </a:cubicBezTo>
                  <a:cubicBezTo>
                    <a:pt x="19807" y="21600"/>
                    <a:pt x="20252" y="21300"/>
                    <a:pt x="20252" y="20994"/>
                  </a:cubicBezTo>
                  <a:cubicBezTo>
                    <a:pt x="21387" y="14398"/>
                    <a:pt x="21248" y="7461"/>
                    <a:pt x="21114" y="711"/>
                  </a:cubicBezTo>
                  <a:cubicBezTo>
                    <a:pt x="21114" y="235"/>
                    <a:pt x="20750" y="0"/>
                    <a:pt x="203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773;p9"/>
            <p:cNvSpPr/>
            <p:nvPr/>
          </p:nvSpPr>
          <p:spPr>
            <a:xfrm flipH="1">
              <a:off x="453351" y="1393899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774;p9"/>
            <p:cNvSpPr/>
            <p:nvPr/>
          </p:nvSpPr>
          <p:spPr>
            <a:xfrm flipH="1">
              <a:off x="453351" y="1262345"/>
              <a:ext cx="49334" cy="5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775;p9"/>
            <p:cNvSpPr/>
            <p:nvPr/>
          </p:nvSpPr>
          <p:spPr>
            <a:xfrm flipH="1">
              <a:off x="688824" y="1283233"/>
              <a:ext cx="49334" cy="5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776;p9"/>
            <p:cNvSpPr/>
            <p:nvPr/>
          </p:nvSpPr>
          <p:spPr>
            <a:xfrm flipH="1">
              <a:off x="1035872" y="1428799"/>
              <a:ext cx="49237" cy="5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88" y="0"/>
                  </a:moveTo>
                  <a:cubicBezTo>
                    <a:pt x="-2529" y="0"/>
                    <a:pt x="-2529" y="21600"/>
                    <a:pt x="7588" y="21600"/>
                  </a:cubicBezTo>
                  <a:cubicBezTo>
                    <a:pt x="19071" y="21600"/>
                    <a:pt x="19071" y="0"/>
                    <a:pt x="75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777;p9"/>
            <p:cNvSpPr/>
            <p:nvPr/>
          </p:nvSpPr>
          <p:spPr>
            <a:xfrm flipH="1">
              <a:off x="1139824" y="1470444"/>
              <a:ext cx="49334" cy="5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73" y="0"/>
                  </a:moveTo>
                  <a:cubicBezTo>
                    <a:pt x="-2524" y="0"/>
                    <a:pt x="-2524" y="21600"/>
                    <a:pt x="7573" y="21600"/>
                  </a:cubicBezTo>
                  <a:cubicBezTo>
                    <a:pt x="19076" y="21600"/>
                    <a:pt x="19076" y="0"/>
                    <a:pt x="75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778;p9"/>
            <p:cNvSpPr/>
            <p:nvPr/>
          </p:nvSpPr>
          <p:spPr>
            <a:xfrm flipH="1">
              <a:off x="578158" y="1796604"/>
              <a:ext cx="49334" cy="5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779;p9"/>
            <p:cNvSpPr/>
            <p:nvPr/>
          </p:nvSpPr>
          <p:spPr>
            <a:xfrm flipH="1">
              <a:off x="862608" y="1934775"/>
              <a:ext cx="49236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0" y="0"/>
                  </a:moveTo>
                  <a:cubicBezTo>
                    <a:pt x="-2593" y="0"/>
                    <a:pt x="-2593" y="21600"/>
                    <a:pt x="7780" y="21600"/>
                  </a:cubicBezTo>
                  <a:cubicBezTo>
                    <a:pt x="19007" y="21600"/>
                    <a:pt x="19007" y="0"/>
                    <a:pt x="77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780;p9"/>
            <p:cNvSpPr/>
            <p:nvPr/>
          </p:nvSpPr>
          <p:spPr>
            <a:xfrm flipH="1">
              <a:off x="168739" y="1331495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73" y="0"/>
                  </a:moveTo>
                  <a:cubicBezTo>
                    <a:pt x="-2524" y="0"/>
                    <a:pt x="-2524" y="21600"/>
                    <a:pt x="7573" y="21600"/>
                  </a:cubicBezTo>
                  <a:cubicBezTo>
                    <a:pt x="19076" y="21600"/>
                    <a:pt x="19076" y="0"/>
                    <a:pt x="75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781;p9"/>
            <p:cNvSpPr/>
            <p:nvPr/>
          </p:nvSpPr>
          <p:spPr>
            <a:xfrm flipH="1">
              <a:off x="85545" y="1830725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782;p9"/>
            <p:cNvSpPr/>
            <p:nvPr/>
          </p:nvSpPr>
          <p:spPr>
            <a:xfrm flipH="1">
              <a:off x="1683230" y="1259102"/>
              <a:ext cx="46803" cy="4826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783;p9"/>
            <p:cNvSpPr/>
            <p:nvPr/>
          </p:nvSpPr>
          <p:spPr>
            <a:xfrm flipH="1">
              <a:off x="1641681" y="1189173"/>
              <a:ext cx="44274" cy="4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48" y="0"/>
                  </a:moveTo>
                  <a:cubicBezTo>
                    <a:pt x="-2516" y="0"/>
                    <a:pt x="-2516" y="21600"/>
                    <a:pt x="7548" y="21600"/>
                  </a:cubicBezTo>
                  <a:cubicBezTo>
                    <a:pt x="19084" y="21600"/>
                    <a:pt x="19084" y="0"/>
                    <a:pt x="75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784;p9"/>
            <p:cNvSpPr/>
            <p:nvPr/>
          </p:nvSpPr>
          <p:spPr>
            <a:xfrm flipH="1">
              <a:off x="1606685" y="1269092"/>
              <a:ext cx="46803" cy="4489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36" name="Google Shape;1785;p9"/>
          <p:cNvGrpSpPr/>
          <p:nvPr/>
        </p:nvGrpSpPr>
        <p:grpSpPr>
          <a:xfrm>
            <a:off x="-40072" y="-156700"/>
            <a:ext cx="2565217" cy="2584638"/>
            <a:chOff x="0" y="0"/>
            <a:chExt cx="2565216" cy="2584637"/>
          </a:xfrm>
        </p:grpSpPr>
        <p:sp>
          <p:nvSpPr>
            <p:cNvPr id="2006" name="Google Shape;1786;p9"/>
            <p:cNvSpPr/>
            <p:nvPr/>
          </p:nvSpPr>
          <p:spPr>
            <a:xfrm>
              <a:off x="1375668" y="1137836"/>
              <a:ext cx="813328" cy="43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44" y="991"/>
                  </a:moveTo>
                  <a:cubicBezTo>
                    <a:pt x="20310" y="2219"/>
                    <a:pt x="20631" y="3479"/>
                    <a:pt x="20965" y="4700"/>
                  </a:cubicBezTo>
                  <a:cubicBezTo>
                    <a:pt x="21139" y="5563"/>
                    <a:pt x="20242" y="5889"/>
                    <a:pt x="19785" y="6215"/>
                  </a:cubicBezTo>
                  <a:cubicBezTo>
                    <a:pt x="18144" y="7775"/>
                    <a:pt x="16503" y="8965"/>
                    <a:pt x="14862" y="10154"/>
                  </a:cubicBezTo>
                  <a:cubicBezTo>
                    <a:pt x="13582" y="11171"/>
                    <a:pt x="1358" y="20577"/>
                    <a:pt x="1099" y="20577"/>
                  </a:cubicBezTo>
                  <a:cubicBezTo>
                    <a:pt x="1099" y="20577"/>
                    <a:pt x="1095" y="20577"/>
                    <a:pt x="1095" y="20571"/>
                  </a:cubicBezTo>
                  <a:cubicBezTo>
                    <a:pt x="812" y="19381"/>
                    <a:pt x="723" y="18192"/>
                    <a:pt x="549" y="17002"/>
                  </a:cubicBezTo>
                  <a:cubicBezTo>
                    <a:pt x="351" y="15442"/>
                    <a:pt x="3460" y="13601"/>
                    <a:pt x="4005" y="13230"/>
                  </a:cubicBezTo>
                  <a:cubicBezTo>
                    <a:pt x="6196" y="11344"/>
                    <a:pt x="8294" y="9662"/>
                    <a:pt x="10484" y="7942"/>
                  </a:cubicBezTo>
                  <a:cubicBezTo>
                    <a:pt x="13647" y="5582"/>
                    <a:pt x="16899" y="3191"/>
                    <a:pt x="20044" y="991"/>
                  </a:cubicBezTo>
                  <a:close/>
                  <a:moveTo>
                    <a:pt x="20140" y="0"/>
                  </a:moveTo>
                  <a:cubicBezTo>
                    <a:pt x="20082" y="0"/>
                    <a:pt x="20024" y="38"/>
                    <a:pt x="19983" y="109"/>
                  </a:cubicBezTo>
                  <a:cubicBezTo>
                    <a:pt x="13265" y="4732"/>
                    <a:pt x="6633" y="10007"/>
                    <a:pt x="89" y="15653"/>
                  </a:cubicBezTo>
                  <a:cubicBezTo>
                    <a:pt x="0" y="15653"/>
                    <a:pt x="0" y="15979"/>
                    <a:pt x="0" y="16146"/>
                  </a:cubicBezTo>
                  <a:cubicBezTo>
                    <a:pt x="177" y="17866"/>
                    <a:pt x="351" y="19547"/>
                    <a:pt x="723" y="21267"/>
                  </a:cubicBezTo>
                  <a:cubicBezTo>
                    <a:pt x="812" y="21434"/>
                    <a:pt x="897" y="21600"/>
                    <a:pt x="986" y="21600"/>
                  </a:cubicBezTo>
                  <a:cubicBezTo>
                    <a:pt x="7837" y="16472"/>
                    <a:pt x="14947" y="12040"/>
                    <a:pt x="21511" y="5723"/>
                  </a:cubicBezTo>
                  <a:cubicBezTo>
                    <a:pt x="21600" y="5563"/>
                    <a:pt x="21600" y="5397"/>
                    <a:pt x="21600" y="5192"/>
                  </a:cubicBezTo>
                  <a:cubicBezTo>
                    <a:pt x="21139" y="3510"/>
                    <a:pt x="20682" y="1950"/>
                    <a:pt x="20331" y="269"/>
                  </a:cubicBezTo>
                  <a:cubicBezTo>
                    <a:pt x="20300" y="77"/>
                    <a:pt x="20222" y="0"/>
                    <a:pt x="201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787;p9"/>
            <p:cNvSpPr/>
            <p:nvPr/>
          </p:nvSpPr>
          <p:spPr>
            <a:xfrm>
              <a:off x="1210973" y="1451554"/>
              <a:ext cx="208424" cy="17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860" y="0"/>
                  </a:moveTo>
                  <a:cubicBezTo>
                    <a:pt x="17755" y="0"/>
                    <a:pt x="17637" y="31"/>
                    <a:pt x="17506" y="93"/>
                  </a:cubicBezTo>
                  <a:cubicBezTo>
                    <a:pt x="11522" y="1677"/>
                    <a:pt x="6312" y="4565"/>
                    <a:pt x="669" y="7065"/>
                  </a:cubicBezTo>
                  <a:cubicBezTo>
                    <a:pt x="328" y="7562"/>
                    <a:pt x="0" y="7951"/>
                    <a:pt x="0" y="8354"/>
                  </a:cubicBezTo>
                  <a:cubicBezTo>
                    <a:pt x="1339" y="12531"/>
                    <a:pt x="2441" y="16615"/>
                    <a:pt x="3451" y="20808"/>
                  </a:cubicBezTo>
                  <a:cubicBezTo>
                    <a:pt x="3779" y="21196"/>
                    <a:pt x="4199" y="21600"/>
                    <a:pt x="4540" y="21600"/>
                  </a:cubicBezTo>
                  <a:cubicBezTo>
                    <a:pt x="10091" y="19115"/>
                    <a:pt x="15393" y="17019"/>
                    <a:pt x="20616" y="14535"/>
                  </a:cubicBezTo>
                  <a:cubicBezTo>
                    <a:pt x="21600" y="14177"/>
                    <a:pt x="21429" y="12454"/>
                    <a:pt x="20603" y="12454"/>
                  </a:cubicBezTo>
                  <a:cubicBezTo>
                    <a:pt x="20498" y="12454"/>
                    <a:pt x="20393" y="12485"/>
                    <a:pt x="20275" y="12531"/>
                  </a:cubicBezTo>
                  <a:cubicBezTo>
                    <a:pt x="15262" y="14923"/>
                    <a:pt x="10170" y="17330"/>
                    <a:pt x="4842" y="19271"/>
                  </a:cubicBezTo>
                  <a:cubicBezTo>
                    <a:pt x="3753" y="15777"/>
                    <a:pt x="3097" y="12283"/>
                    <a:pt x="1982" y="8851"/>
                  </a:cubicBezTo>
                  <a:cubicBezTo>
                    <a:pt x="7086" y="6429"/>
                    <a:pt x="12427" y="3680"/>
                    <a:pt x="17834" y="1677"/>
                  </a:cubicBezTo>
                  <a:cubicBezTo>
                    <a:pt x="18792" y="1335"/>
                    <a:pt x="18595" y="0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788;p9"/>
            <p:cNvSpPr/>
            <p:nvPr/>
          </p:nvSpPr>
          <p:spPr>
            <a:xfrm>
              <a:off x="1439612" y="1210677"/>
              <a:ext cx="650914" cy="28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0609" y="0"/>
                  </a:moveTo>
                  <a:cubicBezTo>
                    <a:pt x="20550" y="0"/>
                    <a:pt x="20488" y="29"/>
                    <a:pt x="20425" y="77"/>
                  </a:cubicBezTo>
                  <a:cubicBezTo>
                    <a:pt x="13735" y="6506"/>
                    <a:pt x="7050" y="12434"/>
                    <a:pt x="360" y="18872"/>
                  </a:cubicBezTo>
                  <a:cubicBezTo>
                    <a:pt x="-224" y="19566"/>
                    <a:pt x="-32" y="21600"/>
                    <a:pt x="473" y="21600"/>
                  </a:cubicBezTo>
                  <a:cubicBezTo>
                    <a:pt x="548" y="21600"/>
                    <a:pt x="623" y="21561"/>
                    <a:pt x="710" y="21465"/>
                  </a:cubicBezTo>
                  <a:cubicBezTo>
                    <a:pt x="7396" y="15036"/>
                    <a:pt x="14086" y="8848"/>
                    <a:pt x="20771" y="2670"/>
                  </a:cubicBezTo>
                  <a:cubicBezTo>
                    <a:pt x="21376" y="1947"/>
                    <a:pt x="21151" y="0"/>
                    <a:pt x="206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789;p9"/>
            <p:cNvSpPr/>
            <p:nvPr/>
          </p:nvSpPr>
          <p:spPr>
            <a:xfrm>
              <a:off x="50668" y="1602246"/>
              <a:ext cx="1271295" cy="98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1794" y="393"/>
                  </a:moveTo>
                  <a:cubicBezTo>
                    <a:pt x="14710" y="393"/>
                    <a:pt x="17602" y="1929"/>
                    <a:pt x="19038" y="5762"/>
                  </a:cubicBezTo>
                  <a:cubicBezTo>
                    <a:pt x="20171" y="8697"/>
                    <a:pt x="20339" y="13298"/>
                    <a:pt x="17944" y="15182"/>
                  </a:cubicBezTo>
                  <a:cubicBezTo>
                    <a:pt x="17452" y="15575"/>
                    <a:pt x="16949" y="15711"/>
                    <a:pt x="16439" y="15711"/>
                  </a:cubicBezTo>
                  <a:cubicBezTo>
                    <a:pt x="15775" y="15711"/>
                    <a:pt x="15099" y="15479"/>
                    <a:pt x="14427" y="15273"/>
                  </a:cubicBezTo>
                  <a:cubicBezTo>
                    <a:pt x="13755" y="15019"/>
                    <a:pt x="13081" y="14762"/>
                    <a:pt x="12418" y="14762"/>
                  </a:cubicBezTo>
                  <a:cubicBezTo>
                    <a:pt x="11904" y="14762"/>
                    <a:pt x="11394" y="14917"/>
                    <a:pt x="10899" y="15346"/>
                  </a:cubicBezTo>
                  <a:cubicBezTo>
                    <a:pt x="10798" y="15408"/>
                    <a:pt x="10745" y="15524"/>
                    <a:pt x="10666" y="15603"/>
                  </a:cubicBezTo>
                  <a:cubicBezTo>
                    <a:pt x="10651" y="15609"/>
                    <a:pt x="10637" y="15617"/>
                    <a:pt x="10627" y="15634"/>
                  </a:cubicBezTo>
                  <a:cubicBezTo>
                    <a:pt x="9050" y="18064"/>
                    <a:pt x="7150" y="20473"/>
                    <a:pt x="4819" y="21159"/>
                  </a:cubicBezTo>
                  <a:cubicBezTo>
                    <a:pt x="4549" y="21236"/>
                    <a:pt x="4293" y="21272"/>
                    <a:pt x="4052" y="21272"/>
                  </a:cubicBezTo>
                  <a:cubicBezTo>
                    <a:pt x="1167" y="21272"/>
                    <a:pt x="174" y="16182"/>
                    <a:pt x="365" y="12773"/>
                  </a:cubicBezTo>
                  <a:cubicBezTo>
                    <a:pt x="808" y="6214"/>
                    <a:pt x="4716" y="2209"/>
                    <a:pt x="8999" y="850"/>
                  </a:cubicBezTo>
                  <a:cubicBezTo>
                    <a:pt x="9900" y="554"/>
                    <a:pt x="10848" y="393"/>
                    <a:pt x="11794" y="393"/>
                  </a:cubicBezTo>
                  <a:close/>
                  <a:moveTo>
                    <a:pt x="11713" y="0"/>
                  </a:moveTo>
                  <a:cubicBezTo>
                    <a:pt x="8833" y="0"/>
                    <a:pt x="5852" y="1393"/>
                    <a:pt x="3621" y="3785"/>
                  </a:cubicBezTo>
                  <a:cubicBezTo>
                    <a:pt x="483" y="7192"/>
                    <a:pt x="-1261" y="14202"/>
                    <a:pt x="1082" y="19185"/>
                  </a:cubicBezTo>
                  <a:cubicBezTo>
                    <a:pt x="1882" y="20928"/>
                    <a:pt x="2909" y="21600"/>
                    <a:pt x="4007" y="21600"/>
                  </a:cubicBezTo>
                  <a:cubicBezTo>
                    <a:pt x="6486" y="21600"/>
                    <a:pt x="9342" y="18188"/>
                    <a:pt x="10848" y="15942"/>
                  </a:cubicBezTo>
                  <a:cubicBezTo>
                    <a:pt x="11344" y="15343"/>
                    <a:pt x="11886" y="15134"/>
                    <a:pt x="12446" y="15134"/>
                  </a:cubicBezTo>
                  <a:cubicBezTo>
                    <a:pt x="13364" y="15134"/>
                    <a:pt x="14332" y="15691"/>
                    <a:pt x="15235" y="16016"/>
                  </a:cubicBezTo>
                  <a:cubicBezTo>
                    <a:pt x="15528" y="16106"/>
                    <a:pt x="15818" y="16151"/>
                    <a:pt x="16108" y="16151"/>
                  </a:cubicBezTo>
                  <a:cubicBezTo>
                    <a:pt x="16790" y="16151"/>
                    <a:pt x="17464" y="15908"/>
                    <a:pt x="18114" y="15490"/>
                  </a:cubicBezTo>
                  <a:cubicBezTo>
                    <a:pt x="19846" y="14276"/>
                    <a:pt x="20288" y="11267"/>
                    <a:pt x="20014" y="8768"/>
                  </a:cubicBezTo>
                  <a:cubicBezTo>
                    <a:pt x="19572" y="3949"/>
                    <a:pt x="16760" y="850"/>
                    <a:pt x="13386" y="164"/>
                  </a:cubicBezTo>
                  <a:cubicBezTo>
                    <a:pt x="12836" y="54"/>
                    <a:pt x="12276" y="0"/>
                    <a:pt x="117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790;p9"/>
            <p:cNvSpPr/>
            <p:nvPr/>
          </p:nvSpPr>
          <p:spPr>
            <a:xfrm>
              <a:off x="387816" y="2247795"/>
              <a:ext cx="169081" cy="15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2901" y="2416"/>
                  </a:moveTo>
                  <a:cubicBezTo>
                    <a:pt x="16704" y="2538"/>
                    <a:pt x="18965" y="4464"/>
                    <a:pt x="17819" y="8927"/>
                  </a:cubicBezTo>
                  <a:cubicBezTo>
                    <a:pt x="16551" y="13198"/>
                    <a:pt x="14107" y="16454"/>
                    <a:pt x="10869" y="18362"/>
                  </a:cubicBezTo>
                  <a:cubicBezTo>
                    <a:pt x="9845" y="18992"/>
                    <a:pt x="8807" y="19272"/>
                    <a:pt x="7844" y="19272"/>
                  </a:cubicBezTo>
                  <a:cubicBezTo>
                    <a:pt x="3827" y="19272"/>
                    <a:pt x="848" y="14458"/>
                    <a:pt x="3124" y="9942"/>
                  </a:cubicBezTo>
                  <a:cubicBezTo>
                    <a:pt x="5186" y="6126"/>
                    <a:pt x="9189" y="3326"/>
                    <a:pt x="12901" y="2416"/>
                  </a:cubicBezTo>
                  <a:close/>
                  <a:moveTo>
                    <a:pt x="12824" y="0"/>
                  </a:moveTo>
                  <a:cubicBezTo>
                    <a:pt x="12733" y="0"/>
                    <a:pt x="12641" y="18"/>
                    <a:pt x="12534" y="53"/>
                  </a:cubicBezTo>
                  <a:cubicBezTo>
                    <a:pt x="12335" y="53"/>
                    <a:pt x="12167" y="123"/>
                    <a:pt x="12015" y="228"/>
                  </a:cubicBezTo>
                  <a:cubicBezTo>
                    <a:pt x="7233" y="1803"/>
                    <a:pt x="1795" y="5864"/>
                    <a:pt x="283" y="11290"/>
                  </a:cubicBezTo>
                  <a:cubicBezTo>
                    <a:pt x="-588" y="14091"/>
                    <a:pt x="680" y="17347"/>
                    <a:pt x="2345" y="19254"/>
                  </a:cubicBezTo>
                  <a:cubicBezTo>
                    <a:pt x="3689" y="20882"/>
                    <a:pt x="5507" y="21600"/>
                    <a:pt x="7417" y="21600"/>
                  </a:cubicBezTo>
                  <a:cubicBezTo>
                    <a:pt x="8303" y="21600"/>
                    <a:pt x="9204" y="21442"/>
                    <a:pt x="10090" y="21162"/>
                  </a:cubicBezTo>
                  <a:cubicBezTo>
                    <a:pt x="14978" y="19710"/>
                    <a:pt x="18996" y="14091"/>
                    <a:pt x="19882" y="8472"/>
                  </a:cubicBezTo>
                  <a:cubicBezTo>
                    <a:pt x="21012" y="3081"/>
                    <a:pt x="17712" y="280"/>
                    <a:pt x="13114" y="70"/>
                  </a:cubicBezTo>
                  <a:cubicBezTo>
                    <a:pt x="13023" y="35"/>
                    <a:pt x="12931" y="0"/>
                    <a:pt x="128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791;p9"/>
            <p:cNvSpPr/>
            <p:nvPr/>
          </p:nvSpPr>
          <p:spPr>
            <a:xfrm>
              <a:off x="161907" y="1950778"/>
              <a:ext cx="279824" cy="23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5" h="21600" fill="norm" stroke="1" extrusionOk="0">
                  <a:moveTo>
                    <a:pt x="6697" y="0"/>
                  </a:moveTo>
                  <a:cubicBezTo>
                    <a:pt x="6075" y="0"/>
                    <a:pt x="5526" y="488"/>
                    <a:pt x="5291" y="1788"/>
                  </a:cubicBezTo>
                  <a:cubicBezTo>
                    <a:pt x="4621" y="3646"/>
                    <a:pt x="6382" y="7676"/>
                    <a:pt x="3530" y="8268"/>
                  </a:cubicBezTo>
                  <a:cubicBezTo>
                    <a:pt x="2028" y="8570"/>
                    <a:pt x="-977" y="10800"/>
                    <a:pt x="315" y="14156"/>
                  </a:cubicBezTo>
                  <a:cubicBezTo>
                    <a:pt x="711" y="15155"/>
                    <a:pt x="1131" y="15445"/>
                    <a:pt x="1600" y="15445"/>
                  </a:cubicBezTo>
                  <a:cubicBezTo>
                    <a:pt x="2173" y="15445"/>
                    <a:pt x="2811" y="14992"/>
                    <a:pt x="3530" y="14818"/>
                  </a:cubicBezTo>
                  <a:cubicBezTo>
                    <a:pt x="3757" y="14760"/>
                    <a:pt x="3950" y="14737"/>
                    <a:pt x="4136" y="14737"/>
                  </a:cubicBezTo>
                  <a:cubicBezTo>
                    <a:pt x="6915" y="14737"/>
                    <a:pt x="4863" y="21321"/>
                    <a:pt x="8708" y="21600"/>
                  </a:cubicBezTo>
                  <a:cubicBezTo>
                    <a:pt x="10009" y="21600"/>
                    <a:pt x="11560" y="19742"/>
                    <a:pt x="11770" y="17582"/>
                  </a:cubicBezTo>
                  <a:cubicBezTo>
                    <a:pt x="11770" y="16014"/>
                    <a:pt x="10009" y="14528"/>
                    <a:pt x="10889" y="12658"/>
                  </a:cubicBezTo>
                  <a:cubicBezTo>
                    <a:pt x="11972" y="10126"/>
                    <a:pt x="20623" y="10800"/>
                    <a:pt x="16479" y="4843"/>
                  </a:cubicBezTo>
                  <a:cubicBezTo>
                    <a:pt x="15752" y="3797"/>
                    <a:pt x="15098" y="3368"/>
                    <a:pt x="14476" y="3368"/>
                  </a:cubicBezTo>
                  <a:cubicBezTo>
                    <a:pt x="13628" y="3368"/>
                    <a:pt x="12836" y="4146"/>
                    <a:pt x="11972" y="5214"/>
                  </a:cubicBezTo>
                  <a:cubicBezTo>
                    <a:pt x="11188" y="5865"/>
                    <a:pt x="10720" y="6155"/>
                    <a:pt x="10429" y="6155"/>
                  </a:cubicBezTo>
                  <a:cubicBezTo>
                    <a:pt x="9758" y="6155"/>
                    <a:pt x="10001" y="4657"/>
                    <a:pt x="9387" y="2683"/>
                  </a:cubicBezTo>
                  <a:cubicBezTo>
                    <a:pt x="8967" y="1335"/>
                    <a:pt x="7723" y="0"/>
                    <a:pt x="6697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792;p9"/>
            <p:cNvSpPr/>
            <p:nvPr/>
          </p:nvSpPr>
          <p:spPr>
            <a:xfrm>
              <a:off x="536008" y="1712600"/>
              <a:ext cx="280615" cy="23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4" h="21600" fill="norm" stroke="1" extrusionOk="0">
                  <a:moveTo>
                    <a:pt x="6938" y="0"/>
                  </a:moveTo>
                  <a:cubicBezTo>
                    <a:pt x="6268" y="0"/>
                    <a:pt x="5630" y="526"/>
                    <a:pt x="5290" y="1882"/>
                  </a:cubicBezTo>
                  <a:cubicBezTo>
                    <a:pt x="4612" y="3752"/>
                    <a:pt x="6381" y="7504"/>
                    <a:pt x="3578" y="8474"/>
                  </a:cubicBezTo>
                  <a:cubicBezTo>
                    <a:pt x="2027" y="8778"/>
                    <a:pt x="-978" y="10952"/>
                    <a:pt x="314" y="14096"/>
                  </a:cubicBezTo>
                  <a:cubicBezTo>
                    <a:pt x="702" y="15055"/>
                    <a:pt x="1171" y="15347"/>
                    <a:pt x="1663" y="15347"/>
                  </a:cubicBezTo>
                  <a:cubicBezTo>
                    <a:pt x="2294" y="15347"/>
                    <a:pt x="2972" y="14868"/>
                    <a:pt x="3578" y="14704"/>
                  </a:cubicBezTo>
                  <a:cubicBezTo>
                    <a:pt x="3731" y="14681"/>
                    <a:pt x="3869" y="14669"/>
                    <a:pt x="3998" y="14669"/>
                  </a:cubicBezTo>
                  <a:cubicBezTo>
                    <a:pt x="7277" y="14669"/>
                    <a:pt x="5024" y="21600"/>
                    <a:pt x="8764" y="21600"/>
                  </a:cubicBezTo>
                  <a:cubicBezTo>
                    <a:pt x="10056" y="21600"/>
                    <a:pt x="11559" y="20022"/>
                    <a:pt x="11769" y="17848"/>
                  </a:cubicBezTo>
                  <a:cubicBezTo>
                    <a:pt x="11769" y="15978"/>
                    <a:pt x="10056" y="14400"/>
                    <a:pt x="11090" y="12518"/>
                  </a:cubicBezTo>
                  <a:cubicBezTo>
                    <a:pt x="12181" y="10052"/>
                    <a:pt x="20622" y="10952"/>
                    <a:pt x="16535" y="4722"/>
                  </a:cubicBezTo>
                  <a:cubicBezTo>
                    <a:pt x="15808" y="3682"/>
                    <a:pt x="15161" y="3273"/>
                    <a:pt x="14548" y="3273"/>
                  </a:cubicBezTo>
                  <a:cubicBezTo>
                    <a:pt x="13667" y="3273"/>
                    <a:pt x="12859" y="4103"/>
                    <a:pt x="11971" y="5026"/>
                  </a:cubicBezTo>
                  <a:cubicBezTo>
                    <a:pt x="11195" y="5739"/>
                    <a:pt x="10743" y="6043"/>
                    <a:pt x="10460" y="6043"/>
                  </a:cubicBezTo>
                  <a:cubicBezTo>
                    <a:pt x="9862" y="6043"/>
                    <a:pt x="9975" y="4722"/>
                    <a:pt x="9386" y="2852"/>
                  </a:cubicBezTo>
                  <a:cubicBezTo>
                    <a:pt x="9127" y="1297"/>
                    <a:pt x="7988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793;p9"/>
            <p:cNvSpPr/>
            <p:nvPr/>
          </p:nvSpPr>
          <p:spPr>
            <a:xfrm>
              <a:off x="913455" y="1847748"/>
              <a:ext cx="280613" cy="23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8" h="21600" fill="norm" stroke="1" extrusionOk="0">
                  <a:moveTo>
                    <a:pt x="6871" y="0"/>
                  </a:moveTo>
                  <a:cubicBezTo>
                    <a:pt x="6225" y="0"/>
                    <a:pt x="5619" y="499"/>
                    <a:pt x="5280" y="1788"/>
                  </a:cubicBezTo>
                  <a:cubicBezTo>
                    <a:pt x="4658" y="3948"/>
                    <a:pt x="6370" y="7676"/>
                    <a:pt x="3576" y="8268"/>
                  </a:cubicBezTo>
                  <a:cubicBezTo>
                    <a:pt x="2074" y="8942"/>
                    <a:pt x="-986" y="11102"/>
                    <a:pt x="314" y="14156"/>
                  </a:cubicBezTo>
                  <a:cubicBezTo>
                    <a:pt x="702" y="15155"/>
                    <a:pt x="1178" y="15457"/>
                    <a:pt x="1687" y="15457"/>
                  </a:cubicBezTo>
                  <a:cubicBezTo>
                    <a:pt x="2309" y="15457"/>
                    <a:pt x="2971" y="14992"/>
                    <a:pt x="3576" y="14830"/>
                  </a:cubicBezTo>
                  <a:cubicBezTo>
                    <a:pt x="3810" y="14772"/>
                    <a:pt x="4020" y="14737"/>
                    <a:pt x="4214" y="14737"/>
                  </a:cubicBezTo>
                  <a:cubicBezTo>
                    <a:pt x="7170" y="14737"/>
                    <a:pt x="5102" y="21321"/>
                    <a:pt x="8752" y="21600"/>
                  </a:cubicBezTo>
                  <a:cubicBezTo>
                    <a:pt x="10052" y="21600"/>
                    <a:pt x="11554" y="20114"/>
                    <a:pt x="11756" y="17884"/>
                  </a:cubicBezTo>
                  <a:cubicBezTo>
                    <a:pt x="11756" y="16014"/>
                    <a:pt x="10052" y="14528"/>
                    <a:pt x="11134" y="12670"/>
                  </a:cubicBezTo>
                  <a:cubicBezTo>
                    <a:pt x="12224" y="10138"/>
                    <a:pt x="20614" y="11102"/>
                    <a:pt x="16520" y="4843"/>
                  </a:cubicBezTo>
                  <a:cubicBezTo>
                    <a:pt x="15826" y="3844"/>
                    <a:pt x="15204" y="3461"/>
                    <a:pt x="14598" y="3461"/>
                  </a:cubicBezTo>
                  <a:cubicBezTo>
                    <a:pt x="13718" y="3461"/>
                    <a:pt x="12886" y="4285"/>
                    <a:pt x="11966" y="5214"/>
                  </a:cubicBezTo>
                  <a:cubicBezTo>
                    <a:pt x="11223" y="5911"/>
                    <a:pt x="10779" y="6213"/>
                    <a:pt x="10488" y="6213"/>
                  </a:cubicBezTo>
                  <a:cubicBezTo>
                    <a:pt x="9875" y="6213"/>
                    <a:pt x="9971" y="4808"/>
                    <a:pt x="9374" y="2683"/>
                  </a:cubicBezTo>
                  <a:cubicBezTo>
                    <a:pt x="9116" y="1335"/>
                    <a:pt x="7937" y="0"/>
                    <a:pt x="6871" y="0"/>
                  </a:cubicBezTo>
                  <a:close/>
                </a:path>
              </a:pathLst>
            </a:custGeom>
            <a:solidFill>
              <a:srgbClr val="FFD0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794;p9"/>
            <p:cNvSpPr/>
            <p:nvPr/>
          </p:nvSpPr>
          <p:spPr>
            <a:xfrm>
              <a:off x="1510238" y="2083485"/>
              <a:ext cx="43937" cy="4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56" y="0"/>
                  </a:moveTo>
                  <a:cubicBezTo>
                    <a:pt x="-2818" y="0"/>
                    <a:pt x="-2818" y="21600"/>
                    <a:pt x="8456" y="21600"/>
                  </a:cubicBezTo>
                  <a:cubicBezTo>
                    <a:pt x="18782" y="21600"/>
                    <a:pt x="18782" y="0"/>
                    <a:pt x="84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795;p9"/>
            <p:cNvSpPr/>
            <p:nvPr/>
          </p:nvSpPr>
          <p:spPr>
            <a:xfrm>
              <a:off x="1551444" y="2015012"/>
              <a:ext cx="46345" cy="4457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796;p9"/>
            <p:cNvSpPr/>
            <p:nvPr/>
          </p:nvSpPr>
          <p:spPr>
            <a:xfrm>
              <a:off x="1584620" y="2094148"/>
              <a:ext cx="4384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62" y="0"/>
                  </a:moveTo>
                  <a:cubicBezTo>
                    <a:pt x="-2587" y="0"/>
                    <a:pt x="-2587" y="21600"/>
                    <a:pt x="7762" y="21600"/>
                  </a:cubicBezTo>
                  <a:cubicBezTo>
                    <a:pt x="19013" y="21600"/>
                    <a:pt x="19013" y="0"/>
                    <a:pt x="77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797;p9"/>
            <p:cNvSpPr/>
            <p:nvPr/>
          </p:nvSpPr>
          <p:spPr>
            <a:xfrm>
              <a:off x="77890" y="51515"/>
              <a:ext cx="2465752" cy="168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0" y="0"/>
                  </a:moveTo>
                  <a:lnTo>
                    <a:pt x="0" y="5658"/>
                  </a:lnTo>
                  <a:cubicBezTo>
                    <a:pt x="537" y="11063"/>
                    <a:pt x="1934" y="17028"/>
                    <a:pt x="5128" y="19967"/>
                  </a:cubicBezTo>
                  <a:cubicBezTo>
                    <a:pt x="5487" y="19883"/>
                    <a:pt x="5873" y="19841"/>
                    <a:pt x="6232" y="19841"/>
                  </a:cubicBezTo>
                  <a:cubicBezTo>
                    <a:pt x="6532" y="19841"/>
                    <a:pt x="6832" y="19841"/>
                    <a:pt x="7126" y="19926"/>
                  </a:cubicBezTo>
                  <a:cubicBezTo>
                    <a:pt x="7577" y="20020"/>
                    <a:pt x="8021" y="20189"/>
                    <a:pt x="8416" y="20452"/>
                  </a:cubicBezTo>
                  <a:cubicBezTo>
                    <a:pt x="8652" y="17069"/>
                    <a:pt x="6589" y="14436"/>
                    <a:pt x="6088" y="11327"/>
                  </a:cubicBezTo>
                  <a:cubicBezTo>
                    <a:pt x="5787" y="8778"/>
                    <a:pt x="6117" y="7902"/>
                    <a:pt x="6769" y="7902"/>
                  </a:cubicBezTo>
                  <a:cubicBezTo>
                    <a:pt x="7964" y="7902"/>
                    <a:pt x="10234" y="10578"/>
                    <a:pt x="11818" y="11590"/>
                  </a:cubicBezTo>
                  <a:cubicBezTo>
                    <a:pt x="12712" y="12118"/>
                    <a:pt x="14711" y="12908"/>
                    <a:pt x="16351" y="12908"/>
                  </a:cubicBezTo>
                  <a:cubicBezTo>
                    <a:pt x="18084" y="12908"/>
                    <a:pt x="19452" y="12065"/>
                    <a:pt x="18800" y="9220"/>
                  </a:cubicBezTo>
                  <a:cubicBezTo>
                    <a:pt x="18084" y="5796"/>
                    <a:pt x="13966" y="6322"/>
                    <a:pt x="12533" y="4214"/>
                  </a:cubicBezTo>
                  <a:cubicBezTo>
                    <a:pt x="13127" y="3593"/>
                    <a:pt x="13844" y="3424"/>
                    <a:pt x="14589" y="3424"/>
                  </a:cubicBezTo>
                  <a:cubicBezTo>
                    <a:pt x="15097" y="3424"/>
                    <a:pt x="15634" y="3509"/>
                    <a:pt x="16143" y="3550"/>
                  </a:cubicBezTo>
                  <a:cubicBezTo>
                    <a:pt x="16680" y="3636"/>
                    <a:pt x="17188" y="3729"/>
                    <a:pt x="17726" y="3729"/>
                  </a:cubicBezTo>
                  <a:cubicBezTo>
                    <a:pt x="18499" y="3729"/>
                    <a:pt x="19244" y="3550"/>
                    <a:pt x="19874" y="2898"/>
                  </a:cubicBezTo>
                  <a:cubicBezTo>
                    <a:pt x="21242" y="1707"/>
                    <a:pt x="21600" y="790"/>
                    <a:pt x="21363" y="0"/>
                  </a:cubicBezTo>
                  <a:close/>
                  <a:moveTo>
                    <a:pt x="6232" y="20062"/>
                  </a:moveTo>
                  <a:cubicBezTo>
                    <a:pt x="5938" y="20062"/>
                    <a:pt x="5636" y="20105"/>
                    <a:pt x="5336" y="20146"/>
                  </a:cubicBezTo>
                  <a:cubicBezTo>
                    <a:pt x="6203" y="20853"/>
                    <a:pt x="7162" y="21380"/>
                    <a:pt x="8237" y="21600"/>
                  </a:cubicBezTo>
                  <a:cubicBezTo>
                    <a:pt x="8322" y="21285"/>
                    <a:pt x="8380" y="20979"/>
                    <a:pt x="8416" y="20673"/>
                  </a:cubicBezTo>
                  <a:cubicBezTo>
                    <a:pt x="7728" y="20232"/>
                    <a:pt x="7012" y="20062"/>
                    <a:pt x="6232" y="20062"/>
                  </a:cubicBezTo>
                  <a:close/>
                </a:path>
              </a:pathLst>
            </a:custGeom>
            <a:solidFill>
              <a:srgbClr val="FFF5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798;p9"/>
            <p:cNvSpPr/>
            <p:nvPr/>
          </p:nvSpPr>
          <p:spPr>
            <a:xfrm>
              <a:off x="667941" y="1603017"/>
              <a:ext cx="378209" cy="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9" y="0"/>
                  </a:moveTo>
                  <a:cubicBezTo>
                    <a:pt x="4894" y="0"/>
                    <a:pt x="2355" y="1108"/>
                    <a:pt x="0" y="3280"/>
                  </a:cubicBezTo>
                  <a:cubicBezTo>
                    <a:pt x="426" y="4644"/>
                    <a:pt x="990" y="6859"/>
                    <a:pt x="1365" y="7924"/>
                  </a:cubicBezTo>
                  <a:cubicBezTo>
                    <a:pt x="3338" y="6859"/>
                    <a:pt x="5319" y="5751"/>
                    <a:pt x="7249" y="5751"/>
                  </a:cubicBezTo>
                  <a:cubicBezTo>
                    <a:pt x="12377" y="5751"/>
                    <a:pt x="17080" y="10140"/>
                    <a:pt x="21600" y="21600"/>
                  </a:cubicBezTo>
                  <a:lnTo>
                    <a:pt x="21600" y="15849"/>
                  </a:lnTo>
                  <a:cubicBezTo>
                    <a:pt x="19010" y="9032"/>
                    <a:pt x="16090" y="4644"/>
                    <a:pt x="13126" y="2215"/>
                  </a:cubicBezTo>
                  <a:cubicBezTo>
                    <a:pt x="11196" y="0"/>
                    <a:pt x="9223" y="0"/>
                    <a:pt x="7249" y="0"/>
                  </a:cubicBezTo>
                  <a:close/>
                </a:path>
              </a:pathLst>
            </a:custGeom>
            <a:solidFill>
              <a:srgbClr val="9FB0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799;p9"/>
            <p:cNvSpPr/>
            <p:nvPr/>
          </p:nvSpPr>
          <p:spPr>
            <a:xfrm>
              <a:off x="29329" y="0"/>
              <a:ext cx="1381509" cy="127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5" h="21600" fill="norm" stroke="1" extrusionOk="0">
                  <a:moveTo>
                    <a:pt x="9617" y="0"/>
                  </a:moveTo>
                  <a:cubicBezTo>
                    <a:pt x="6510" y="0"/>
                    <a:pt x="2208" y="731"/>
                    <a:pt x="0" y="1095"/>
                  </a:cubicBezTo>
                  <a:cubicBezTo>
                    <a:pt x="468" y="4475"/>
                    <a:pt x="1027" y="12739"/>
                    <a:pt x="2467" y="15697"/>
                  </a:cubicBezTo>
                  <a:cubicBezTo>
                    <a:pt x="3098" y="17125"/>
                    <a:pt x="3660" y="17674"/>
                    <a:pt x="4163" y="17674"/>
                  </a:cubicBezTo>
                  <a:cubicBezTo>
                    <a:pt x="5220" y="17674"/>
                    <a:pt x="6014" y="15244"/>
                    <a:pt x="6611" y="13436"/>
                  </a:cubicBezTo>
                  <a:cubicBezTo>
                    <a:pt x="7583" y="15460"/>
                    <a:pt x="8243" y="19077"/>
                    <a:pt x="9728" y="20640"/>
                  </a:cubicBezTo>
                  <a:cubicBezTo>
                    <a:pt x="10383" y="21319"/>
                    <a:pt x="10893" y="21600"/>
                    <a:pt x="11288" y="21600"/>
                  </a:cubicBezTo>
                  <a:cubicBezTo>
                    <a:pt x="12692" y="21600"/>
                    <a:pt x="12664" y="18065"/>
                    <a:pt x="12664" y="16159"/>
                  </a:cubicBezTo>
                  <a:cubicBezTo>
                    <a:pt x="13566" y="16779"/>
                    <a:pt x="16385" y="19321"/>
                    <a:pt x="17687" y="19321"/>
                  </a:cubicBezTo>
                  <a:cubicBezTo>
                    <a:pt x="17853" y="19321"/>
                    <a:pt x="17994" y="19280"/>
                    <a:pt x="18104" y="19188"/>
                  </a:cubicBezTo>
                  <a:cubicBezTo>
                    <a:pt x="20482" y="17038"/>
                    <a:pt x="15312" y="13603"/>
                    <a:pt x="14619" y="12556"/>
                  </a:cubicBezTo>
                  <a:cubicBezTo>
                    <a:pt x="21600" y="8552"/>
                    <a:pt x="16193" y="6623"/>
                    <a:pt x="10799" y="5060"/>
                  </a:cubicBezTo>
                  <a:cubicBezTo>
                    <a:pt x="13871" y="3944"/>
                    <a:pt x="16517" y="1332"/>
                    <a:pt x="11771" y="174"/>
                  </a:cubicBezTo>
                  <a:cubicBezTo>
                    <a:pt x="11177" y="52"/>
                    <a:pt x="10439" y="0"/>
                    <a:pt x="9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800;p9"/>
            <p:cNvSpPr/>
            <p:nvPr/>
          </p:nvSpPr>
          <p:spPr>
            <a:xfrm>
              <a:off x="-1" y="64105"/>
              <a:ext cx="1307078" cy="972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353" y="0"/>
                  </a:moveTo>
                  <a:cubicBezTo>
                    <a:pt x="107" y="0"/>
                    <a:pt x="-136" y="388"/>
                    <a:pt x="89" y="636"/>
                  </a:cubicBezTo>
                  <a:cubicBezTo>
                    <a:pt x="6872" y="7957"/>
                    <a:pt x="13776" y="15041"/>
                    <a:pt x="20950" y="21523"/>
                  </a:cubicBezTo>
                  <a:cubicBezTo>
                    <a:pt x="21000" y="21577"/>
                    <a:pt x="21051" y="21600"/>
                    <a:pt x="21097" y="21600"/>
                  </a:cubicBezTo>
                  <a:cubicBezTo>
                    <a:pt x="21315" y="21600"/>
                    <a:pt x="21464" y="21098"/>
                    <a:pt x="21231" y="20918"/>
                  </a:cubicBezTo>
                  <a:cubicBezTo>
                    <a:pt x="14112" y="14439"/>
                    <a:pt x="7208" y="7335"/>
                    <a:pt x="533" y="86"/>
                  </a:cubicBezTo>
                  <a:cubicBezTo>
                    <a:pt x="477" y="26"/>
                    <a:pt x="416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801;p9"/>
            <p:cNvSpPr/>
            <p:nvPr/>
          </p:nvSpPr>
          <p:spPr>
            <a:xfrm>
              <a:off x="678604" y="541490"/>
              <a:ext cx="458001" cy="49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0761" y="0"/>
                  </a:moveTo>
                  <a:cubicBezTo>
                    <a:pt x="20725" y="0"/>
                    <a:pt x="20683" y="6"/>
                    <a:pt x="20641" y="11"/>
                  </a:cubicBezTo>
                  <a:cubicBezTo>
                    <a:pt x="13913" y="478"/>
                    <a:pt x="7190" y="189"/>
                    <a:pt x="617" y="1367"/>
                  </a:cubicBezTo>
                  <a:cubicBezTo>
                    <a:pt x="312" y="1367"/>
                    <a:pt x="0" y="1650"/>
                    <a:pt x="0" y="1973"/>
                  </a:cubicBezTo>
                  <a:cubicBezTo>
                    <a:pt x="0" y="8352"/>
                    <a:pt x="2079" y="14587"/>
                    <a:pt x="2732" y="20828"/>
                  </a:cubicBezTo>
                  <a:cubicBezTo>
                    <a:pt x="2804" y="21344"/>
                    <a:pt x="3241" y="21600"/>
                    <a:pt x="3631" y="21600"/>
                  </a:cubicBezTo>
                  <a:cubicBezTo>
                    <a:pt x="4026" y="21600"/>
                    <a:pt x="4380" y="21344"/>
                    <a:pt x="4308" y="20828"/>
                  </a:cubicBezTo>
                  <a:cubicBezTo>
                    <a:pt x="3691" y="15159"/>
                    <a:pt x="2079" y="9669"/>
                    <a:pt x="1768" y="3895"/>
                  </a:cubicBezTo>
                  <a:cubicBezTo>
                    <a:pt x="1636" y="2406"/>
                    <a:pt x="2654" y="2278"/>
                    <a:pt x="3877" y="2278"/>
                  </a:cubicBezTo>
                  <a:cubicBezTo>
                    <a:pt x="4134" y="2278"/>
                    <a:pt x="4404" y="2284"/>
                    <a:pt x="4674" y="2284"/>
                  </a:cubicBezTo>
                  <a:cubicBezTo>
                    <a:pt x="4925" y="2284"/>
                    <a:pt x="5177" y="2278"/>
                    <a:pt x="5422" y="2256"/>
                  </a:cubicBezTo>
                  <a:cubicBezTo>
                    <a:pt x="7034" y="2117"/>
                    <a:pt x="8496" y="1973"/>
                    <a:pt x="10072" y="1973"/>
                  </a:cubicBezTo>
                  <a:lnTo>
                    <a:pt x="20641" y="1511"/>
                  </a:lnTo>
                  <a:cubicBezTo>
                    <a:pt x="21558" y="1373"/>
                    <a:pt x="21600" y="0"/>
                    <a:pt x="2076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802;p9"/>
            <p:cNvSpPr/>
            <p:nvPr/>
          </p:nvSpPr>
          <p:spPr>
            <a:xfrm>
              <a:off x="238603" y="191545"/>
              <a:ext cx="468650" cy="54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0663" y="0"/>
                  </a:moveTo>
                  <a:cubicBezTo>
                    <a:pt x="13939" y="557"/>
                    <a:pt x="7063" y="690"/>
                    <a:pt x="638" y="2330"/>
                  </a:cubicBezTo>
                  <a:cubicBezTo>
                    <a:pt x="340" y="2458"/>
                    <a:pt x="0" y="2754"/>
                    <a:pt x="0" y="3015"/>
                  </a:cubicBezTo>
                  <a:cubicBezTo>
                    <a:pt x="791" y="9014"/>
                    <a:pt x="943" y="15177"/>
                    <a:pt x="2366" y="21043"/>
                  </a:cubicBezTo>
                  <a:cubicBezTo>
                    <a:pt x="2489" y="21431"/>
                    <a:pt x="2805" y="21600"/>
                    <a:pt x="3122" y="21600"/>
                  </a:cubicBezTo>
                  <a:cubicBezTo>
                    <a:pt x="3579" y="21600"/>
                    <a:pt x="4035" y="21263"/>
                    <a:pt x="3948" y="20782"/>
                  </a:cubicBezTo>
                  <a:cubicBezTo>
                    <a:pt x="3157" y="17895"/>
                    <a:pt x="2817" y="15044"/>
                    <a:pt x="2518" y="12029"/>
                  </a:cubicBezTo>
                  <a:cubicBezTo>
                    <a:pt x="2518" y="11211"/>
                    <a:pt x="1277" y="3572"/>
                    <a:pt x="1880" y="3444"/>
                  </a:cubicBezTo>
                  <a:cubicBezTo>
                    <a:pt x="8000" y="1937"/>
                    <a:pt x="14425" y="1804"/>
                    <a:pt x="20663" y="1380"/>
                  </a:cubicBezTo>
                  <a:cubicBezTo>
                    <a:pt x="21600" y="1380"/>
                    <a:pt x="21600" y="0"/>
                    <a:pt x="206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803;p9"/>
            <p:cNvSpPr/>
            <p:nvPr/>
          </p:nvSpPr>
          <p:spPr>
            <a:xfrm>
              <a:off x="825941" y="432293"/>
              <a:ext cx="51502" cy="5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9847" y="0"/>
                  </a:moveTo>
                  <a:cubicBezTo>
                    <a:pt x="4598" y="0"/>
                    <a:pt x="-600" y="4033"/>
                    <a:pt x="56" y="11656"/>
                  </a:cubicBezTo>
                  <a:cubicBezTo>
                    <a:pt x="662" y="18506"/>
                    <a:pt x="5355" y="21600"/>
                    <a:pt x="10049" y="21600"/>
                  </a:cubicBezTo>
                  <a:cubicBezTo>
                    <a:pt x="15550" y="21600"/>
                    <a:pt x="21000" y="17457"/>
                    <a:pt x="20142" y="10220"/>
                  </a:cubicBezTo>
                  <a:cubicBezTo>
                    <a:pt x="19536" y="3315"/>
                    <a:pt x="14641" y="0"/>
                    <a:pt x="98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804;p9"/>
            <p:cNvSpPr/>
            <p:nvPr/>
          </p:nvSpPr>
          <p:spPr>
            <a:xfrm>
              <a:off x="956188" y="421758"/>
              <a:ext cx="52064" cy="4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0245" y="0"/>
                  </a:moveTo>
                  <a:cubicBezTo>
                    <a:pt x="4768" y="0"/>
                    <a:pt x="-658" y="4252"/>
                    <a:pt x="65" y="12246"/>
                  </a:cubicBezTo>
                  <a:cubicBezTo>
                    <a:pt x="65" y="18595"/>
                    <a:pt x="4716" y="21600"/>
                    <a:pt x="9625" y="21600"/>
                  </a:cubicBezTo>
                  <a:cubicBezTo>
                    <a:pt x="15154" y="21600"/>
                    <a:pt x="20942" y="17858"/>
                    <a:pt x="20942" y="10772"/>
                  </a:cubicBezTo>
                  <a:cubicBezTo>
                    <a:pt x="20322" y="3515"/>
                    <a:pt x="15258" y="0"/>
                    <a:pt x="1024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805;p9"/>
            <p:cNvSpPr/>
            <p:nvPr/>
          </p:nvSpPr>
          <p:spPr>
            <a:xfrm>
              <a:off x="953010" y="655312"/>
              <a:ext cx="52057" cy="5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11265" y="0"/>
                  </a:moveTo>
                  <a:cubicBezTo>
                    <a:pt x="5788" y="0"/>
                    <a:pt x="0" y="4057"/>
                    <a:pt x="0" y="11677"/>
                  </a:cubicBezTo>
                  <a:cubicBezTo>
                    <a:pt x="620" y="18530"/>
                    <a:pt x="5426" y="21600"/>
                    <a:pt x="10283" y="21600"/>
                  </a:cubicBezTo>
                  <a:cubicBezTo>
                    <a:pt x="15916" y="21600"/>
                    <a:pt x="21600" y="17434"/>
                    <a:pt x="20877" y="10252"/>
                  </a:cubicBezTo>
                  <a:cubicBezTo>
                    <a:pt x="20877" y="3289"/>
                    <a:pt x="16226" y="0"/>
                    <a:pt x="112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806;p9"/>
            <p:cNvSpPr/>
            <p:nvPr/>
          </p:nvSpPr>
          <p:spPr>
            <a:xfrm>
              <a:off x="839861" y="1010268"/>
              <a:ext cx="51502" cy="5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10233" y="0"/>
                  </a:moveTo>
                  <a:cubicBezTo>
                    <a:pt x="4732" y="0"/>
                    <a:pt x="-769" y="4088"/>
                    <a:pt x="89" y="11159"/>
                  </a:cubicBezTo>
                  <a:cubicBezTo>
                    <a:pt x="745" y="18230"/>
                    <a:pt x="5590" y="21600"/>
                    <a:pt x="10384" y="21600"/>
                  </a:cubicBezTo>
                  <a:cubicBezTo>
                    <a:pt x="15683" y="21600"/>
                    <a:pt x="20831" y="17512"/>
                    <a:pt x="20175" y="9723"/>
                  </a:cubicBezTo>
                  <a:cubicBezTo>
                    <a:pt x="19569" y="2983"/>
                    <a:pt x="14926" y="0"/>
                    <a:pt x="102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807;p9"/>
            <p:cNvSpPr/>
            <p:nvPr/>
          </p:nvSpPr>
          <p:spPr>
            <a:xfrm>
              <a:off x="808714" y="1116639"/>
              <a:ext cx="52057" cy="5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10656" y="0"/>
                  </a:moveTo>
                  <a:cubicBezTo>
                    <a:pt x="5023" y="0"/>
                    <a:pt x="-661" y="4188"/>
                    <a:pt x="62" y="11406"/>
                  </a:cubicBezTo>
                  <a:cubicBezTo>
                    <a:pt x="62" y="18294"/>
                    <a:pt x="4713" y="21600"/>
                    <a:pt x="9622" y="21600"/>
                  </a:cubicBezTo>
                  <a:cubicBezTo>
                    <a:pt x="15100" y="21600"/>
                    <a:pt x="20939" y="17467"/>
                    <a:pt x="20939" y="9643"/>
                  </a:cubicBezTo>
                  <a:cubicBezTo>
                    <a:pt x="20164" y="2976"/>
                    <a:pt x="15410" y="0"/>
                    <a:pt x="1065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808;p9"/>
            <p:cNvSpPr/>
            <p:nvPr/>
          </p:nvSpPr>
          <p:spPr>
            <a:xfrm>
              <a:off x="437847" y="589408"/>
              <a:ext cx="52192" cy="4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10227" y="0"/>
                  </a:moveTo>
                  <a:cubicBezTo>
                    <a:pt x="4815" y="0"/>
                    <a:pt x="-598" y="4152"/>
                    <a:pt x="54" y="12287"/>
                  </a:cubicBezTo>
                  <a:cubicBezTo>
                    <a:pt x="655" y="18570"/>
                    <a:pt x="5266" y="21600"/>
                    <a:pt x="9926" y="21600"/>
                  </a:cubicBezTo>
                  <a:cubicBezTo>
                    <a:pt x="15389" y="21600"/>
                    <a:pt x="21002" y="17392"/>
                    <a:pt x="20300" y="9425"/>
                  </a:cubicBezTo>
                  <a:cubicBezTo>
                    <a:pt x="19599" y="3086"/>
                    <a:pt x="14938" y="0"/>
                    <a:pt x="10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809;p9"/>
            <p:cNvSpPr/>
            <p:nvPr/>
          </p:nvSpPr>
          <p:spPr>
            <a:xfrm>
              <a:off x="324954" y="881929"/>
              <a:ext cx="51402" cy="4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fill="norm" stroke="1" extrusionOk="0">
                  <a:moveTo>
                    <a:pt x="9833" y="0"/>
                  </a:moveTo>
                  <a:cubicBezTo>
                    <a:pt x="4484" y="0"/>
                    <a:pt x="-765" y="4173"/>
                    <a:pt x="93" y="12013"/>
                  </a:cubicBezTo>
                  <a:cubicBezTo>
                    <a:pt x="699" y="18498"/>
                    <a:pt x="5493" y="21600"/>
                    <a:pt x="10287" y="21600"/>
                  </a:cubicBezTo>
                  <a:cubicBezTo>
                    <a:pt x="15586" y="21600"/>
                    <a:pt x="20835" y="17765"/>
                    <a:pt x="20128" y="10546"/>
                  </a:cubicBezTo>
                  <a:cubicBezTo>
                    <a:pt x="19523" y="3384"/>
                    <a:pt x="14628" y="0"/>
                    <a:pt x="98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810;p9"/>
            <p:cNvSpPr/>
            <p:nvPr/>
          </p:nvSpPr>
          <p:spPr>
            <a:xfrm>
              <a:off x="863840" y="147352"/>
              <a:ext cx="51273" cy="4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10359" y="0"/>
                  </a:moveTo>
                  <a:cubicBezTo>
                    <a:pt x="4841" y="0"/>
                    <a:pt x="-625" y="4195"/>
                    <a:pt x="58" y="12246"/>
                  </a:cubicBezTo>
                  <a:cubicBezTo>
                    <a:pt x="689" y="18539"/>
                    <a:pt x="5366" y="21600"/>
                    <a:pt x="10149" y="21600"/>
                  </a:cubicBezTo>
                  <a:cubicBezTo>
                    <a:pt x="15509" y="21600"/>
                    <a:pt x="20975" y="17745"/>
                    <a:pt x="20975" y="10431"/>
                  </a:cubicBezTo>
                  <a:cubicBezTo>
                    <a:pt x="20344" y="3345"/>
                    <a:pt x="15352" y="0"/>
                    <a:pt x="103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811;p9"/>
            <p:cNvSpPr/>
            <p:nvPr/>
          </p:nvSpPr>
          <p:spPr>
            <a:xfrm>
              <a:off x="362049" y="106114"/>
              <a:ext cx="52197" cy="5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2" h="21600" fill="norm" stroke="1" extrusionOk="0">
                  <a:moveTo>
                    <a:pt x="10028" y="0"/>
                  </a:moveTo>
                  <a:cubicBezTo>
                    <a:pt x="4715" y="0"/>
                    <a:pt x="-597" y="4088"/>
                    <a:pt x="55" y="11932"/>
                  </a:cubicBezTo>
                  <a:cubicBezTo>
                    <a:pt x="806" y="18617"/>
                    <a:pt x="5417" y="21600"/>
                    <a:pt x="10028" y="21600"/>
                  </a:cubicBezTo>
                  <a:cubicBezTo>
                    <a:pt x="15490" y="21600"/>
                    <a:pt x="21003" y="17457"/>
                    <a:pt x="20301" y="10165"/>
                  </a:cubicBezTo>
                  <a:cubicBezTo>
                    <a:pt x="19700" y="3315"/>
                    <a:pt x="14839" y="0"/>
                    <a:pt x="100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812;p9"/>
            <p:cNvSpPr/>
            <p:nvPr/>
          </p:nvSpPr>
          <p:spPr>
            <a:xfrm>
              <a:off x="1677727" y="802921"/>
              <a:ext cx="64267" cy="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96" y="0"/>
                  </a:moveTo>
                  <a:cubicBezTo>
                    <a:pt x="-2599" y="0"/>
                    <a:pt x="-2599" y="21600"/>
                    <a:pt x="7796" y="21600"/>
                  </a:cubicBezTo>
                  <a:cubicBezTo>
                    <a:pt x="19001" y="21600"/>
                    <a:pt x="19001" y="0"/>
                    <a:pt x="77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813;p9"/>
            <p:cNvSpPr/>
            <p:nvPr/>
          </p:nvSpPr>
          <p:spPr>
            <a:xfrm>
              <a:off x="1737015" y="700019"/>
              <a:ext cx="64267" cy="6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28" y="0"/>
                  </a:moveTo>
                  <a:cubicBezTo>
                    <a:pt x="-2809" y="0"/>
                    <a:pt x="-2809" y="21600"/>
                    <a:pt x="8428" y="21600"/>
                  </a:cubicBezTo>
                  <a:cubicBezTo>
                    <a:pt x="18791" y="21600"/>
                    <a:pt x="18791" y="0"/>
                    <a:pt x="84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814;p9"/>
            <p:cNvSpPr/>
            <p:nvPr/>
          </p:nvSpPr>
          <p:spPr>
            <a:xfrm>
              <a:off x="1783970" y="813713"/>
              <a:ext cx="64267" cy="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96" y="0"/>
                  </a:moveTo>
                  <a:cubicBezTo>
                    <a:pt x="-2599" y="0"/>
                    <a:pt x="-2599" y="21600"/>
                    <a:pt x="7796" y="21600"/>
                  </a:cubicBezTo>
                  <a:cubicBezTo>
                    <a:pt x="19001" y="21600"/>
                    <a:pt x="19001" y="0"/>
                    <a:pt x="77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815;p9"/>
            <p:cNvSpPr/>
            <p:nvPr/>
          </p:nvSpPr>
          <p:spPr>
            <a:xfrm>
              <a:off x="2371834" y="758472"/>
              <a:ext cx="193383" cy="17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1600" fill="norm" stroke="1" extrusionOk="0">
                  <a:moveTo>
                    <a:pt x="9701" y="0"/>
                  </a:moveTo>
                  <a:cubicBezTo>
                    <a:pt x="9162" y="0"/>
                    <a:pt x="8623" y="326"/>
                    <a:pt x="8448" y="978"/>
                  </a:cubicBezTo>
                  <a:cubicBezTo>
                    <a:pt x="7760" y="2562"/>
                    <a:pt x="6979" y="4270"/>
                    <a:pt x="6292" y="5963"/>
                  </a:cubicBezTo>
                  <a:lnTo>
                    <a:pt x="1616" y="5963"/>
                  </a:lnTo>
                  <a:cubicBezTo>
                    <a:pt x="147" y="5963"/>
                    <a:pt x="-540" y="8044"/>
                    <a:pt x="498" y="9239"/>
                  </a:cubicBezTo>
                  <a:cubicBezTo>
                    <a:pt x="1616" y="10544"/>
                    <a:pt x="2654" y="11739"/>
                    <a:pt x="4122" y="13028"/>
                  </a:cubicBezTo>
                  <a:cubicBezTo>
                    <a:pt x="3435" y="14628"/>
                    <a:pt x="3085" y="16320"/>
                    <a:pt x="2654" y="17516"/>
                  </a:cubicBezTo>
                  <a:cubicBezTo>
                    <a:pt x="2384" y="18820"/>
                    <a:pt x="3422" y="19892"/>
                    <a:pt x="4419" y="19892"/>
                  </a:cubicBezTo>
                  <a:cubicBezTo>
                    <a:pt x="4715" y="19892"/>
                    <a:pt x="4998" y="19799"/>
                    <a:pt x="5254" y="19597"/>
                  </a:cubicBezTo>
                  <a:lnTo>
                    <a:pt x="5591" y="19597"/>
                  </a:lnTo>
                  <a:cubicBezTo>
                    <a:pt x="6629" y="18805"/>
                    <a:pt x="7760" y="18401"/>
                    <a:pt x="8798" y="17516"/>
                  </a:cubicBezTo>
                  <a:cubicBezTo>
                    <a:pt x="10267" y="19209"/>
                    <a:pt x="12072" y="20497"/>
                    <a:pt x="13460" y="21289"/>
                  </a:cubicBezTo>
                  <a:cubicBezTo>
                    <a:pt x="13757" y="21507"/>
                    <a:pt x="14080" y="21600"/>
                    <a:pt x="14390" y="21600"/>
                  </a:cubicBezTo>
                  <a:cubicBezTo>
                    <a:pt x="15266" y="21600"/>
                    <a:pt x="16047" y="20839"/>
                    <a:pt x="16047" y="19597"/>
                  </a:cubicBezTo>
                  <a:cubicBezTo>
                    <a:pt x="16047" y="18013"/>
                    <a:pt x="15616" y="15917"/>
                    <a:pt x="15279" y="13432"/>
                  </a:cubicBezTo>
                  <a:cubicBezTo>
                    <a:pt x="17085" y="12531"/>
                    <a:pt x="18554" y="11739"/>
                    <a:pt x="19591" y="10047"/>
                  </a:cubicBezTo>
                  <a:cubicBezTo>
                    <a:pt x="21060" y="8851"/>
                    <a:pt x="19942" y="7159"/>
                    <a:pt x="18554" y="7159"/>
                  </a:cubicBezTo>
                  <a:cubicBezTo>
                    <a:pt x="17085" y="6755"/>
                    <a:pt x="15279" y="6755"/>
                    <a:pt x="13891" y="6351"/>
                  </a:cubicBezTo>
                  <a:cubicBezTo>
                    <a:pt x="13110" y="4270"/>
                    <a:pt x="12423" y="2562"/>
                    <a:pt x="10954" y="978"/>
                  </a:cubicBezTo>
                  <a:cubicBezTo>
                    <a:pt x="10779" y="326"/>
                    <a:pt x="10240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37" name="Google Shape;1816;p9"/>
          <p:cNvSpPr/>
          <p:nvPr/>
        </p:nvSpPr>
        <p:spPr>
          <a:xfrm>
            <a:off x="172933" y="2702997"/>
            <a:ext cx="200098" cy="239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34" h="21600" fill="norm" stroke="1" extrusionOk="0">
                <a:moveTo>
                  <a:pt x="6452" y="3994"/>
                </a:moveTo>
                <a:cubicBezTo>
                  <a:pt x="6500" y="3994"/>
                  <a:pt x="6540" y="3994"/>
                  <a:pt x="6588" y="4002"/>
                </a:cubicBezTo>
                <a:cubicBezTo>
                  <a:pt x="8738" y="4189"/>
                  <a:pt x="10432" y="7035"/>
                  <a:pt x="11511" y="8814"/>
                </a:cubicBezTo>
                <a:cubicBezTo>
                  <a:pt x="9409" y="9828"/>
                  <a:pt x="7252" y="10015"/>
                  <a:pt x="5102" y="10646"/>
                </a:cubicBezTo>
                <a:cubicBezTo>
                  <a:pt x="4894" y="10834"/>
                  <a:pt x="4694" y="11029"/>
                  <a:pt x="4487" y="11029"/>
                </a:cubicBezTo>
                <a:cubicBezTo>
                  <a:pt x="4487" y="7328"/>
                  <a:pt x="4878" y="3994"/>
                  <a:pt x="6452" y="3994"/>
                </a:cubicBezTo>
                <a:close/>
                <a:moveTo>
                  <a:pt x="6365" y="0"/>
                </a:moveTo>
                <a:cubicBezTo>
                  <a:pt x="6301" y="0"/>
                  <a:pt x="6245" y="0"/>
                  <a:pt x="6181" y="0"/>
                </a:cubicBezTo>
                <a:cubicBezTo>
                  <a:pt x="-2122" y="195"/>
                  <a:pt x="179" y="15023"/>
                  <a:pt x="643" y="19648"/>
                </a:cubicBezTo>
                <a:cubicBezTo>
                  <a:pt x="747" y="20947"/>
                  <a:pt x="1858" y="21600"/>
                  <a:pt x="2920" y="21600"/>
                </a:cubicBezTo>
                <a:cubicBezTo>
                  <a:pt x="3991" y="21600"/>
                  <a:pt x="4998" y="20947"/>
                  <a:pt x="4894" y="19648"/>
                </a:cubicBezTo>
                <a:cubicBezTo>
                  <a:pt x="4894" y="19070"/>
                  <a:pt x="4694" y="16855"/>
                  <a:pt x="4487" y="14445"/>
                </a:cubicBezTo>
                <a:cubicBezTo>
                  <a:pt x="4774" y="14588"/>
                  <a:pt x="5198" y="14723"/>
                  <a:pt x="5629" y="14723"/>
                </a:cubicBezTo>
                <a:cubicBezTo>
                  <a:pt x="5813" y="14723"/>
                  <a:pt x="5997" y="14700"/>
                  <a:pt x="6181" y="14640"/>
                </a:cubicBezTo>
                <a:cubicBezTo>
                  <a:pt x="8538" y="13822"/>
                  <a:pt x="11095" y="13439"/>
                  <a:pt x="13253" y="12425"/>
                </a:cubicBezTo>
                <a:cubicBezTo>
                  <a:pt x="14076" y="14017"/>
                  <a:pt x="14739" y="15654"/>
                  <a:pt x="14947" y="17238"/>
                </a:cubicBezTo>
                <a:cubicBezTo>
                  <a:pt x="15187" y="18191"/>
                  <a:pt x="15970" y="18604"/>
                  <a:pt x="16801" y="18604"/>
                </a:cubicBezTo>
                <a:cubicBezTo>
                  <a:pt x="18080" y="18604"/>
                  <a:pt x="19478" y="17613"/>
                  <a:pt x="19198" y="16037"/>
                </a:cubicBezTo>
                <a:cubicBezTo>
                  <a:pt x="17928" y="10879"/>
                  <a:pt x="13533" y="0"/>
                  <a:pt x="6365" y="0"/>
                </a:cubicBezTo>
                <a:close/>
              </a:path>
            </a:pathLst>
          </a:custGeom>
          <a:solidFill>
            <a:srgbClr val="F07777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8" name="Google Shape;1817;p9"/>
          <p:cNvSpPr/>
          <p:nvPr/>
        </p:nvSpPr>
        <p:spPr>
          <a:xfrm>
            <a:off x="2127277" y="2966580"/>
            <a:ext cx="88436" cy="82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21600" fill="norm" stroke="1" extrusionOk="0">
                <a:moveTo>
                  <a:pt x="9445" y="0"/>
                </a:moveTo>
                <a:cubicBezTo>
                  <a:pt x="8945" y="0"/>
                  <a:pt x="8521" y="305"/>
                  <a:pt x="8290" y="1067"/>
                </a:cubicBezTo>
                <a:cubicBezTo>
                  <a:pt x="7674" y="2308"/>
                  <a:pt x="7174" y="3985"/>
                  <a:pt x="6192" y="5814"/>
                </a:cubicBezTo>
                <a:lnTo>
                  <a:pt x="1495" y="5814"/>
                </a:lnTo>
                <a:cubicBezTo>
                  <a:pt x="12" y="5814"/>
                  <a:pt x="-469" y="8035"/>
                  <a:pt x="513" y="9298"/>
                </a:cubicBezTo>
                <a:cubicBezTo>
                  <a:pt x="1495" y="10408"/>
                  <a:pt x="2611" y="11540"/>
                  <a:pt x="4094" y="12781"/>
                </a:cubicBezTo>
                <a:cubicBezTo>
                  <a:pt x="3593" y="14458"/>
                  <a:pt x="3112" y="16287"/>
                  <a:pt x="2611" y="17398"/>
                </a:cubicBezTo>
                <a:cubicBezTo>
                  <a:pt x="2611" y="18900"/>
                  <a:pt x="3612" y="19923"/>
                  <a:pt x="4594" y="19923"/>
                </a:cubicBezTo>
                <a:cubicBezTo>
                  <a:pt x="4806" y="19923"/>
                  <a:pt x="5018" y="19880"/>
                  <a:pt x="5210" y="19771"/>
                </a:cubicBezTo>
                <a:lnTo>
                  <a:pt x="5691" y="19771"/>
                </a:lnTo>
                <a:cubicBezTo>
                  <a:pt x="6692" y="19205"/>
                  <a:pt x="7674" y="17964"/>
                  <a:pt x="8791" y="17398"/>
                </a:cubicBezTo>
                <a:cubicBezTo>
                  <a:pt x="10273" y="19205"/>
                  <a:pt x="11871" y="20337"/>
                  <a:pt x="13854" y="21448"/>
                </a:cubicBezTo>
                <a:cubicBezTo>
                  <a:pt x="14047" y="21556"/>
                  <a:pt x="14278" y="21600"/>
                  <a:pt x="14489" y="21600"/>
                </a:cubicBezTo>
                <a:cubicBezTo>
                  <a:pt x="15433" y="21600"/>
                  <a:pt x="16357" y="20685"/>
                  <a:pt x="15952" y="19771"/>
                </a:cubicBezTo>
                <a:cubicBezTo>
                  <a:pt x="15952" y="17964"/>
                  <a:pt x="15952" y="15721"/>
                  <a:pt x="15452" y="13348"/>
                </a:cubicBezTo>
                <a:cubicBezTo>
                  <a:pt x="16934" y="12781"/>
                  <a:pt x="18551" y="11540"/>
                  <a:pt x="20034" y="9864"/>
                </a:cubicBezTo>
                <a:cubicBezTo>
                  <a:pt x="21131" y="8731"/>
                  <a:pt x="20034" y="6924"/>
                  <a:pt x="18551" y="6924"/>
                </a:cubicBezTo>
                <a:cubicBezTo>
                  <a:pt x="16934" y="6924"/>
                  <a:pt x="15452" y="6358"/>
                  <a:pt x="13854" y="6358"/>
                </a:cubicBezTo>
                <a:cubicBezTo>
                  <a:pt x="13353" y="4551"/>
                  <a:pt x="12372" y="2308"/>
                  <a:pt x="11390" y="1067"/>
                </a:cubicBezTo>
                <a:cubicBezTo>
                  <a:pt x="10774" y="435"/>
                  <a:pt x="10042" y="0"/>
                  <a:pt x="94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9" name="Google Shape;1818;p9"/>
          <p:cNvSpPr/>
          <p:nvPr/>
        </p:nvSpPr>
        <p:spPr>
          <a:xfrm>
            <a:off x="1792684" y="1415943"/>
            <a:ext cx="76815" cy="77896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0" name="Google Shape;1819;p9"/>
          <p:cNvSpPr/>
          <p:nvPr/>
        </p:nvSpPr>
        <p:spPr>
          <a:xfrm>
            <a:off x="2328564" y="4402453"/>
            <a:ext cx="306467" cy="402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52" h="21600" fill="norm" stroke="1" extrusionOk="0">
                <a:moveTo>
                  <a:pt x="7246" y="3029"/>
                </a:moveTo>
                <a:cubicBezTo>
                  <a:pt x="8086" y="3029"/>
                  <a:pt x="8779" y="3643"/>
                  <a:pt x="9236" y="4436"/>
                </a:cubicBezTo>
                <a:cubicBezTo>
                  <a:pt x="10752" y="6430"/>
                  <a:pt x="6830" y="8858"/>
                  <a:pt x="4890" y="9748"/>
                </a:cubicBezTo>
                <a:cubicBezTo>
                  <a:pt x="4474" y="8858"/>
                  <a:pt x="4001" y="7934"/>
                  <a:pt x="3585" y="7002"/>
                </a:cubicBezTo>
                <a:cubicBezTo>
                  <a:pt x="3797" y="6823"/>
                  <a:pt x="4001" y="6430"/>
                  <a:pt x="4001" y="6250"/>
                </a:cubicBezTo>
                <a:cubicBezTo>
                  <a:pt x="4213" y="5146"/>
                  <a:pt x="5102" y="4036"/>
                  <a:pt x="6203" y="3332"/>
                </a:cubicBezTo>
                <a:cubicBezTo>
                  <a:pt x="6569" y="3118"/>
                  <a:pt x="6912" y="3029"/>
                  <a:pt x="7246" y="3029"/>
                </a:cubicBezTo>
                <a:close/>
                <a:moveTo>
                  <a:pt x="13313" y="10452"/>
                </a:moveTo>
                <a:cubicBezTo>
                  <a:pt x="14299" y="10452"/>
                  <a:pt x="15131" y="10762"/>
                  <a:pt x="15563" y="11604"/>
                </a:cubicBezTo>
                <a:cubicBezTo>
                  <a:pt x="17080" y="15101"/>
                  <a:pt x="12318" y="17137"/>
                  <a:pt x="8812" y="18068"/>
                </a:cubicBezTo>
                <a:cubicBezTo>
                  <a:pt x="7923" y="16205"/>
                  <a:pt x="7091" y="14391"/>
                  <a:pt x="6203" y="12535"/>
                </a:cubicBezTo>
                <a:lnTo>
                  <a:pt x="6406" y="12535"/>
                </a:lnTo>
                <a:cubicBezTo>
                  <a:pt x="6618" y="12535"/>
                  <a:pt x="7091" y="12535"/>
                  <a:pt x="7507" y="12356"/>
                </a:cubicBezTo>
                <a:cubicBezTo>
                  <a:pt x="8665" y="11735"/>
                  <a:pt x="11307" y="10452"/>
                  <a:pt x="13313" y="10452"/>
                </a:cubicBezTo>
                <a:close/>
                <a:moveTo>
                  <a:pt x="7670" y="0"/>
                </a:moveTo>
                <a:cubicBezTo>
                  <a:pt x="4498" y="0"/>
                  <a:pt x="1261" y="2587"/>
                  <a:pt x="552" y="5319"/>
                </a:cubicBezTo>
                <a:lnTo>
                  <a:pt x="552" y="6071"/>
                </a:lnTo>
                <a:cubicBezTo>
                  <a:pt x="79" y="6430"/>
                  <a:pt x="-125" y="7002"/>
                  <a:pt x="79" y="7533"/>
                </a:cubicBezTo>
                <a:cubicBezTo>
                  <a:pt x="2068" y="12176"/>
                  <a:pt x="4213" y="16605"/>
                  <a:pt x="6406" y="20807"/>
                </a:cubicBezTo>
                <a:cubicBezTo>
                  <a:pt x="6757" y="21365"/>
                  <a:pt x="7254" y="21600"/>
                  <a:pt x="7784" y="21600"/>
                </a:cubicBezTo>
                <a:cubicBezTo>
                  <a:pt x="8290" y="21600"/>
                  <a:pt x="8820" y="21379"/>
                  <a:pt x="9236" y="21027"/>
                </a:cubicBezTo>
                <a:cubicBezTo>
                  <a:pt x="14935" y="19703"/>
                  <a:pt x="21475" y="16026"/>
                  <a:pt x="18858" y="10321"/>
                </a:cubicBezTo>
                <a:cubicBezTo>
                  <a:pt x="17749" y="8299"/>
                  <a:pt x="15857" y="7451"/>
                  <a:pt x="13721" y="7451"/>
                </a:cubicBezTo>
                <a:cubicBezTo>
                  <a:pt x="13329" y="7451"/>
                  <a:pt x="12930" y="7478"/>
                  <a:pt x="12530" y="7533"/>
                </a:cubicBezTo>
                <a:cubicBezTo>
                  <a:pt x="13362" y="5898"/>
                  <a:pt x="13362" y="3863"/>
                  <a:pt x="11845" y="2001"/>
                </a:cubicBezTo>
                <a:cubicBezTo>
                  <a:pt x="10655" y="579"/>
                  <a:pt x="9171" y="0"/>
                  <a:pt x="7670" y="0"/>
                </a:cubicBezTo>
                <a:close/>
              </a:path>
            </a:pathLst>
          </a:custGeom>
          <a:solidFill>
            <a:srgbClr val="FFD05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52" name="Google Shape;1820;p9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2041" name="Google Shape;1821;p9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822;p9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823;p9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824;p9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825;p9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826;p9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827;p9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828;p9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829;p9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830;p9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831;p9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65" name="Google Shape;1832;p9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2053" name="Google Shape;1833;p9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834;p9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835;p9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836;p9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837;p9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838;p9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839;p9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840;p9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841;p9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842;p9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843;p9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844;p9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76" name="Google Shape;1845;p9"/>
          <p:cNvGrpSpPr/>
          <p:nvPr/>
        </p:nvGrpSpPr>
        <p:grpSpPr>
          <a:xfrm>
            <a:off x="7879028" y="-263223"/>
            <a:ext cx="1861614" cy="1880116"/>
            <a:chOff x="0" y="0"/>
            <a:chExt cx="1861613" cy="1880115"/>
          </a:xfrm>
        </p:grpSpPr>
        <p:sp>
          <p:nvSpPr>
            <p:cNvPr id="2066" name="Google Shape;1846;p9"/>
            <p:cNvSpPr/>
            <p:nvPr/>
          </p:nvSpPr>
          <p:spPr>
            <a:xfrm rot="11661573">
              <a:off x="121553" y="110429"/>
              <a:ext cx="1030375" cy="111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18092" y="0"/>
                  </a:moveTo>
                  <a:cubicBezTo>
                    <a:pt x="15627" y="0"/>
                    <a:pt x="12901" y="5224"/>
                    <a:pt x="11085" y="6055"/>
                  </a:cubicBezTo>
                  <a:cubicBezTo>
                    <a:pt x="11008" y="4737"/>
                    <a:pt x="11603" y="1585"/>
                    <a:pt x="10421" y="1585"/>
                  </a:cubicBezTo>
                  <a:cubicBezTo>
                    <a:pt x="10109" y="1585"/>
                    <a:pt x="9671" y="1809"/>
                    <a:pt x="9062" y="2343"/>
                  </a:cubicBezTo>
                  <a:cubicBezTo>
                    <a:pt x="6919" y="4104"/>
                    <a:pt x="6919" y="7509"/>
                    <a:pt x="5175" y="9482"/>
                  </a:cubicBezTo>
                  <a:cubicBezTo>
                    <a:pt x="4780" y="8497"/>
                    <a:pt x="4990" y="5374"/>
                    <a:pt x="3827" y="4880"/>
                  </a:cubicBezTo>
                  <a:cubicBezTo>
                    <a:pt x="3674" y="4807"/>
                    <a:pt x="3526" y="4774"/>
                    <a:pt x="3384" y="4774"/>
                  </a:cubicBezTo>
                  <a:cubicBezTo>
                    <a:pt x="1999" y="4774"/>
                    <a:pt x="1166" y="7915"/>
                    <a:pt x="828" y="8896"/>
                  </a:cubicBezTo>
                  <a:cubicBezTo>
                    <a:pt x="-542" y="13099"/>
                    <a:pt x="132" y="17020"/>
                    <a:pt x="433" y="21318"/>
                  </a:cubicBezTo>
                  <a:lnTo>
                    <a:pt x="712" y="21600"/>
                  </a:lnTo>
                  <a:cubicBezTo>
                    <a:pt x="4200" y="20048"/>
                    <a:pt x="7408" y="18477"/>
                    <a:pt x="11175" y="17489"/>
                  </a:cubicBezTo>
                  <a:cubicBezTo>
                    <a:pt x="12549" y="17115"/>
                    <a:pt x="17197" y="16808"/>
                    <a:pt x="17476" y="14955"/>
                  </a:cubicBezTo>
                  <a:cubicBezTo>
                    <a:pt x="17661" y="13403"/>
                    <a:pt x="15816" y="13275"/>
                    <a:pt x="14083" y="13275"/>
                  </a:cubicBezTo>
                  <a:cubicBezTo>
                    <a:pt x="13738" y="13275"/>
                    <a:pt x="13398" y="13279"/>
                    <a:pt x="13079" y="13279"/>
                  </a:cubicBezTo>
                  <a:cubicBezTo>
                    <a:pt x="12382" y="13279"/>
                    <a:pt x="11788" y="13257"/>
                    <a:pt x="11480" y="13099"/>
                  </a:cubicBezTo>
                  <a:cubicBezTo>
                    <a:pt x="12245" y="10749"/>
                    <a:pt x="16990" y="10844"/>
                    <a:pt x="18850" y="9764"/>
                  </a:cubicBezTo>
                  <a:cubicBezTo>
                    <a:pt x="20594" y="8589"/>
                    <a:pt x="19894" y="7417"/>
                    <a:pt x="18060" y="7322"/>
                  </a:cubicBezTo>
                  <a:cubicBezTo>
                    <a:pt x="17987" y="7318"/>
                    <a:pt x="17915" y="7315"/>
                    <a:pt x="17842" y="7315"/>
                  </a:cubicBezTo>
                  <a:cubicBezTo>
                    <a:pt x="16795" y="7315"/>
                    <a:pt x="15754" y="7846"/>
                    <a:pt x="14768" y="7846"/>
                  </a:cubicBezTo>
                  <a:cubicBezTo>
                    <a:pt x="14637" y="7846"/>
                    <a:pt x="14511" y="7835"/>
                    <a:pt x="14384" y="7816"/>
                  </a:cubicBezTo>
                  <a:cubicBezTo>
                    <a:pt x="15058" y="6641"/>
                    <a:pt x="21058" y="959"/>
                    <a:pt x="18640" y="92"/>
                  </a:cubicBezTo>
                  <a:cubicBezTo>
                    <a:pt x="18459" y="29"/>
                    <a:pt x="18277" y="0"/>
                    <a:pt x="180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847;p9"/>
            <p:cNvSpPr/>
            <p:nvPr/>
          </p:nvSpPr>
          <p:spPr>
            <a:xfrm rot="11661573">
              <a:off x="278165" y="136123"/>
              <a:ext cx="865023" cy="98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098" y="0"/>
                  </a:moveTo>
                  <a:cubicBezTo>
                    <a:pt x="21005" y="0"/>
                    <a:pt x="20907" y="41"/>
                    <a:pt x="20833" y="144"/>
                  </a:cubicBezTo>
                  <a:cubicBezTo>
                    <a:pt x="14357" y="7509"/>
                    <a:pt x="5913" y="13445"/>
                    <a:pt x="65" y="21254"/>
                  </a:cubicBezTo>
                  <a:cubicBezTo>
                    <a:pt x="-102" y="21403"/>
                    <a:pt x="79" y="21600"/>
                    <a:pt x="298" y="21600"/>
                  </a:cubicBezTo>
                  <a:cubicBezTo>
                    <a:pt x="391" y="21600"/>
                    <a:pt x="489" y="21563"/>
                    <a:pt x="573" y="21468"/>
                  </a:cubicBezTo>
                  <a:cubicBezTo>
                    <a:pt x="6392" y="13655"/>
                    <a:pt x="14985" y="7825"/>
                    <a:pt x="21312" y="358"/>
                  </a:cubicBezTo>
                  <a:cubicBezTo>
                    <a:pt x="21498" y="210"/>
                    <a:pt x="21312" y="0"/>
                    <a:pt x="210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848;p9"/>
            <p:cNvSpPr/>
            <p:nvPr/>
          </p:nvSpPr>
          <p:spPr>
            <a:xfrm rot="11661573">
              <a:off x="256094" y="547188"/>
              <a:ext cx="476163" cy="37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243" y="0"/>
                  </a:moveTo>
                  <a:cubicBezTo>
                    <a:pt x="2042" y="0"/>
                    <a:pt x="1858" y="174"/>
                    <a:pt x="1858" y="544"/>
                  </a:cubicBezTo>
                  <a:cubicBezTo>
                    <a:pt x="735" y="7240"/>
                    <a:pt x="-186" y="14229"/>
                    <a:pt x="32" y="20860"/>
                  </a:cubicBezTo>
                  <a:cubicBezTo>
                    <a:pt x="233" y="21328"/>
                    <a:pt x="400" y="21600"/>
                    <a:pt x="643" y="21600"/>
                  </a:cubicBezTo>
                  <a:cubicBezTo>
                    <a:pt x="735" y="21600"/>
                    <a:pt x="836" y="21567"/>
                    <a:pt x="945" y="21491"/>
                  </a:cubicBezTo>
                  <a:cubicBezTo>
                    <a:pt x="7662" y="19466"/>
                    <a:pt x="14161" y="15623"/>
                    <a:pt x="20878" y="12477"/>
                  </a:cubicBezTo>
                  <a:cubicBezTo>
                    <a:pt x="21414" y="12194"/>
                    <a:pt x="21205" y="11159"/>
                    <a:pt x="20744" y="11159"/>
                  </a:cubicBezTo>
                  <a:cubicBezTo>
                    <a:pt x="20652" y="11159"/>
                    <a:pt x="20551" y="11203"/>
                    <a:pt x="20442" y="11290"/>
                  </a:cubicBezTo>
                  <a:cubicBezTo>
                    <a:pt x="15074" y="13598"/>
                    <a:pt x="9915" y="16527"/>
                    <a:pt x="4546" y="18835"/>
                  </a:cubicBezTo>
                  <a:cubicBezTo>
                    <a:pt x="3600" y="19205"/>
                    <a:pt x="2913" y="19379"/>
                    <a:pt x="2427" y="19379"/>
                  </a:cubicBezTo>
                  <a:cubicBezTo>
                    <a:pt x="928" y="19379"/>
                    <a:pt x="1213" y="17692"/>
                    <a:pt x="1372" y="14229"/>
                  </a:cubicBezTo>
                  <a:cubicBezTo>
                    <a:pt x="1372" y="9831"/>
                    <a:pt x="2075" y="5498"/>
                    <a:pt x="2720" y="1100"/>
                  </a:cubicBezTo>
                  <a:cubicBezTo>
                    <a:pt x="2879" y="392"/>
                    <a:pt x="2536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849;p9"/>
            <p:cNvSpPr/>
            <p:nvPr/>
          </p:nvSpPr>
          <p:spPr>
            <a:xfrm rot="11661573">
              <a:off x="523160" y="351214"/>
              <a:ext cx="510362" cy="42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527" y="0"/>
                  </a:moveTo>
                  <a:cubicBezTo>
                    <a:pt x="268" y="0"/>
                    <a:pt x="0" y="191"/>
                    <a:pt x="0" y="592"/>
                  </a:cubicBezTo>
                  <a:cubicBezTo>
                    <a:pt x="653" y="7448"/>
                    <a:pt x="1062" y="14133"/>
                    <a:pt x="858" y="20989"/>
                  </a:cubicBezTo>
                  <a:cubicBezTo>
                    <a:pt x="858" y="21342"/>
                    <a:pt x="1070" y="21600"/>
                    <a:pt x="1338" y="21600"/>
                  </a:cubicBezTo>
                  <a:cubicBezTo>
                    <a:pt x="1440" y="21600"/>
                    <a:pt x="1550" y="21562"/>
                    <a:pt x="1668" y="21476"/>
                  </a:cubicBezTo>
                  <a:cubicBezTo>
                    <a:pt x="7971" y="19213"/>
                    <a:pt x="14534" y="17437"/>
                    <a:pt x="21049" y="15909"/>
                  </a:cubicBezTo>
                  <a:cubicBezTo>
                    <a:pt x="21600" y="15909"/>
                    <a:pt x="21309" y="14830"/>
                    <a:pt x="20758" y="14830"/>
                  </a:cubicBezTo>
                  <a:cubicBezTo>
                    <a:pt x="20703" y="14830"/>
                    <a:pt x="20648" y="14839"/>
                    <a:pt x="20593" y="14868"/>
                  </a:cubicBezTo>
                  <a:cubicBezTo>
                    <a:pt x="15140" y="16147"/>
                    <a:pt x="9694" y="17437"/>
                    <a:pt x="4186" y="19461"/>
                  </a:cubicBezTo>
                  <a:cubicBezTo>
                    <a:pt x="3620" y="19604"/>
                    <a:pt x="3203" y="19709"/>
                    <a:pt x="2904" y="19709"/>
                  </a:cubicBezTo>
                  <a:cubicBezTo>
                    <a:pt x="2219" y="19709"/>
                    <a:pt x="2117" y="19175"/>
                    <a:pt x="2117" y="17437"/>
                  </a:cubicBezTo>
                  <a:cubicBezTo>
                    <a:pt x="2117" y="15355"/>
                    <a:pt x="1920" y="13579"/>
                    <a:pt x="1920" y="11803"/>
                  </a:cubicBezTo>
                  <a:cubicBezTo>
                    <a:pt x="1668" y="8002"/>
                    <a:pt x="1464" y="4393"/>
                    <a:pt x="1062" y="592"/>
                  </a:cubicBezTo>
                  <a:cubicBezTo>
                    <a:pt x="1062" y="191"/>
                    <a:pt x="795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075" name="Google Shape;1850;p9"/>
            <p:cNvGrpSpPr/>
            <p:nvPr/>
          </p:nvGrpSpPr>
          <p:grpSpPr>
            <a:xfrm>
              <a:off x="202390" y="163734"/>
              <a:ext cx="1659223" cy="1716382"/>
              <a:chOff x="0" y="0"/>
              <a:chExt cx="1659222" cy="1716381"/>
            </a:xfrm>
          </p:grpSpPr>
          <p:sp>
            <p:nvSpPr>
              <p:cNvPr id="2070" name="Google Shape;1851;p9"/>
              <p:cNvSpPr/>
              <p:nvPr/>
            </p:nvSpPr>
            <p:spPr>
              <a:xfrm rot="13288184">
                <a:off x="395846" y="96229"/>
                <a:ext cx="867530" cy="1523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1" h="21600" fill="norm" stroke="1" extrusionOk="0">
                    <a:moveTo>
                      <a:pt x="0" y="0"/>
                    </a:moveTo>
                    <a:cubicBezTo>
                      <a:pt x="324" y="8843"/>
                      <a:pt x="2808" y="18744"/>
                      <a:pt x="18897" y="21600"/>
                    </a:cubicBezTo>
                    <a:cubicBezTo>
                      <a:pt x="21600" y="14109"/>
                      <a:pt x="13391" y="370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1" name="Google Shape;1852;p9"/>
              <p:cNvSpPr/>
              <p:nvPr/>
            </p:nvSpPr>
            <p:spPr>
              <a:xfrm rot="13288184">
                <a:off x="510824" y="94549"/>
                <a:ext cx="683490" cy="1320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1" h="21600" fill="norm" stroke="1" extrusionOk="0">
                    <a:moveTo>
                      <a:pt x="367" y="0"/>
                    </a:moveTo>
                    <a:cubicBezTo>
                      <a:pt x="120" y="0"/>
                      <a:pt x="-138" y="120"/>
                      <a:pt x="85" y="274"/>
                    </a:cubicBezTo>
                    <a:cubicBezTo>
                      <a:pt x="7271" y="7281"/>
                      <a:pt x="12915" y="14682"/>
                      <a:pt x="20629" y="21492"/>
                    </a:cubicBezTo>
                    <a:cubicBezTo>
                      <a:pt x="20676" y="21572"/>
                      <a:pt x="20782" y="21600"/>
                      <a:pt x="20893" y="21600"/>
                    </a:cubicBezTo>
                    <a:cubicBezTo>
                      <a:pt x="21157" y="21600"/>
                      <a:pt x="21462" y="21443"/>
                      <a:pt x="21227" y="21335"/>
                    </a:cubicBezTo>
                    <a:cubicBezTo>
                      <a:pt x="13554" y="14427"/>
                      <a:pt x="8057" y="7026"/>
                      <a:pt x="683" y="117"/>
                    </a:cubicBezTo>
                    <a:cubicBezTo>
                      <a:pt x="630" y="34"/>
                      <a:pt x="501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2" name="Google Shape;1853;p9"/>
              <p:cNvSpPr/>
              <p:nvPr/>
            </p:nvSpPr>
            <p:spPr>
              <a:xfrm rot="13288184">
                <a:off x="655928" y="1055010"/>
                <a:ext cx="239137" cy="260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600" fill="norm" stroke="1" extrusionOk="0">
                    <a:moveTo>
                      <a:pt x="20168" y="0"/>
                    </a:moveTo>
                    <a:cubicBezTo>
                      <a:pt x="19624" y="0"/>
                      <a:pt x="18965" y="297"/>
                      <a:pt x="18750" y="906"/>
                    </a:cubicBezTo>
                    <a:cubicBezTo>
                      <a:pt x="18256" y="6872"/>
                      <a:pt x="18701" y="13197"/>
                      <a:pt x="17942" y="19117"/>
                    </a:cubicBezTo>
                    <a:cubicBezTo>
                      <a:pt x="12633" y="16415"/>
                      <a:pt x="7208" y="13775"/>
                      <a:pt x="1520" y="11823"/>
                    </a:cubicBezTo>
                    <a:cubicBezTo>
                      <a:pt x="1305" y="11667"/>
                      <a:pt x="1091" y="11604"/>
                      <a:pt x="893" y="11604"/>
                    </a:cubicBezTo>
                    <a:cubicBezTo>
                      <a:pt x="-14" y="11604"/>
                      <a:pt x="-459" y="13088"/>
                      <a:pt x="679" y="13432"/>
                    </a:cubicBezTo>
                    <a:cubicBezTo>
                      <a:pt x="6812" y="15525"/>
                      <a:pt x="12517" y="18430"/>
                      <a:pt x="18223" y="21444"/>
                    </a:cubicBezTo>
                    <a:cubicBezTo>
                      <a:pt x="18387" y="21553"/>
                      <a:pt x="18552" y="21600"/>
                      <a:pt x="18734" y="21600"/>
                    </a:cubicBezTo>
                    <a:cubicBezTo>
                      <a:pt x="19179" y="21600"/>
                      <a:pt x="19608" y="21288"/>
                      <a:pt x="19608" y="20944"/>
                    </a:cubicBezTo>
                    <a:cubicBezTo>
                      <a:pt x="20877" y="14322"/>
                      <a:pt x="20448" y="7622"/>
                      <a:pt x="20877" y="906"/>
                    </a:cubicBezTo>
                    <a:cubicBezTo>
                      <a:pt x="21141" y="297"/>
                      <a:pt x="20712" y="0"/>
                      <a:pt x="20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3" name="Google Shape;1854;p9"/>
              <p:cNvSpPr/>
              <p:nvPr/>
            </p:nvSpPr>
            <p:spPr>
              <a:xfrm rot="13288184">
                <a:off x="697358" y="773428"/>
                <a:ext cx="340500" cy="295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5" h="21600" fill="norm" stroke="1" extrusionOk="0">
                    <a:moveTo>
                      <a:pt x="20558" y="0"/>
                    </a:moveTo>
                    <a:cubicBezTo>
                      <a:pt x="20172" y="0"/>
                      <a:pt x="19704" y="262"/>
                      <a:pt x="19552" y="798"/>
                    </a:cubicBezTo>
                    <a:cubicBezTo>
                      <a:pt x="19260" y="7145"/>
                      <a:pt x="18909" y="13491"/>
                      <a:pt x="18090" y="19521"/>
                    </a:cubicBezTo>
                    <a:cubicBezTo>
                      <a:pt x="12418" y="16451"/>
                      <a:pt x="6758" y="13918"/>
                      <a:pt x="1098" y="11481"/>
                    </a:cubicBezTo>
                    <a:cubicBezTo>
                      <a:pt x="946" y="11371"/>
                      <a:pt x="794" y="11316"/>
                      <a:pt x="665" y="11316"/>
                    </a:cubicBezTo>
                    <a:cubicBezTo>
                      <a:pt x="-25" y="11316"/>
                      <a:pt x="-329" y="12679"/>
                      <a:pt x="501" y="12982"/>
                    </a:cubicBezTo>
                    <a:cubicBezTo>
                      <a:pt x="6419" y="15543"/>
                      <a:pt x="12348" y="18447"/>
                      <a:pt x="18277" y="21449"/>
                    </a:cubicBezTo>
                    <a:cubicBezTo>
                      <a:pt x="18359" y="21559"/>
                      <a:pt x="18488" y="21600"/>
                      <a:pt x="18605" y="21600"/>
                    </a:cubicBezTo>
                    <a:cubicBezTo>
                      <a:pt x="18909" y="21600"/>
                      <a:pt x="19248" y="21352"/>
                      <a:pt x="19248" y="21104"/>
                    </a:cubicBezTo>
                    <a:cubicBezTo>
                      <a:pt x="20148" y="14483"/>
                      <a:pt x="20745" y="7420"/>
                      <a:pt x="21131" y="798"/>
                    </a:cubicBezTo>
                    <a:cubicBezTo>
                      <a:pt x="21271" y="262"/>
                      <a:pt x="20955" y="0"/>
                      <a:pt x="205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4" name="Google Shape;1855;p9"/>
              <p:cNvSpPr/>
              <p:nvPr/>
            </p:nvSpPr>
            <p:spPr>
              <a:xfrm rot="13288184">
                <a:off x="775156" y="447766"/>
                <a:ext cx="369797" cy="26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600" fill="norm" stroke="1" extrusionOk="0">
                    <a:moveTo>
                      <a:pt x="20479" y="0"/>
                    </a:moveTo>
                    <a:cubicBezTo>
                      <a:pt x="20242" y="0"/>
                      <a:pt x="20027" y="228"/>
                      <a:pt x="20027" y="684"/>
                    </a:cubicBezTo>
                    <a:cubicBezTo>
                      <a:pt x="19693" y="3053"/>
                      <a:pt x="18368" y="19018"/>
                      <a:pt x="16375" y="19018"/>
                    </a:cubicBezTo>
                    <a:cubicBezTo>
                      <a:pt x="16321" y="19018"/>
                      <a:pt x="16278" y="19018"/>
                      <a:pt x="16235" y="19003"/>
                    </a:cubicBezTo>
                    <a:cubicBezTo>
                      <a:pt x="11042" y="16177"/>
                      <a:pt x="5860" y="13732"/>
                      <a:pt x="1023" y="10815"/>
                    </a:cubicBezTo>
                    <a:cubicBezTo>
                      <a:pt x="883" y="10694"/>
                      <a:pt x="754" y="10633"/>
                      <a:pt x="635" y="10633"/>
                    </a:cubicBezTo>
                    <a:cubicBezTo>
                      <a:pt x="-11" y="10633"/>
                      <a:pt x="-291" y="12137"/>
                      <a:pt x="409" y="12471"/>
                    </a:cubicBezTo>
                    <a:cubicBezTo>
                      <a:pt x="5860" y="15691"/>
                      <a:pt x="11667" y="18608"/>
                      <a:pt x="17129" y="21433"/>
                    </a:cubicBezTo>
                    <a:cubicBezTo>
                      <a:pt x="17291" y="21539"/>
                      <a:pt x="17431" y="21600"/>
                      <a:pt x="17538" y="21600"/>
                    </a:cubicBezTo>
                    <a:cubicBezTo>
                      <a:pt x="17819" y="21600"/>
                      <a:pt x="17959" y="21311"/>
                      <a:pt x="17959" y="21038"/>
                    </a:cubicBezTo>
                    <a:cubicBezTo>
                      <a:pt x="19682" y="14522"/>
                      <a:pt x="20587" y="7990"/>
                      <a:pt x="21137" y="1549"/>
                    </a:cubicBezTo>
                    <a:cubicBezTo>
                      <a:pt x="21309" y="547"/>
                      <a:pt x="20857" y="0"/>
                      <a:pt x="20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077" name="Google Shape;1856;p9"/>
          <p:cNvSpPr/>
          <p:nvPr/>
        </p:nvSpPr>
        <p:spPr>
          <a:xfrm>
            <a:off x="7674826" y="540089"/>
            <a:ext cx="172020" cy="200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51" h="21600" fill="norm" stroke="1" extrusionOk="0">
                <a:moveTo>
                  <a:pt x="9367" y="0"/>
                </a:moveTo>
                <a:cubicBezTo>
                  <a:pt x="9125" y="0"/>
                  <a:pt x="8873" y="31"/>
                  <a:pt x="8601" y="92"/>
                </a:cubicBezTo>
                <a:cubicBezTo>
                  <a:pt x="2144" y="2250"/>
                  <a:pt x="-2128" y="8510"/>
                  <a:pt x="1106" y="15299"/>
                </a:cubicBezTo>
                <a:cubicBezTo>
                  <a:pt x="2980" y="19432"/>
                  <a:pt x="6667" y="21600"/>
                  <a:pt x="10566" y="21600"/>
                </a:cubicBezTo>
                <a:cubicBezTo>
                  <a:pt x="12833" y="21600"/>
                  <a:pt x="15170" y="20867"/>
                  <a:pt x="17256" y="19350"/>
                </a:cubicBezTo>
                <a:cubicBezTo>
                  <a:pt x="19472" y="17549"/>
                  <a:pt x="17981" y="14006"/>
                  <a:pt x="15845" y="14006"/>
                </a:cubicBezTo>
                <a:cubicBezTo>
                  <a:pt x="15432" y="14006"/>
                  <a:pt x="14989" y="14149"/>
                  <a:pt x="14546" y="14454"/>
                </a:cubicBezTo>
                <a:cubicBezTo>
                  <a:pt x="13185" y="15584"/>
                  <a:pt x="11725" y="16205"/>
                  <a:pt x="10354" y="16205"/>
                </a:cubicBezTo>
                <a:cubicBezTo>
                  <a:pt x="8722" y="16205"/>
                  <a:pt x="7231" y="15330"/>
                  <a:pt x="6214" y="13406"/>
                </a:cubicBezTo>
                <a:cubicBezTo>
                  <a:pt x="4078" y="9558"/>
                  <a:pt x="6466" y="6616"/>
                  <a:pt x="10213" y="5507"/>
                </a:cubicBezTo>
                <a:cubicBezTo>
                  <a:pt x="13206" y="4489"/>
                  <a:pt x="12329" y="0"/>
                  <a:pt x="936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81" name="Google Shape;1857;p9"/>
          <p:cNvGrpSpPr/>
          <p:nvPr/>
        </p:nvGrpSpPr>
        <p:grpSpPr>
          <a:xfrm>
            <a:off x="8235684" y="1091719"/>
            <a:ext cx="227951" cy="244690"/>
            <a:chOff x="0" y="0"/>
            <a:chExt cx="227949" cy="244688"/>
          </a:xfrm>
        </p:grpSpPr>
        <p:sp>
          <p:nvSpPr>
            <p:cNvPr id="2078" name="Google Shape;1858;p9"/>
            <p:cNvSpPr/>
            <p:nvPr/>
          </p:nvSpPr>
          <p:spPr>
            <a:xfrm rot="10800000">
              <a:off x="154359" y="15204"/>
              <a:ext cx="73591" cy="7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95" y="0"/>
                  </a:moveTo>
                  <a:cubicBezTo>
                    <a:pt x="-2765" y="0"/>
                    <a:pt x="-2765" y="21600"/>
                    <a:pt x="8295" y="21600"/>
                  </a:cubicBezTo>
                  <a:cubicBezTo>
                    <a:pt x="18835" y="21600"/>
                    <a:pt x="18835" y="0"/>
                    <a:pt x="8295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859;p9"/>
            <p:cNvSpPr/>
            <p:nvPr/>
          </p:nvSpPr>
          <p:spPr>
            <a:xfrm rot="10800000">
              <a:off x="61243" y="169044"/>
              <a:ext cx="74016" cy="7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44" y="0"/>
                  </a:moveTo>
                  <a:cubicBezTo>
                    <a:pt x="-2615" y="0"/>
                    <a:pt x="-2615" y="21600"/>
                    <a:pt x="7844" y="21600"/>
                  </a:cubicBezTo>
                  <a:cubicBezTo>
                    <a:pt x="18985" y="21600"/>
                    <a:pt x="18985" y="0"/>
                    <a:pt x="7844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860;p9"/>
            <p:cNvSpPr/>
            <p:nvPr/>
          </p:nvSpPr>
          <p:spPr>
            <a:xfrm rot="10800000">
              <a:off x="-1" y="-1"/>
              <a:ext cx="74088" cy="75740"/>
            </a:xfrm>
            <a:prstGeom prst="ellipse">
              <a:avLst/>
            </a:pr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120" name="Google Shape;1863;p10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2090" name="Google Shape;1864;p10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865;p10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866;p10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867;p10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868;p10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869;p10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870;p10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871;p10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872;p10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873;p10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874;p10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875;p10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876;p10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877;p10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878;p10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879;p10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880;p10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881;p10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882;p10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883;p10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884;p10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885;p10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886;p10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887;p10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888;p10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889;p10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890;p10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891;p10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892;p10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893;p10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51" name="Google Shape;1894;p10"/>
          <p:cNvGrpSpPr/>
          <p:nvPr/>
        </p:nvGrpSpPr>
        <p:grpSpPr>
          <a:xfrm>
            <a:off x="7348559" y="-203486"/>
            <a:ext cx="1793634" cy="1828876"/>
            <a:chOff x="0" y="0"/>
            <a:chExt cx="1793633" cy="1828875"/>
          </a:xfrm>
        </p:grpSpPr>
        <p:sp>
          <p:nvSpPr>
            <p:cNvPr id="2121" name="Google Shape;1895;p10"/>
            <p:cNvSpPr/>
            <p:nvPr/>
          </p:nvSpPr>
          <p:spPr>
            <a:xfrm flipH="1">
              <a:off x="74760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896;p10"/>
            <p:cNvSpPr/>
            <p:nvPr/>
          </p:nvSpPr>
          <p:spPr>
            <a:xfrm flipH="1">
              <a:off x="137777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897;p10"/>
            <p:cNvSpPr/>
            <p:nvPr/>
          </p:nvSpPr>
          <p:spPr>
            <a:xfrm flipH="1">
              <a:off x="28018" y="429699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898;p10"/>
            <p:cNvSpPr/>
            <p:nvPr/>
          </p:nvSpPr>
          <p:spPr>
            <a:xfrm flipH="1">
              <a:off x="111008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899;p10"/>
            <p:cNvSpPr/>
            <p:nvPr/>
          </p:nvSpPr>
          <p:spPr>
            <a:xfrm flipH="1">
              <a:off x="-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00;p10"/>
            <p:cNvSpPr/>
            <p:nvPr/>
          </p:nvSpPr>
          <p:spPr>
            <a:xfrm flipH="1">
              <a:off x="37070" y="622090"/>
              <a:ext cx="6922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01;p10"/>
            <p:cNvSpPr/>
            <p:nvPr/>
          </p:nvSpPr>
          <p:spPr>
            <a:xfrm flipH="1">
              <a:off x="251993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02;p10"/>
            <p:cNvSpPr/>
            <p:nvPr/>
          </p:nvSpPr>
          <p:spPr>
            <a:xfrm flipH="1">
              <a:off x="1205041" y="148557"/>
              <a:ext cx="586402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03;p10"/>
            <p:cNvSpPr/>
            <p:nvPr/>
          </p:nvSpPr>
          <p:spPr>
            <a:xfrm flipH="1">
              <a:off x="1255411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04;p10"/>
            <p:cNvSpPr/>
            <p:nvPr/>
          </p:nvSpPr>
          <p:spPr>
            <a:xfrm flipH="1">
              <a:off x="1204635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05;p10"/>
            <p:cNvSpPr/>
            <p:nvPr/>
          </p:nvSpPr>
          <p:spPr>
            <a:xfrm flipH="1">
              <a:off x="1241701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06;p10"/>
            <p:cNvSpPr/>
            <p:nvPr/>
          </p:nvSpPr>
          <p:spPr>
            <a:xfrm flipH="1">
              <a:off x="1363615" y="495104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07;p10"/>
            <p:cNvSpPr/>
            <p:nvPr/>
          </p:nvSpPr>
          <p:spPr>
            <a:xfrm flipH="1">
              <a:off x="431713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08;p10"/>
            <p:cNvSpPr/>
            <p:nvPr/>
          </p:nvSpPr>
          <p:spPr>
            <a:xfrm flipH="1">
              <a:off x="708302" y="0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09;p10"/>
            <p:cNvSpPr/>
            <p:nvPr/>
          </p:nvSpPr>
          <p:spPr>
            <a:xfrm flipH="1">
              <a:off x="605204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10;p10"/>
            <p:cNvSpPr/>
            <p:nvPr/>
          </p:nvSpPr>
          <p:spPr>
            <a:xfrm flipH="1">
              <a:off x="753263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11;p10"/>
            <p:cNvSpPr/>
            <p:nvPr/>
          </p:nvSpPr>
          <p:spPr>
            <a:xfrm flipH="1">
              <a:off x="1109384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12;p10"/>
            <p:cNvSpPr/>
            <p:nvPr/>
          </p:nvSpPr>
          <p:spPr>
            <a:xfrm flipH="1">
              <a:off x="871559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13;p10"/>
            <p:cNvSpPr/>
            <p:nvPr/>
          </p:nvSpPr>
          <p:spPr>
            <a:xfrm flipH="1">
              <a:off x="923039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14;p10"/>
            <p:cNvSpPr/>
            <p:nvPr/>
          </p:nvSpPr>
          <p:spPr>
            <a:xfrm flipH="1">
              <a:off x="953316" y="541256"/>
              <a:ext cx="35945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15;p10"/>
            <p:cNvSpPr/>
            <p:nvPr/>
          </p:nvSpPr>
          <p:spPr>
            <a:xfrm flipH="1">
              <a:off x="1411454" y="799594"/>
              <a:ext cx="36049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16;p10"/>
            <p:cNvSpPr/>
            <p:nvPr/>
          </p:nvSpPr>
          <p:spPr>
            <a:xfrm flipH="1">
              <a:off x="1426611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17;p10"/>
            <p:cNvSpPr/>
            <p:nvPr/>
          </p:nvSpPr>
          <p:spPr>
            <a:xfrm flipH="1">
              <a:off x="1486110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18;p10"/>
            <p:cNvSpPr/>
            <p:nvPr/>
          </p:nvSpPr>
          <p:spPr>
            <a:xfrm flipH="1">
              <a:off x="1108703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19;p10"/>
            <p:cNvSpPr/>
            <p:nvPr/>
          </p:nvSpPr>
          <p:spPr>
            <a:xfrm flipH="1">
              <a:off x="1145059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20;p10"/>
            <p:cNvSpPr/>
            <p:nvPr/>
          </p:nvSpPr>
          <p:spPr>
            <a:xfrm flipH="1">
              <a:off x="878660" y="992397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21;p10"/>
            <p:cNvSpPr/>
            <p:nvPr/>
          </p:nvSpPr>
          <p:spPr>
            <a:xfrm flipH="1">
              <a:off x="612264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22;p10"/>
            <p:cNvSpPr/>
            <p:nvPr/>
          </p:nvSpPr>
          <p:spPr>
            <a:xfrm flipH="1">
              <a:off x="1330723" y="422191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23;p10"/>
            <p:cNvSpPr/>
            <p:nvPr/>
          </p:nvSpPr>
          <p:spPr>
            <a:xfrm flipH="1">
              <a:off x="1175233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24;p10"/>
            <p:cNvSpPr/>
            <p:nvPr/>
          </p:nvSpPr>
          <p:spPr>
            <a:xfrm flipH="1">
              <a:off x="1522466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52" name="Google Shape;1925;p10"/>
          <p:cNvSpPr/>
          <p:nvPr/>
        </p:nvSpPr>
        <p:spPr>
          <a:xfrm flipH="1" rot="14596375">
            <a:off x="7934637" y="4103889"/>
            <a:ext cx="2318380" cy="2314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3" name="Google Shape;1926;p10"/>
          <p:cNvSpPr/>
          <p:nvPr/>
        </p:nvSpPr>
        <p:spPr>
          <a:xfrm flipH="1" rot="1565543">
            <a:off x="-543575" y="4443410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9999" y="539999"/>
            <a:ext cx="7704002" cy="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152475"/>
            <a:ext cx="7704002" cy="34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435;p4"/>
          <p:cNvGrpSpPr/>
          <p:nvPr/>
        </p:nvGrpSpPr>
        <p:grpSpPr>
          <a:xfrm>
            <a:off x="122203" y="104786"/>
            <a:ext cx="1081275" cy="783893"/>
            <a:chOff x="0" y="0"/>
            <a:chExt cx="1081273" cy="783892"/>
          </a:xfrm>
        </p:grpSpPr>
        <p:sp>
          <p:nvSpPr>
            <p:cNvPr id="4" name="Google Shape;436;p4"/>
            <p:cNvSpPr/>
            <p:nvPr/>
          </p:nvSpPr>
          <p:spPr>
            <a:xfrm rot="9401011">
              <a:off x="657447" y="509029"/>
              <a:ext cx="180146" cy="1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" name="Google Shape;437;p4"/>
            <p:cNvSpPr/>
            <p:nvPr/>
          </p:nvSpPr>
          <p:spPr>
            <a:xfrm rot="9401011">
              <a:off x="478747" y="562674"/>
              <a:ext cx="148592" cy="9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438;p4"/>
            <p:cNvSpPr/>
            <p:nvPr/>
          </p:nvSpPr>
          <p:spPr>
            <a:xfrm rot="9401011">
              <a:off x="495027" y="403241"/>
              <a:ext cx="135411" cy="8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439;p4"/>
            <p:cNvSpPr/>
            <p:nvPr/>
          </p:nvSpPr>
          <p:spPr>
            <a:xfrm rot="9401011">
              <a:off x="354775" y="462480"/>
              <a:ext cx="134390" cy="8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440;p4"/>
            <p:cNvSpPr/>
            <p:nvPr/>
          </p:nvSpPr>
          <p:spPr>
            <a:xfrm rot="9401011">
              <a:off x="386244" y="639635"/>
              <a:ext cx="161951" cy="1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441;p4"/>
            <p:cNvSpPr/>
            <p:nvPr/>
          </p:nvSpPr>
          <p:spPr>
            <a:xfrm rot="9401011">
              <a:off x="110611" y="544253"/>
              <a:ext cx="115011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" name="Google Shape;442;p4"/>
            <p:cNvSpPr/>
            <p:nvPr/>
          </p:nvSpPr>
          <p:spPr>
            <a:xfrm rot="9401011">
              <a:off x="213364" y="318790"/>
              <a:ext cx="112165" cy="7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443;p4"/>
            <p:cNvSpPr/>
            <p:nvPr/>
          </p:nvSpPr>
          <p:spPr>
            <a:xfrm rot="9401011">
              <a:off x="12339" y="432936"/>
              <a:ext cx="101172" cy="8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444;p4"/>
            <p:cNvSpPr/>
            <p:nvPr/>
          </p:nvSpPr>
          <p:spPr>
            <a:xfrm rot="9401011">
              <a:off x="571588" y="195869"/>
              <a:ext cx="123658" cy="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" name="Google Shape;445;p4"/>
            <p:cNvSpPr/>
            <p:nvPr/>
          </p:nvSpPr>
          <p:spPr>
            <a:xfrm rot="9401011">
              <a:off x="811085" y="313077"/>
              <a:ext cx="134653" cy="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446;p4"/>
            <p:cNvSpPr/>
            <p:nvPr/>
          </p:nvSpPr>
          <p:spPr>
            <a:xfrm rot="9401011">
              <a:off x="363980" y="207131"/>
              <a:ext cx="127359" cy="10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447;p4"/>
            <p:cNvSpPr/>
            <p:nvPr/>
          </p:nvSpPr>
          <p:spPr>
            <a:xfrm rot="9401011">
              <a:off x="58332" y="209100"/>
              <a:ext cx="106360" cy="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" name="Google Shape;448;p4"/>
            <p:cNvSpPr/>
            <p:nvPr/>
          </p:nvSpPr>
          <p:spPr>
            <a:xfrm rot="9401011">
              <a:off x="207730" y="56210"/>
              <a:ext cx="101081" cy="8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" name="Google Shape;449;p4"/>
            <p:cNvSpPr/>
            <p:nvPr/>
          </p:nvSpPr>
          <p:spPr>
            <a:xfrm rot="9401011">
              <a:off x="931670" y="444323"/>
              <a:ext cx="134292" cy="10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450;p4"/>
            <p:cNvSpPr/>
            <p:nvPr/>
          </p:nvSpPr>
          <p:spPr>
            <a:xfrm rot="9401011">
              <a:off x="527484" y="19588"/>
              <a:ext cx="117664" cy="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" name="Google Shape;451;p4"/>
            <p:cNvSpPr/>
            <p:nvPr/>
          </p:nvSpPr>
          <p:spPr>
            <a:xfrm rot="9401011">
              <a:off x="808074" y="164839"/>
              <a:ext cx="136660" cy="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" name="Google Shape;452;p4"/>
          <p:cNvGrpSpPr/>
          <p:nvPr/>
        </p:nvGrpSpPr>
        <p:grpSpPr>
          <a:xfrm>
            <a:off x="7937595" y="37438"/>
            <a:ext cx="1143263" cy="904432"/>
            <a:chOff x="0" y="0"/>
            <a:chExt cx="1143261" cy="904431"/>
          </a:xfrm>
        </p:grpSpPr>
        <p:sp>
          <p:nvSpPr>
            <p:cNvPr id="21" name="Google Shape;453;p4"/>
            <p:cNvSpPr/>
            <p:nvPr/>
          </p:nvSpPr>
          <p:spPr>
            <a:xfrm rot="1024944">
              <a:off x="248451" y="389543"/>
              <a:ext cx="81717" cy="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" name="Google Shape;454;p4"/>
            <p:cNvSpPr/>
            <p:nvPr/>
          </p:nvSpPr>
          <p:spPr>
            <a:xfrm rot="1024944">
              <a:off x="402740" y="228851"/>
              <a:ext cx="71633" cy="7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455;p4"/>
            <p:cNvSpPr/>
            <p:nvPr/>
          </p:nvSpPr>
          <p:spPr>
            <a:xfrm rot="1024944">
              <a:off x="641525" y="388306"/>
              <a:ext cx="64038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" name="Google Shape;456;p4"/>
            <p:cNvSpPr/>
            <p:nvPr/>
          </p:nvSpPr>
          <p:spPr>
            <a:xfrm rot="1024944">
              <a:off x="758823" y="179770"/>
              <a:ext cx="51466" cy="5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" name="Google Shape;457;p4"/>
            <p:cNvSpPr/>
            <p:nvPr/>
          </p:nvSpPr>
          <p:spPr>
            <a:xfrm rot="1024944">
              <a:off x="438139" y="567629"/>
              <a:ext cx="36210" cy="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458;p4"/>
            <p:cNvSpPr/>
            <p:nvPr/>
          </p:nvSpPr>
          <p:spPr>
            <a:xfrm rot="1024944">
              <a:off x="564598" y="308065"/>
              <a:ext cx="49109" cy="5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" name="Google Shape;459;p4"/>
            <p:cNvSpPr/>
            <p:nvPr/>
          </p:nvSpPr>
          <p:spPr>
            <a:xfrm rot="1024944">
              <a:off x="277183" y="124822"/>
              <a:ext cx="51466" cy="5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" name="Google Shape;460;p4"/>
            <p:cNvSpPr/>
            <p:nvPr/>
          </p:nvSpPr>
          <p:spPr>
            <a:xfrm rot="1024944">
              <a:off x="16295" y="266657"/>
              <a:ext cx="39156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" name="Google Shape;461;p4"/>
            <p:cNvSpPr/>
            <p:nvPr/>
          </p:nvSpPr>
          <p:spPr>
            <a:xfrm rot="1024944">
              <a:off x="395293" y="29759"/>
              <a:ext cx="83550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462;p4"/>
            <p:cNvSpPr/>
            <p:nvPr/>
          </p:nvSpPr>
          <p:spPr>
            <a:xfrm rot="1024944">
              <a:off x="809380" y="463309"/>
              <a:ext cx="51597" cy="4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463;p4"/>
            <p:cNvSpPr/>
            <p:nvPr/>
          </p:nvSpPr>
          <p:spPr>
            <a:xfrm rot="1024944">
              <a:off x="668561" y="676304"/>
              <a:ext cx="97045" cy="9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464;p4"/>
            <p:cNvSpPr/>
            <p:nvPr/>
          </p:nvSpPr>
          <p:spPr>
            <a:xfrm rot="1024944">
              <a:off x="976364" y="454325"/>
              <a:ext cx="43805" cy="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465;p4"/>
            <p:cNvSpPr/>
            <p:nvPr/>
          </p:nvSpPr>
          <p:spPr>
            <a:xfrm rot="1024944">
              <a:off x="941751" y="647437"/>
              <a:ext cx="57752" cy="5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" name="Google Shape;466;p4"/>
            <p:cNvSpPr/>
            <p:nvPr/>
          </p:nvSpPr>
          <p:spPr>
            <a:xfrm rot="1024944">
              <a:off x="196566" y="659972"/>
              <a:ext cx="64561" cy="6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" name="Google Shape;467;p4"/>
            <p:cNvSpPr/>
            <p:nvPr/>
          </p:nvSpPr>
          <p:spPr>
            <a:xfrm rot="1024944">
              <a:off x="448157" y="792767"/>
              <a:ext cx="42037" cy="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" name="Google Shape;468;p4"/>
            <p:cNvSpPr/>
            <p:nvPr/>
          </p:nvSpPr>
          <p:spPr>
            <a:xfrm rot="1024944">
              <a:off x="811507" y="777374"/>
              <a:ext cx="111714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" name="Google Shape;469;p4"/>
            <p:cNvSpPr/>
            <p:nvPr/>
          </p:nvSpPr>
          <p:spPr>
            <a:xfrm rot="1024944">
              <a:off x="8696" y="457851"/>
              <a:ext cx="67895" cy="6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" name="Google Shape;470;p4"/>
            <p:cNvSpPr/>
            <p:nvPr/>
          </p:nvSpPr>
          <p:spPr>
            <a:xfrm rot="1024944">
              <a:off x="588051" y="7992"/>
              <a:ext cx="64038" cy="6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9" name="Google Shape;471;p4"/>
            <p:cNvSpPr/>
            <p:nvPr/>
          </p:nvSpPr>
          <p:spPr>
            <a:xfrm rot="1024944">
              <a:off x="956290" y="271251"/>
              <a:ext cx="81193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472;p4"/>
            <p:cNvSpPr/>
            <p:nvPr/>
          </p:nvSpPr>
          <p:spPr>
            <a:xfrm rot="1024944">
              <a:off x="1094723" y="580864"/>
              <a:ext cx="43675" cy="3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473;p4"/>
            <p:cNvSpPr/>
            <p:nvPr/>
          </p:nvSpPr>
          <p:spPr>
            <a:xfrm rot="1024944">
              <a:off x="425449" y="417343"/>
              <a:ext cx="46752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3" name="Google Shape;474;p4"/>
          <p:cNvSpPr/>
          <p:nvPr/>
        </p:nvSpPr>
        <p:spPr>
          <a:xfrm>
            <a:off x="-444935" y="4042624"/>
            <a:ext cx="998851" cy="1191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600" fill="norm" stroke="1" extrusionOk="0">
                <a:moveTo>
                  <a:pt x="4066" y="11957"/>
                </a:moveTo>
                <a:cubicBezTo>
                  <a:pt x="4063" y="11967"/>
                  <a:pt x="4060" y="11975"/>
                  <a:pt x="4054" y="11975"/>
                </a:cubicBezTo>
                <a:cubicBezTo>
                  <a:pt x="4051" y="11975"/>
                  <a:pt x="4048" y="11972"/>
                  <a:pt x="4042" y="11970"/>
                </a:cubicBezTo>
                <a:lnTo>
                  <a:pt x="4066" y="11957"/>
                </a:lnTo>
                <a:close/>
                <a:moveTo>
                  <a:pt x="20203" y="0"/>
                </a:moveTo>
                <a:cubicBezTo>
                  <a:pt x="20079" y="0"/>
                  <a:pt x="19958" y="37"/>
                  <a:pt x="19858" y="102"/>
                </a:cubicBezTo>
                <a:cubicBezTo>
                  <a:pt x="14648" y="2489"/>
                  <a:pt x="9532" y="4976"/>
                  <a:pt x="4484" y="7599"/>
                </a:cubicBezTo>
                <a:cubicBezTo>
                  <a:pt x="3044" y="8308"/>
                  <a:pt x="1660" y="9063"/>
                  <a:pt x="205" y="9807"/>
                </a:cubicBezTo>
                <a:cubicBezTo>
                  <a:pt x="-7" y="9954"/>
                  <a:pt x="-75" y="10280"/>
                  <a:pt x="99" y="10471"/>
                </a:cubicBezTo>
                <a:cubicBezTo>
                  <a:pt x="190" y="10598"/>
                  <a:pt x="334" y="10653"/>
                  <a:pt x="493" y="10653"/>
                </a:cubicBezTo>
                <a:cubicBezTo>
                  <a:pt x="617" y="10653"/>
                  <a:pt x="750" y="10621"/>
                  <a:pt x="873" y="10561"/>
                </a:cubicBezTo>
                <a:cubicBezTo>
                  <a:pt x="5868" y="7938"/>
                  <a:pt x="10984" y="5349"/>
                  <a:pt x="16141" y="2915"/>
                </a:cubicBezTo>
                <a:cubicBezTo>
                  <a:pt x="17408" y="2290"/>
                  <a:pt x="18686" y="1675"/>
                  <a:pt x="19955" y="1083"/>
                </a:cubicBezTo>
                <a:cubicBezTo>
                  <a:pt x="20441" y="1944"/>
                  <a:pt x="20341" y="2955"/>
                  <a:pt x="20191" y="3895"/>
                </a:cubicBezTo>
                <a:cubicBezTo>
                  <a:pt x="19979" y="5257"/>
                  <a:pt x="19699" y="6576"/>
                  <a:pt x="19366" y="7938"/>
                </a:cubicBezTo>
                <a:cubicBezTo>
                  <a:pt x="18754" y="10753"/>
                  <a:pt x="17979" y="13511"/>
                  <a:pt x="17140" y="16281"/>
                </a:cubicBezTo>
                <a:cubicBezTo>
                  <a:pt x="16713" y="17632"/>
                  <a:pt x="16274" y="18974"/>
                  <a:pt x="15800" y="20321"/>
                </a:cubicBezTo>
                <a:cubicBezTo>
                  <a:pt x="12669" y="17993"/>
                  <a:pt x="9500" y="15713"/>
                  <a:pt x="6375" y="13421"/>
                </a:cubicBezTo>
                <a:cubicBezTo>
                  <a:pt x="5921" y="13140"/>
                  <a:pt x="5536" y="12814"/>
                  <a:pt x="5097" y="12532"/>
                </a:cubicBezTo>
                <a:cubicBezTo>
                  <a:pt x="4870" y="12386"/>
                  <a:pt x="4655" y="12206"/>
                  <a:pt x="4484" y="12059"/>
                </a:cubicBezTo>
                <a:cubicBezTo>
                  <a:pt x="4390" y="12020"/>
                  <a:pt x="4284" y="11945"/>
                  <a:pt x="4190" y="11898"/>
                </a:cubicBezTo>
                <a:lnTo>
                  <a:pt x="4431" y="11778"/>
                </a:lnTo>
                <a:cubicBezTo>
                  <a:pt x="4711" y="11686"/>
                  <a:pt x="4923" y="11596"/>
                  <a:pt x="5150" y="11497"/>
                </a:cubicBezTo>
                <a:cubicBezTo>
                  <a:pt x="5656" y="11315"/>
                  <a:pt x="6095" y="11124"/>
                  <a:pt x="6587" y="10932"/>
                </a:cubicBezTo>
                <a:cubicBezTo>
                  <a:pt x="8481" y="10133"/>
                  <a:pt x="10319" y="9244"/>
                  <a:pt x="12092" y="8353"/>
                </a:cubicBezTo>
                <a:cubicBezTo>
                  <a:pt x="13667" y="7559"/>
                  <a:pt x="15213" y="6743"/>
                  <a:pt x="16724" y="5872"/>
                </a:cubicBezTo>
                <a:cubicBezTo>
                  <a:pt x="15767" y="8411"/>
                  <a:pt x="14875" y="10927"/>
                  <a:pt x="13982" y="13466"/>
                </a:cubicBezTo>
                <a:cubicBezTo>
                  <a:pt x="13785" y="14066"/>
                  <a:pt x="13585" y="14685"/>
                  <a:pt x="13370" y="15298"/>
                </a:cubicBezTo>
                <a:cubicBezTo>
                  <a:pt x="12127" y="14434"/>
                  <a:pt x="10911" y="13593"/>
                  <a:pt x="9709" y="12724"/>
                </a:cubicBezTo>
                <a:cubicBezTo>
                  <a:pt x="10407" y="11905"/>
                  <a:pt x="11249" y="11216"/>
                  <a:pt x="12230" y="10671"/>
                </a:cubicBezTo>
                <a:cubicBezTo>
                  <a:pt x="12003" y="11320"/>
                  <a:pt x="11794" y="11960"/>
                  <a:pt x="11585" y="12577"/>
                </a:cubicBezTo>
                <a:cubicBezTo>
                  <a:pt x="11479" y="12858"/>
                  <a:pt x="11585" y="13095"/>
                  <a:pt x="11865" y="13229"/>
                </a:cubicBezTo>
                <a:cubicBezTo>
                  <a:pt x="11927" y="13242"/>
                  <a:pt x="11994" y="13249"/>
                  <a:pt x="12065" y="13249"/>
                </a:cubicBezTo>
                <a:cubicBezTo>
                  <a:pt x="12301" y="13249"/>
                  <a:pt x="12542" y="13167"/>
                  <a:pt x="12583" y="12948"/>
                </a:cubicBezTo>
                <a:cubicBezTo>
                  <a:pt x="12984" y="11970"/>
                  <a:pt x="13317" y="10932"/>
                  <a:pt x="13650" y="9909"/>
                </a:cubicBezTo>
                <a:cubicBezTo>
                  <a:pt x="13703" y="9717"/>
                  <a:pt x="13703" y="9526"/>
                  <a:pt x="13529" y="9391"/>
                </a:cubicBezTo>
                <a:cubicBezTo>
                  <a:pt x="13426" y="9294"/>
                  <a:pt x="13293" y="9242"/>
                  <a:pt x="13152" y="9242"/>
                </a:cubicBezTo>
                <a:cubicBezTo>
                  <a:pt x="13075" y="9242"/>
                  <a:pt x="12996" y="9257"/>
                  <a:pt x="12916" y="9289"/>
                </a:cubicBezTo>
                <a:cubicBezTo>
                  <a:pt x="11146" y="9999"/>
                  <a:pt x="9585" y="11124"/>
                  <a:pt x="8534" y="12532"/>
                </a:cubicBezTo>
                <a:cubicBezTo>
                  <a:pt x="8375" y="12769"/>
                  <a:pt x="8375" y="13005"/>
                  <a:pt x="8587" y="13185"/>
                </a:cubicBezTo>
                <a:cubicBezTo>
                  <a:pt x="10145" y="14312"/>
                  <a:pt x="11759" y="15392"/>
                  <a:pt x="13317" y="16473"/>
                </a:cubicBezTo>
                <a:cubicBezTo>
                  <a:pt x="13420" y="16560"/>
                  <a:pt x="13535" y="16597"/>
                  <a:pt x="13647" y="16597"/>
                </a:cubicBezTo>
                <a:cubicBezTo>
                  <a:pt x="13891" y="16597"/>
                  <a:pt x="14124" y="16415"/>
                  <a:pt x="14194" y="16191"/>
                </a:cubicBezTo>
                <a:cubicBezTo>
                  <a:pt x="15476" y="12386"/>
                  <a:pt x="16807" y="8637"/>
                  <a:pt x="18247" y="4886"/>
                </a:cubicBezTo>
                <a:cubicBezTo>
                  <a:pt x="18380" y="4555"/>
                  <a:pt x="18109" y="4231"/>
                  <a:pt x="17749" y="4231"/>
                </a:cubicBezTo>
                <a:cubicBezTo>
                  <a:pt x="17643" y="4231"/>
                  <a:pt x="17531" y="4259"/>
                  <a:pt x="17419" y="4323"/>
                </a:cubicBezTo>
                <a:cubicBezTo>
                  <a:pt x="13862" y="6474"/>
                  <a:pt x="10145" y="8353"/>
                  <a:pt x="6201" y="9999"/>
                </a:cubicBezTo>
                <a:cubicBezTo>
                  <a:pt x="5709" y="10235"/>
                  <a:pt x="5203" y="10414"/>
                  <a:pt x="4711" y="10651"/>
                </a:cubicBezTo>
                <a:cubicBezTo>
                  <a:pt x="4257" y="10798"/>
                  <a:pt x="3763" y="10932"/>
                  <a:pt x="3377" y="11213"/>
                </a:cubicBezTo>
                <a:cubicBezTo>
                  <a:pt x="2923" y="11542"/>
                  <a:pt x="2817" y="12059"/>
                  <a:pt x="3256" y="12443"/>
                </a:cubicBezTo>
                <a:cubicBezTo>
                  <a:pt x="3657" y="12769"/>
                  <a:pt x="4095" y="13050"/>
                  <a:pt x="4537" y="13331"/>
                </a:cubicBezTo>
                <a:cubicBezTo>
                  <a:pt x="6254" y="14638"/>
                  <a:pt x="8039" y="15910"/>
                  <a:pt x="9759" y="17172"/>
                </a:cubicBezTo>
                <a:cubicBezTo>
                  <a:pt x="11759" y="18636"/>
                  <a:pt x="13756" y="20042"/>
                  <a:pt x="15755" y="21495"/>
                </a:cubicBezTo>
                <a:cubicBezTo>
                  <a:pt x="15841" y="21563"/>
                  <a:pt x="15967" y="21600"/>
                  <a:pt x="16094" y="21600"/>
                </a:cubicBezTo>
                <a:cubicBezTo>
                  <a:pt x="16300" y="21600"/>
                  <a:pt x="16515" y="21505"/>
                  <a:pt x="16580" y="21304"/>
                </a:cubicBezTo>
                <a:cubicBezTo>
                  <a:pt x="17646" y="18489"/>
                  <a:pt x="18527" y="15584"/>
                  <a:pt x="19313" y="12667"/>
                </a:cubicBezTo>
                <a:cubicBezTo>
                  <a:pt x="19699" y="11260"/>
                  <a:pt x="20085" y="9807"/>
                  <a:pt x="20418" y="8353"/>
                </a:cubicBezTo>
                <a:cubicBezTo>
                  <a:pt x="20750" y="6947"/>
                  <a:pt x="21030" y="5493"/>
                  <a:pt x="21310" y="4087"/>
                </a:cubicBezTo>
                <a:cubicBezTo>
                  <a:pt x="21525" y="2770"/>
                  <a:pt x="21525" y="1362"/>
                  <a:pt x="20644" y="192"/>
                </a:cubicBezTo>
                <a:cubicBezTo>
                  <a:pt x="20518" y="60"/>
                  <a:pt x="20359" y="0"/>
                  <a:pt x="2020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4" name="Google Shape;475;p4"/>
          <p:cNvGrpSpPr/>
          <p:nvPr/>
        </p:nvGrpSpPr>
        <p:grpSpPr>
          <a:xfrm>
            <a:off x="8188396" y="4127941"/>
            <a:ext cx="871007" cy="951217"/>
            <a:chOff x="0" y="0"/>
            <a:chExt cx="871005" cy="951216"/>
          </a:xfrm>
        </p:grpSpPr>
        <p:sp>
          <p:nvSpPr>
            <p:cNvPr id="44" name="Google Shape;476;p4"/>
            <p:cNvSpPr/>
            <p:nvPr/>
          </p:nvSpPr>
          <p:spPr>
            <a:xfrm>
              <a:off x="-1" y="421898"/>
              <a:ext cx="138026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" name="Google Shape;477;p4"/>
            <p:cNvSpPr/>
            <p:nvPr/>
          </p:nvSpPr>
          <p:spPr>
            <a:xfrm>
              <a:off x="143936" y="644425"/>
              <a:ext cx="154676" cy="12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" name="Google Shape;478;p4"/>
            <p:cNvSpPr/>
            <p:nvPr/>
          </p:nvSpPr>
          <p:spPr>
            <a:xfrm>
              <a:off x="335827" y="798637"/>
              <a:ext cx="168905" cy="1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479;p4"/>
            <p:cNvSpPr/>
            <p:nvPr/>
          </p:nvSpPr>
          <p:spPr>
            <a:xfrm>
              <a:off x="573622" y="466384"/>
              <a:ext cx="179066" cy="1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" name="Google Shape;480;p4"/>
            <p:cNvSpPr/>
            <p:nvPr/>
          </p:nvSpPr>
          <p:spPr>
            <a:xfrm>
              <a:off x="330286" y="372992"/>
              <a:ext cx="178135" cy="16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" name="Google Shape;481;p4"/>
            <p:cNvSpPr/>
            <p:nvPr/>
          </p:nvSpPr>
          <p:spPr>
            <a:xfrm>
              <a:off x="701683" y="724558"/>
              <a:ext cx="169323" cy="17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" name="Google Shape;482;p4"/>
            <p:cNvSpPr/>
            <p:nvPr/>
          </p:nvSpPr>
          <p:spPr>
            <a:xfrm>
              <a:off x="185458" y="175062"/>
              <a:ext cx="101790" cy="9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1" name="Google Shape;483;p4"/>
            <p:cNvSpPr/>
            <p:nvPr/>
          </p:nvSpPr>
          <p:spPr>
            <a:xfrm>
              <a:off x="376610" y="0"/>
              <a:ext cx="177519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" name="Google Shape;484;p4"/>
            <p:cNvSpPr/>
            <p:nvPr/>
          </p:nvSpPr>
          <p:spPr>
            <a:xfrm>
              <a:off x="540409" y="737145"/>
              <a:ext cx="72006" cy="6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" name="Google Shape;485;p4"/>
            <p:cNvSpPr/>
            <p:nvPr/>
          </p:nvSpPr>
          <p:spPr>
            <a:xfrm>
              <a:off x="640387" y="184766"/>
              <a:ext cx="104700" cy="8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5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4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4.png"/><Relationship Id="rId4" Type="http://schemas.openxmlformats.org/officeDocument/2006/relationships/image" Target="../media/image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7" name="Google Shape;4132;p62"/>
          <p:cNvSpPr txBox="1"/>
          <p:nvPr>
            <p:ph type="title"/>
          </p:nvPr>
        </p:nvSpPr>
        <p:spPr>
          <a:xfrm>
            <a:off x="2204672" y="1426017"/>
            <a:ext cx="4823749" cy="1296665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rPr b="0">
                <a:latin typeface="Farah Regular"/>
                <a:ea typeface="Farah Regular"/>
                <a:cs typeface="Farah Regular"/>
                <a:sym typeface="Farah Regular"/>
              </a:rPr>
              <a:t>المعادلة المئوية</a:t>
            </a:r>
            <a:r>
              <a:t> </a:t>
            </a:r>
          </a:p>
        </p:txBody>
      </p:sp>
      <p:sp>
        <p:nvSpPr>
          <p:cNvPr id="4858" name="@amal almazroai"/>
          <p:cNvSpPr txBox="1"/>
          <p:nvPr/>
        </p:nvSpPr>
        <p:spPr>
          <a:xfrm>
            <a:off x="934457" y="469169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4861" name="Google Shape;1182;p74"/>
          <p:cNvGrpSpPr/>
          <p:nvPr/>
        </p:nvGrpSpPr>
        <p:grpSpPr>
          <a:xfrm>
            <a:off x="388713" y="4508731"/>
            <a:ext cx="465140" cy="464627"/>
            <a:chOff x="42" y="42"/>
            <a:chExt cx="465138" cy="464625"/>
          </a:xfrm>
        </p:grpSpPr>
        <p:sp>
          <p:nvSpPr>
            <p:cNvPr id="4859" name="Google Shape;1183;p74"/>
            <p:cNvSpPr/>
            <p:nvPr/>
          </p:nvSpPr>
          <p:spPr>
            <a:xfrm>
              <a:off x="42" y="42"/>
              <a:ext cx="465140" cy="46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60" name="Google Shape;1184;p74"/>
            <p:cNvSpPr/>
            <p:nvPr/>
          </p:nvSpPr>
          <p:spPr>
            <a:xfrm>
              <a:off x="94703" y="117204"/>
              <a:ext cx="304190" cy="24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6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2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336" t="4994" r="0" b="2965"/>
          <a:stretch>
            <a:fillRect/>
          </a:stretch>
        </p:blipFill>
        <p:spPr>
          <a:xfrm>
            <a:off x="2237995" y="700235"/>
            <a:ext cx="5285260" cy="3738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9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30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0174" t="75742" r="41136" b="20983"/>
          <a:stretch>
            <a:fillRect/>
          </a:stretch>
        </p:blipFill>
        <p:spPr>
          <a:xfrm>
            <a:off x="6205690" y="633462"/>
            <a:ext cx="2101165" cy="490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1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tretch>
            <a:fillRect/>
          </a:stretch>
        </p:blipFill>
        <p:spPr>
          <a:xfrm>
            <a:off x="1172110" y="-514229"/>
            <a:ext cx="6870815" cy="6898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2590" y="1209175"/>
            <a:ext cx="38862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3" name="IMG_1697.jpeg" descr="IMG_1697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9336" y="633462"/>
            <a:ext cx="1596293" cy="1799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36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0174" t="75742" r="41136" b="20983"/>
          <a:stretch>
            <a:fillRect/>
          </a:stretch>
        </p:blipFill>
        <p:spPr>
          <a:xfrm>
            <a:off x="5853844" y="633462"/>
            <a:ext cx="2453011" cy="572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7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tretch>
            <a:fillRect/>
          </a:stretch>
        </p:blipFill>
        <p:spPr>
          <a:xfrm>
            <a:off x="650259" y="-742553"/>
            <a:ext cx="7392666" cy="7422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8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rcRect l="0" t="27977" r="0" b="0"/>
          <a:stretch>
            <a:fillRect/>
          </a:stretch>
        </p:blipFill>
        <p:spPr>
          <a:xfrm>
            <a:off x="4041161" y="1318018"/>
            <a:ext cx="4150309" cy="51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9" name="IMG_1697.jpeg" descr="IMG_1697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9336" y="633462"/>
            <a:ext cx="1596293" cy="1799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1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42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505951" y="2218726"/>
            <a:ext cx="4148792" cy="4165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3798" t="3631" r="8511" b="3631"/>
          <a:stretch>
            <a:fillRect/>
          </a:stretch>
        </p:blipFill>
        <p:spPr>
          <a:xfrm>
            <a:off x="1748030" y="687649"/>
            <a:ext cx="5813300" cy="367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" name="مستطيل"/>
          <p:cNvSpPr/>
          <p:nvPr/>
        </p:nvSpPr>
        <p:spPr>
          <a:xfrm>
            <a:off x="906979" y="1144379"/>
            <a:ext cx="7495527" cy="3415954"/>
          </a:xfrm>
          <a:prstGeom prst="rect">
            <a:avLst/>
          </a:prstGeom>
          <a:solidFill>
            <a:srgbClr val="F8EAE4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4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26518" r="6843" b="5028"/>
          <a:stretch>
            <a:fillRect/>
          </a:stretch>
        </p:blipFill>
        <p:spPr>
          <a:xfrm>
            <a:off x="1843357" y="400845"/>
            <a:ext cx="3928093" cy="496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7" name="IMG_5194.png" descr="IMG_5194.png"/>
          <p:cNvPicPr>
            <a:picLocks noChangeAspect="1"/>
          </p:cNvPicPr>
          <p:nvPr/>
        </p:nvPicPr>
        <p:blipFill>
          <a:blip r:embed="rId3">
            <a:extLst/>
          </a:blip>
          <a:srcRect l="42860" t="75742" r="41136" b="20860"/>
          <a:stretch>
            <a:fillRect/>
          </a:stretch>
        </p:blipFill>
        <p:spPr>
          <a:xfrm>
            <a:off x="5771625" y="352029"/>
            <a:ext cx="2100455" cy="59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8" name="IMG_1697.jpeg" descr="IMG_1697.jpeg"/>
          <p:cNvPicPr>
            <a:picLocks noChangeAspect="1"/>
          </p:cNvPicPr>
          <p:nvPr/>
        </p:nvPicPr>
        <p:blipFill>
          <a:blip r:embed="rId4">
            <a:extLst/>
          </a:blip>
          <a:srcRect l="4464" t="7936" r="4465" b="11107"/>
          <a:stretch>
            <a:fillRect/>
          </a:stretch>
        </p:blipFill>
        <p:spPr>
          <a:xfrm>
            <a:off x="1099394" y="1402140"/>
            <a:ext cx="1456135" cy="1459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698" y="0"/>
                  <a:pt x="0" y="21285"/>
                  <a:pt x="0" y="21494"/>
                </a:cubicBezTo>
                <a:cubicBezTo>
                  <a:pt x="0" y="21552"/>
                  <a:pt x="4863" y="21600"/>
                  <a:pt x="10803" y="21600"/>
                </a:cubicBezTo>
                <a:cubicBezTo>
                  <a:pt x="16743" y="21600"/>
                  <a:pt x="21600" y="21552"/>
                  <a:pt x="21600" y="21494"/>
                </a:cubicBezTo>
                <a:cubicBezTo>
                  <a:pt x="21600" y="21285"/>
                  <a:pt x="1090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0" name="مستطيل"/>
          <p:cNvSpPr/>
          <p:nvPr/>
        </p:nvSpPr>
        <p:spPr>
          <a:xfrm>
            <a:off x="906979" y="1144379"/>
            <a:ext cx="7495527" cy="3415954"/>
          </a:xfrm>
          <a:prstGeom prst="rect">
            <a:avLst/>
          </a:prstGeom>
          <a:solidFill>
            <a:srgbClr val="F8EAE4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51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860" t="75742" r="41136" b="20860"/>
          <a:stretch>
            <a:fillRect/>
          </a:stretch>
        </p:blipFill>
        <p:spPr>
          <a:xfrm>
            <a:off x="5771625" y="352029"/>
            <a:ext cx="2100455" cy="59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27093" r="0" b="0"/>
          <a:stretch>
            <a:fillRect/>
          </a:stretch>
        </p:blipFill>
        <p:spPr>
          <a:xfrm>
            <a:off x="1863161" y="413347"/>
            <a:ext cx="4052272" cy="47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3" name="IMG_1697.jpeg" descr="IMG_1697.jpeg"/>
          <p:cNvPicPr>
            <a:picLocks noChangeAspect="1"/>
          </p:cNvPicPr>
          <p:nvPr/>
        </p:nvPicPr>
        <p:blipFill>
          <a:blip r:embed="rId4">
            <a:extLst/>
          </a:blip>
          <a:srcRect l="4464" t="7936" r="4465" b="11107"/>
          <a:stretch>
            <a:fillRect/>
          </a:stretch>
        </p:blipFill>
        <p:spPr>
          <a:xfrm>
            <a:off x="1099394" y="1402140"/>
            <a:ext cx="1456135" cy="1459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698" y="0"/>
                  <a:pt x="0" y="21285"/>
                  <a:pt x="0" y="21494"/>
                </a:cubicBezTo>
                <a:cubicBezTo>
                  <a:pt x="0" y="21552"/>
                  <a:pt x="4863" y="21600"/>
                  <a:pt x="10803" y="21600"/>
                </a:cubicBezTo>
                <a:cubicBezTo>
                  <a:pt x="16743" y="21600"/>
                  <a:pt x="21600" y="21552"/>
                  <a:pt x="21600" y="21494"/>
                </a:cubicBezTo>
                <a:cubicBezTo>
                  <a:pt x="21600" y="21285"/>
                  <a:pt x="1090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5" name="مستطيل"/>
          <p:cNvSpPr/>
          <p:nvPr/>
        </p:nvSpPr>
        <p:spPr>
          <a:xfrm>
            <a:off x="906979" y="496610"/>
            <a:ext cx="7495527" cy="41502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56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-468932" y="1488575"/>
            <a:ext cx="4806677" cy="4825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3053" t="8214" r="6772" b="0"/>
          <a:stretch>
            <a:fillRect/>
          </a:stretch>
        </p:blipFill>
        <p:spPr>
          <a:xfrm>
            <a:off x="984641" y="1154112"/>
            <a:ext cx="7340023" cy="2835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9" name="مستطيل"/>
          <p:cNvSpPr/>
          <p:nvPr/>
        </p:nvSpPr>
        <p:spPr>
          <a:xfrm>
            <a:off x="906979" y="496610"/>
            <a:ext cx="7495527" cy="41502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60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-468932" y="1488575"/>
            <a:ext cx="4806677" cy="4825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0" r="0" b="10260"/>
          <a:stretch>
            <a:fillRect/>
          </a:stretch>
        </p:blipFill>
        <p:spPr>
          <a:xfrm>
            <a:off x="1674753" y="538062"/>
            <a:ext cx="5959980" cy="3972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3" name="مستطيل"/>
          <p:cNvSpPr/>
          <p:nvPr/>
        </p:nvSpPr>
        <p:spPr>
          <a:xfrm>
            <a:off x="906979" y="496610"/>
            <a:ext cx="7495527" cy="41502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64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-468932" y="1488575"/>
            <a:ext cx="4806677" cy="4825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0" r="0" b="6056"/>
          <a:stretch>
            <a:fillRect/>
          </a:stretch>
        </p:blipFill>
        <p:spPr>
          <a:xfrm>
            <a:off x="1107076" y="1010988"/>
            <a:ext cx="7095345" cy="3427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7" name="مستطيل"/>
          <p:cNvSpPr/>
          <p:nvPr/>
        </p:nvSpPr>
        <p:spPr>
          <a:xfrm>
            <a:off x="906979" y="842188"/>
            <a:ext cx="7495527" cy="37181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22425" r="2802" b="2173"/>
          <a:stretch>
            <a:fillRect/>
          </a:stretch>
        </p:blipFill>
        <p:spPr>
          <a:xfrm>
            <a:off x="2038016" y="1032508"/>
            <a:ext cx="6187168" cy="50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9" name="IMG_5194.png" descr="IMG_5194.png"/>
          <p:cNvPicPr>
            <a:picLocks noChangeAspect="1"/>
          </p:cNvPicPr>
          <p:nvPr/>
        </p:nvPicPr>
        <p:blipFill>
          <a:blip r:embed="rId3">
            <a:extLst/>
          </a:blip>
          <a:srcRect l="42860" t="75742" r="41136" b="20860"/>
          <a:stretch>
            <a:fillRect/>
          </a:stretch>
        </p:blipFill>
        <p:spPr>
          <a:xfrm>
            <a:off x="5554131" y="75164"/>
            <a:ext cx="2100455" cy="594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3" name="ا"/>
          <p:cNvSpPr/>
          <p:nvPr/>
        </p:nvSpPr>
        <p:spPr>
          <a:xfrm>
            <a:off x="1489871" y="942295"/>
            <a:ext cx="3371072" cy="812059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4" name="التاريخ"/>
          <p:cNvSpPr txBox="1"/>
          <p:nvPr/>
        </p:nvSpPr>
        <p:spPr>
          <a:xfrm>
            <a:off x="3961391" y="1183224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التاريخ </a:t>
            </a:r>
          </a:p>
        </p:txBody>
      </p:sp>
      <p:sp>
        <p:nvSpPr>
          <p:cNvPr id="4865" name="ا"/>
          <p:cNvSpPr/>
          <p:nvPr/>
        </p:nvSpPr>
        <p:spPr>
          <a:xfrm>
            <a:off x="1503006" y="2165721"/>
            <a:ext cx="3277537" cy="812058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6" name="ا"/>
          <p:cNvSpPr/>
          <p:nvPr/>
        </p:nvSpPr>
        <p:spPr>
          <a:xfrm>
            <a:off x="1502858" y="3279635"/>
            <a:ext cx="3255952" cy="812059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7" name="ا"/>
          <p:cNvSpPr/>
          <p:nvPr/>
        </p:nvSpPr>
        <p:spPr>
          <a:xfrm>
            <a:off x="5108080" y="1017202"/>
            <a:ext cx="2919296" cy="3109096"/>
          </a:xfrm>
          <a:prstGeom prst="roundRect">
            <a:avLst>
              <a:gd name="adj" fmla="val 6526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8" name="الحصة"/>
          <p:cNvSpPr txBox="1"/>
          <p:nvPr/>
        </p:nvSpPr>
        <p:spPr>
          <a:xfrm>
            <a:off x="3823842" y="2303908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الحصة  </a:t>
            </a:r>
          </a:p>
        </p:txBody>
      </p:sp>
      <p:sp>
        <p:nvSpPr>
          <p:cNvPr id="4869" name="اليوم"/>
          <p:cNvSpPr txBox="1"/>
          <p:nvPr/>
        </p:nvSpPr>
        <p:spPr>
          <a:xfrm>
            <a:off x="3961391" y="3520564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اليوم  </a:t>
            </a:r>
          </a:p>
        </p:txBody>
      </p:sp>
      <p:sp>
        <p:nvSpPr>
          <p:cNvPr id="4870" name="عندما تختار طريقك في الحياة لا تغيره بمجرد الفشل بل حاول أن تنتصر عليها بقوة إرادتك و المواصلة في طريقك نحو النجاح…"/>
          <p:cNvSpPr txBox="1"/>
          <p:nvPr/>
        </p:nvSpPr>
        <p:spPr>
          <a:xfrm>
            <a:off x="5342827" y="1207779"/>
            <a:ext cx="2449802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457200">
              <a:defRPr sz="24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عندما تختار طريقك في الحياة لا تغيره بمجرد الفشل بل حاول أن تنتصر عليها بقوة إرادتك و المواصلة في طريقك نحو النجاح </a:t>
            </a:r>
          </a:p>
          <a:p>
            <a:pPr algn="ctr" defTabSz="457200">
              <a:defRPr sz="24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و تذكر أن أول مفتاح للنجاح هو الفشل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1" name="مستطيل"/>
          <p:cNvSpPr/>
          <p:nvPr/>
        </p:nvSpPr>
        <p:spPr>
          <a:xfrm>
            <a:off x="906979" y="842188"/>
            <a:ext cx="7495527" cy="37181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72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860" t="75742" r="41136" b="20860"/>
          <a:stretch>
            <a:fillRect/>
          </a:stretch>
        </p:blipFill>
        <p:spPr>
          <a:xfrm>
            <a:off x="5554131" y="75164"/>
            <a:ext cx="2100455" cy="594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138049" y="865301"/>
            <a:ext cx="6108249" cy="971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5" name="مستطيل"/>
          <p:cNvSpPr/>
          <p:nvPr/>
        </p:nvSpPr>
        <p:spPr>
          <a:xfrm>
            <a:off x="906979" y="928528"/>
            <a:ext cx="7495527" cy="3631805"/>
          </a:xfrm>
          <a:prstGeom prst="rect">
            <a:avLst/>
          </a:prstGeom>
          <a:solidFill>
            <a:srgbClr val="EFEDE5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76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55142" y="142557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8044" t="16044" r="8044" b="7345"/>
          <a:stretch>
            <a:fillRect/>
          </a:stretch>
        </p:blipFill>
        <p:spPr>
          <a:xfrm>
            <a:off x="4840749" y="268128"/>
            <a:ext cx="3151918" cy="647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8" name="IMG_1697.jpeg" descr="IMG_1697.jpeg"/>
          <p:cNvPicPr>
            <a:picLocks noChangeAspect="1"/>
          </p:cNvPicPr>
          <p:nvPr/>
        </p:nvPicPr>
        <p:blipFill>
          <a:blip r:embed="rId4">
            <a:extLst/>
          </a:blip>
          <a:srcRect l="4464" t="7936" r="4465" b="11107"/>
          <a:stretch>
            <a:fillRect/>
          </a:stretch>
        </p:blipFill>
        <p:spPr>
          <a:xfrm>
            <a:off x="1027444" y="1112440"/>
            <a:ext cx="1456135" cy="145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698" y="0"/>
                  <a:pt x="0" y="21285"/>
                  <a:pt x="0" y="21494"/>
                </a:cubicBezTo>
                <a:cubicBezTo>
                  <a:pt x="0" y="21552"/>
                  <a:pt x="4863" y="21600"/>
                  <a:pt x="10803" y="21600"/>
                </a:cubicBezTo>
                <a:cubicBezTo>
                  <a:pt x="16743" y="21600"/>
                  <a:pt x="21600" y="21552"/>
                  <a:pt x="21600" y="21494"/>
                </a:cubicBezTo>
                <a:cubicBezTo>
                  <a:pt x="21600" y="21285"/>
                  <a:pt x="1090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0" name="مستطيل"/>
          <p:cNvSpPr/>
          <p:nvPr/>
        </p:nvSpPr>
        <p:spPr>
          <a:xfrm>
            <a:off x="906979" y="1137184"/>
            <a:ext cx="7495527" cy="3423149"/>
          </a:xfrm>
          <a:prstGeom prst="rect">
            <a:avLst/>
          </a:prstGeom>
          <a:solidFill>
            <a:srgbClr val="F7FFFE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81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59602" t="13173" r="23415" b="81707"/>
          <a:stretch>
            <a:fillRect/>
          </a:stretch>
        </p:blipFill>
        <p:spPr>
          <a:xfrm>
            <a:off x="1149336" y="192224"/>
            <a:ext cx="2319908" cy="93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7940" t="16523" r="0" b="0"/>
          <a:stretch>
            <a:fillRect/>
          </a:stretch>
        </p:blipFill>
        <p:spPr>
          <a:xfrm>
            <a:off x="3652296" y="287339"/>
            <a:ext cx="4390728" cy="72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3" name="IMG_1697.jpeg" descr="IMG_1697.jpeg"/>
          <p:cNvPicPr>
            <a:picLocks noChangeAspect="1"/>
          </p:cNvPicPr>
          <p:nvPr/>
        </p:nvPicPr>
        <p:blipFill>
          <a:blip r:embed="rId4">
            <a:extLst/>
          </a:blip>
          <a:srcRect l="4464" t="7936" r="4465" b="11107"/>
          <a:stretch>
            <a:fillRect/>
          </a:stretch>
        </p:blipFill>
        <p:spPr>
          <a:xfrm>
            <a:off x="1099394" y="1402140"/>
            <a:ext cx="1456135" cy="1459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698" y="0"/>
                  <a:pt x="0" y="21285"/>
                  <a:pt x="0" y="21494"/>
                </a:cubicBezTo>
                <a:cubicBezTo>
                  <a:pt x="0" y="21552"/>
                  <a:pt x="4863" y="21600"/>
                  <a:pt x="10803" y="21600"/>
                </a:cubicBezTo>
                <a:cubicBezTo>
                  <a:pt x="16743" y="21600"/>
                  <a:pt x="21600" y="21552"/>
                  <a:pt x="21600" y="21494"/>
                </a:cubicBezTo>
                <a:cubicBezTo>
                  <a:pt x="21600" y="21285"/>
                  <a:pt x="1090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مستطيل"/>
          <p:cNvSpPr/>
          <p:nvPr/>
        </p:nvSpPr>
        <p:spPr>
          <a:xfrm>
            <a:off x="906979" y="813408"/>
            <a:ext cx="7495527" cy="3746925"/>
          </a:xfrm>
          <a:prstGeom prst="rect">
            <a:avLst/>
          </a:prstGeom>
          <a:solidFill>
            <a:srgbClr val="FFF2F2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86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0" y="70855"/>
            <a:ext cx="3935346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8645" t="0" r="3118" b="13350"/>
          <a:stretch>
            <a:fillRect/>
          </a:stretch>
        </p:blipFill>
        <p:spPr>
          <a:xfrm>
            <a:off x="4140306" y="136736"/>
            <a:ext cx="3902653" cy="57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8" name="IMG_1697.jpeg" descr="IMG_1697.jpeg"/>
          <p:cNvPicPr>
            <a:picLocks noChangeAspect="1"/>
          </p:cNvPicPr>
          <p:nvPr/>
        </p:nvPicPr>
        <p:blipFill>
          <a:blip r:embed="rId4">
            <a:extLst/>
          </a:blip>
          <a:srcRect l="4464" t="7936" r="4465" b="11107"/>
          <a:stretch>
            <a:fillRect/>
          </a:stretch>
        </p:blipFill>
        <p:spPr>
          <a:xfrm>
            <a:off x="1041834" y="1055836"/>
            <a:ext cx="1456135" cy="145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698" y="0"/>
                  <a:pt x="0" y="21285"/>
                  <a:pt x="0" y="21494"/>
                </a:cubicBezTo>
                <a:cubicBezTo>
                  <a:pt x="0" y="21552"/>
                  <a:pt x="4863" y="21600"/>
                  <a:pt x="10803" y="21600"/>
                </a:cubicBezTo>
                <a:cubicBezTo>
                  <a:pt x="16743" y="21600"/>
                  <a:pt x="21600" y="21552"/>
                  <a:pt x="21600" y="21494"/>
                </a:cubicBezTo>
                <a:cubicBezTo>
                  <a:pt x="21600" y="21285"/>
                  <a:pt x="1090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0" name="مستطيل"/>
          <p:cNvSpPr/>
          <p:nvPr/>
        </p:nvSpPr>
        <p:spPr>
          <a:xfrm>
            <a:off x="906979" y="816451"/>
            <a:ext cx="7495527" cy="37438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91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1260605" y="142557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23207" r="3637" b="25156"/>
          <a:stretch>
            <a:fillRect/>
          </a:stretch>
        </p:blipFill>
        <p:spPr>
          <a:xfrm>
            <a:off x="1039806" y="1010588"/>
            <a:ext cx="7229687" cy="652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95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66555" t="63751" r="16506" b="32430"/>
          <a:stretch>
            <a:fillRect/>
          </a:stretch>
        </p:blipFill>
        <p:spPr>
          <a:xfrm>
            <a:off x="5650545" y="632292"/>
            <a:ext cx="2594790" cy="779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45" name="Google Shape;3893;p48"/>
          <p:cNvGrpSpPr/>
          <p:nvPr/>
        </p:nvGrpSpPr>
        <p:grpSpPr>
          <a:xfrm>
            <a:off x="447771" y="116185"/>
            <a:ext cx="1426261" cy="1532435"/>
            <a:chOff x="0" y="0"/>
            <a:chExt cx="1426259" cy="1532434"/>
          </a:xfrm>
        </p:grpSpPr>
        <p:sp>
          <p:nvSpPr>
            <p:cNvPr id="4996" name="Google Shape;3894;p48"/>
            <p:cNvSpPr/>
            <p:nvPr/>
          </p:nvSpPr>
          <p:spPr>
            <a:xfrm>
              <a:off x="84900" y="90546"/>
              <a:ext cx="1191741" cy="127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0413" y="0"/>
                  </a:moveTo>
                  <a:cubicBezTo>
                    <a:pt x="9322" y="0"/>
                    <a:pt x="8244" y="315"/>
                    <a:pt x="7232" y="876"/>
                  </a:cubicBezTo>
                  <a:cubicBezTo>
                    <a:pt x="4960" y="2067"/>
                    <a:pt x="3342" y="4007"/>
                    <a:pt x="2324" y="6389"/>
                  </a:cubicBezTo>
                  <a:cubicBezTo>
                    <a:pt x="1422" y="8645"/>
                    <a:pt x="489" y="10923"/>
                    <a:pt x="161" y="13408"/>
                  </a:cubicBezTo>
                  <a:cubicBezTo>
                    <a:pt x="52" y="14261"/>
                    <a:pt x="-87" y="15245"/>
                    <a:pt x="161" y="16207"/>
                  </a:cubicBezTo>
                  <a:cubicBezTo>
                    <a:pt x="270" y="16957"/>
                    <a:pt x="270" y="17707"/>
                    <a:pt x="52" y="18354"/>
                  </a:cubicBezTo>
                  <a:cubicBezTo>
                    <a:pt x="-87" y="18898"/>
                    <a:pt x="52" y="19236"/>
                    <a:pt x="489" y="19545"/>
                  </a:cubicBezTo>
                  <a:cubicBezTo>
                    <a:pt x="1173" y="19883"/>
                    <a:pt x="1749" y="20295"/>
                    <a:pt x="2324" y="20736"/>
                  </a:cubicBezTo>
                  <a:cubicBezTo>
                    <a:pt x="3094" y="21308"/>
                    <a:pt x="3851" y="21600"/>
                    <a:pt x="4681" y="21600"/>
                  </a:cubicBezTo>
                  <a:cubicBezTo>
                    <a:pt x="5093" y="21600"/>
                    <a:pt x="5517" y="21531"/>
                    <a:pt x="5972" y="21382"/>
                  </a:cubicBezTo>
                  <a:cubicBezTo>
                    <a:pt x="7917" y="20839"/>
                    <a:pt x="9862" y="20529"/>
                    <a:pt x="11922" y="20192"/>
                  </a:cubicBezTo>
                  <a:cubicBezTo>
                    <a:pt x="13618" y="19883"/>
                    <a:pt x="15454" y="19883"/>
                    <a:pt x="17290" y="19442"/>
                  </a:cubicBezTo>
                  <a:cubicBezTo>
                    <a:pt x="17617" y="19236"/>
                    <a:pt x="18084" y="18898"/>
                    <a:pt x="18550" y="18589"/>
                  </a:cubicBezTo>
                  <a:cubicBezTo>
                    <a:pt x="18883" y="18354"/>
                    <a:pt x="19102" y="18045"/>
                    <a:pt x="19102" y="17707"/>
                  </a:cubicBezTo>
                  <a:cubicBezTo>
                    <a:pt x="19235" y="16854"/>
                    <a:pt x="19786" y="16310"/>
                    <a:pt x="20471" y="15766"/>
                  </a:cubicBezTo>
                  <a:cubicBezTo>
                    <a:pt x="20828" y="14805"/>
                    <a:pt x="21046" y="13820"/>
                    <a:pt x="21295" y="12864"/>
                  </a:cubicBezTo>
                  <a:cubicBezTo>
                    <a:pt x="21295" y="12423"/>
                    <a:pt x="21513" y="12011"/>
                    <a:pt x="21404" y="11570"/>
                  </a:cubicBezTo>
                  <a:cubicBezTo>
                    <a:pt x="21295" y="9835"/>
                    <a:pt x="20828" y="8227"/>
                    <a:pt x="19459" y="6933"/>
                  </a:cubicBezTo>
                  <a:cubicBezTo>
                    <a:pt x="18883" y="6595"/>
                    <a:pt x="18417" y="6051"/>
                    <a:pt x="17975" y="5536"/>
                  </a:cubicBezTo>
                  <a:cubicBezTo>
                    <a:pt x="17732" y="5301"/>
                    <a:pt x="17617" y="5095"/>
                    <a:pt x="17617" y="4889"/>
                  </a:cubicBezTo>
                  <a:cubicBezTo>
                    <a:pt x="17508" y="4007"/>
                    <a:pt x="17290" y="3257"/>
                    <a:pt x="16714" y="2611"/>
                  </a:cubicBezTo>
                  <a:cubicBezTo>
                    <a:pt x="16605" y="2508"/>
                    <a:pt x="16605" y="2399"/>
                    <a:pt x="16605" y="2170"/>
                  </a:cubicBezTo>
                  <a:cubicBezTo>
                    <a:pt x="16496" y="2170"/>
                    <a:pt x="16357" y="2170"/>
                    <a:pt x="16248" y="2067"/>
                  </a:cubicBezTo>
                  <a:cubicBezTo>
                    <a:pt x="15236" y="1105"/>
                    <a:pt x="13976" y="355"/>
                    <a:pt x="12382" y="223"/>
                  </a:cubicBezTo>
                  <a:cubicBezTo>
                    <a:pt x="12031" y="120"/>
                    <a:pt x="11807" y="120"/>
                    <a:pt x="11564" y="120"/>
                  </a:cubicBezTo>
                  <a:cubicBezTo>
                    <a:pt x="11177" y="40"/>
                    <a:pt x="10795" y="0"/>
                    <a:pt x="1041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7" name="Google Shape;3895;p48"/>
            <p:cNvSpPr/>
            <p:nvPr/>
          </p:nvSpPr>
          <p:spPr>
            <a:xfrm>
              <a:off x="340469" y="190910"/>
              <a:ext cx="627628" cy="27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9851" y="0"/>
                  </a:moveTo>
                  <a:cubicBezTo>
                    <a:pt x="9327" y="0"/>
                    <a:pt x="8804" y="100"/>
                    <a:pt x="8278" y="378"/>
                  </a:cubicBezTo>
                  <a:cubicBezTo>
                    <a:pt x="7713" y="625"/>
                    <a:pt x="7120" y="873"/>
                    <a:pt x="6575" y="1413"/>
                  </a:cubicBezTo>
                  <a:cubicBezTo>
                    <a:pt x="6255" y="1754"/>
                    <a:pt x="5942" y="2049"/>
                    <a:pt x="5649" y="2390"/>
                  </a:cubicBezTo>
                  <a:cubicBezTo>
                    <a:pt x="5037" y="3072"/>
                    <a:pt x="4405" y="3766"/>
                    <a:pt x="3813" y="4542"/>
                  </a:cubicBezTo>
                  <a:cubicBezTo>
                    <a:pt x="3434" y="5084"/>
                    <a:pt x="3074" y="5718"/>
                    <a:pt x="2761" y="6459"/>
                  </a:cubicBezTo>
                  <a:cubicBezTo>
                    <a:pt x="2488" y="7143"/>
                    <a:pt x="2210" y="7730"/>
                    <a:pt x="1937" y="8367"/>
                  </a:cubicBezTo>
                  <a:cubicBezTo>
                    <a:pt x="1810" y="8660"/>
                    <a:pt x="1684" y="9013"/>
                    <a:pt x="1603" y="9354"/>
                  </a:cubicBezTo>
                  <a:cubicBezTo>
                    <a:pt x="1350" y="10189"/>
                    <a:pt x="1158" y="11119"/>
                    <a:pt x="945" y="12047"/>
                  </a:cubicBezTo>
                  <a:cubicBezTo>
                    <a:pt x="799" y="12729"/>
                    <a:pt x="673" y="13517"/>
                    <a:pt x="506" y="14248"/>
                  </a:cubicBezTo>
                  <a:cubicBezTo>
                    <a:pt x="273" y="15129"/>
                    <a:pt x="106" y="16118"/>
                    <a:pt x="86" y="17188"/>
                  </a:cubicBezTo>
                  <a:cubicBezTo>
                    <a:pt x="86" y="17295"/>
                    <a:pt x="60" y="17434"/>
                    <a:pt x="40" y="17541"/>
                  </a:cubicBezTo>
                  <a:cubicBezTo>
                    <a:pt x="40" y="17683"/>
                    <a:pt x="20" y="17775"/>
                    <a:pt x="20" y="17929"/>
                  </a:cubicBezTo>
                  <a:cubicBezTo>
                    <a:pt x="20" y="18424"/>
                    <a:pt x="0" y="18952"/>
                    <a:pt x="0" y="19446"/>
                  </a:cubicBezTo>
                  <a:cubicBezTo>
                    <a:pt x="0" y="19600"/>
                    <a:pt x="20" y="19941"/>
                    <a:pt x="40" y="20083"/>
                  </a:cubicBezTo>
                  <a:cubicBezTo>
                    <a:pt x="126" y="20483"/>
                    <a:pt x="252" y="20776"/>
                    <a:pt x="419" y="20916"/>
                  </a:cubicBezTo>
                  <a:cubicBezTo>
                    <a:pt x="566" y="21070"/>
                    <a:pt x="693" y="21212"/>
                    <a:pt x="865" y="21212"/>
                  </a:cubicBezTo>
                  <a:cubicBezTo>
                    <a:pt x="945" y="21259"/>
                    <a:pt x="1051" y="21304"/>
                    <a:pt x="1138" y="21364"/>
                  </a:cubicBezTo>
                  <a:cubicBezTo>
                    <a:pt x="1497" y="21458"/>
                    <a:pt x="1876" y="21600"/>
                    <a:pt x="2235" y="21600"/>
                  </a:cubicBezTo>
                  <a:cubicBezTo>
                    <a:pt x="2655" y="21553"/>
                    <a:pt x="3074" y="21458"/>
                    <a:pt x="3474" y="21458"/>
                  </a:cubicBezTo>
                  <a:cubicBezTo>
                    <a:pt x="3844" y="21470"/>
                    <a:pt x="4213" y="21474"/>
                    <a:pt x="4581" y="21474"/>
                  </a:cubicBezTo>
                  <a:cubicBezTo>
                    <a:pt x="4951" y="21474"/>
                    <a:pt x="5320" y="21470"/>
                    <a:pt x="5689" y="21470"/>
                  </a:cubicBezTo>
                  <a:cubicBezTo>
                    <a:pt x="6427" y="21470"/>
                    <a:pt x="7164" y="21482"/>
                    <a:pt x="7900" y="21553"/>
                  </a:cubicBezTo>
                  <a:cubicBezTo>
                    <a:pt x="8001" y="21565"/>
                    <a:pt x="8105" y="21570"/>
                    <a:pt x="8209" y="21570"/>
                  </a:cubicBezTo>
                  <a:cubicBezTo>
                    <a:pt x="8494" y="21570"/>
                    <a:pt x="8785" y="21527"/>
                    <a:pt x="9063" y="21458"/>
                  </a:cubicBezTo>
                  <a:cubicBezTo>
                    <a:pt x="9462" y="21364"/>
                    <a:pt x="9841" y="21259"/>
                    <a:pt x="10241" y="21259"/>
                  </a:cubicBezTo>
                  <a:cubicBezTo>
                    <a:pt x="10788" y="21259"/>
                    <a:pt x="11313" y="21259"/>
                    <a:pt x="11864" y="21304"/>
                  </a:cubicBezTo>
                  <a:cubicBezTo>
                    <a:pt x="12368" y="21304"/>
                    <a:pt x="12889" y="21202"/>
                    <a:pt x="13413" y="21202"/>
                  </a:cubicBezTo>
                  <a:cubicBezTo>
                    <a:pt x="13500" y="21202"/>
                    <a:pt x="13588" y="21204"/>
                    <a:pt x="13675" y="21212"/>
                  </a:cubicBezTo>
                  <a:cubicBezTo>
                    <a:pt x="14393" y="21212"/>
                    <a:pt x="15132" y="21304"/>
                    <a:pt x="15844" y="21364"/>
                  </a:cubicBezTo>
                  <a:lnTo>
                    <a:pt x="16204" y="21364"/>
                  </a:lnTo>
                  <a:cubicBezTo>
                    <a:pt x="16730" y="21259"/>
                    <a:pt x="17235" y="21259"/>
                    <a:pt x="17762" y="21212"/>
                  </a:cubicBezTo>
                  <a:cubicBezTo>
                    <a:pt x="18439" y="21165"/>
                    <a:pt x="19112" y="21165"/>
                    <a:pt x="19785" y="21011"/>
                  </a:cubicBezTo>
                  <a:cubicBezTo>
                    <a:pt x="20018" y="20964"/>
                    <a:pt x="20229" y="20964"/>
                    <a:pt x="20442" y="20717"/>
                  </a:cubicBezTo>
                  <a:cubicBezTo>
                    <a:pt x="20755" y="20329"/>
                    <a:pt x="21009" y="19787"/>
                    <a:pt x="21241" y="19200"/>
                  </a:cubicBezTo>
                  <a:cubicBezTo>
                    <a:pt x="21281" y="19105"/>
                    <a:pt x="21327" y="19011"/>
                    <a:pt x="21348" y="18859"/>
                  </a:cubicBezTo>
                  <a:cubicBezTo>
                    <a:pt x="21428" y="18365"/>
                    <a:pt x="21494" y="17834"/>
                    <a:pt x="21554" y="17295"/>
                  </a:cubicBezTo>
                  <a:cubicBezTo>
                    <a:pt x="21600" y="16895"/>
                    <a:pt x="21580" y="16599"/>
                    <a:pt x="21535" y="16211"/>
                  </a:cubicBezTo>
                  <a:cubicBezTo>
                    <a:pt x="21474" y="15777"/>
                    <a:pt x="21387" y="15330"/>
                    <a:pt x="21327" y="14835"/>
                  </a:cubicBezTo>
                  <a:cubicBezTo>
                    <a:pt x="21302" y="14646"/>
                    <a:pt x="21281" y="14400"/>
                    <a:pt x="21176" y="14248"/>
                  </a:cubicBezTo>
                  <a:cubicBezTo>
                    <a:pt x="21176" y="14201"/>
                    <a:pt x="21155" y="14154"/>
                    <a:pt x="21155" y="14106"/>
                  </a:cubicBezTo>
                  <a:cubicBezTo>
                    <a:pt x="21155" y="13718"/>
                    <a:pt x="21009" y="13517"/>
                    <a:pt x="20922" y="13224"/>
                  </a:cubicBezTo>
                  <a:cubicBezTo>
                    <a:pt x="20922" y="13176"/>
                    <a:pt x="20882" y="13176"/>
                    <a:pt x="20882" y="13072"/>
                  </a:cubicBezTo>
                  <a:cubicBezTo>
                    <a:pt x="20882" y="12636"/>
                    <a:pt x="20755" y="12388"/>
                    <a:pt x="20649" y="12095"/>
                  </a:cubicBezTo>
                  <a:cubicBezTo>
                    <a:pt x="20568" y="11801"/>
                    <a:pt x="20442" y="11600"/>
                    <a:pt x="20356" y="11306"/>
                  </a:cubicBezTo>
                  <a:cubicBezTo>
                    <a:pt x="20062" y="10035"/>
                    <a:pt x="19618" y="9060"/>
                    <a:pt x="19178" y="8130"/>
                  </a:cubicBezTo>
                  <a:cubicBezTo>
                    <a:pt x="18712" y="7143"/>
                    <a:pt x="18187" y="6260"/>
                    <a:pt x="17681" y="5377"/>
                  </a:cubicBezTo>
                  <a:cubicBezTo>
                    <a:pt x="17130" y="4402"/>
                    <a:pt x="16542" y="3614"/>
                    <a:pt x="15890" y="3025"/>
                  </a:cubicBezTo>
                  <a:cubicBezTo>
                    <a:pt x="15279" y="2485"/>
                    <a:pt x="14666" y="1896"/>
                    <a:pt x="14034" y="1366"/>
                  </a:cubicBezTo>
                  <a:cubicBezTo>
                    <a:pt x="13528" y="920"/>
                    <a:pt x="13002" y="625"/>
                    <a:pt x="12452" y="426"/>
                  </a:cubicBezTo>
                  <a:cubicBezTo>
                    <a:pt x="11885" y="236"/>
                    <a:pt x="11313" y="189"/>
                    <a:pt x="10747" y="85"/>
                  </a:cubicBezTo>
                  <a:cubicBezTo>
                    <a:pt x="10448" y="33"/>
                    <a:pt x="10149" y="0"/>
                    <a:pt x="98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8" name="Google Shape;3896;p48"/>
            <p:cNvSpPr/>
            <p:nvPr/>
          </p:nvSpPr>
          <p:spPr>
            <a:xfrm>
              <a:off x="345103" y="489229"/>
              <a:ext cx="618415" cy="18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8756" y="0"/>
                  </a:moveTo>
                  <a:cubicBezTo>
                    <a:pt x="7976" y="0"/>
                    <a:pt x="7196" y="35"/>
                    <a:pt x="6416" y="139"/>
                  </a:cubicBezTo>
                  <a:cubicBezTo>
                    <a:pt x="6257" y="182"/>
                    <a:pt x="6102" y="182"/>
                    <a:pt x="5947" y="182"/>
                  </a:cubicBezTo>
                  <a:cubicBezTo>
                    <a:pt x="5792" y="182"/>
                    <a:pt x="5637" y="182"/>
                    <a:pt x="5478" y="226"/>
                  </a:cubicBezTo>
                  <a:cubicBezTo>
                    <a:pt x="5006" y="292"/>
                    <a:pt x="4514" y="431"/>
                    <a:pt x="4027" y="501"/>
                  </a:cubicBezTo>
                  <a:cubicBezTo>
                    <a:pt x="3952" y="521"/>
                    <a:pt x="3878" y="530"/>
                    <a:pt x="3806" y="530"/>
                  </a:cubicBezTo>
                  <a:cubicBezTo>
                    <a:pt x="3631" y="530"/>
                    <a:pt x="3460" y="481"/>
                    <a:pt x="3279" y="431"/>
                  </a:cubicBezTo>
                  <a:cubicBezTo>
                    <a:pt x="3238" y="420"/>
                    <a:pt x="3196" y="414"/>
                    <a:pt x="3155" y="414"/>
                  </a:cubicBezTo>
                  <a:cubicBezTo>
                    <a:pt x="2981" y="414"/>
                    <a:pt x="2807" y="515"/>
                    <a:pt x="2637" y="570"/>
                  </a:cubicBezTo>
                  <a:cubicBezTo>
                    <a:pt x="2361" y="657"/>
                    <a:pt x="2079" y="657"/>
                    <a:pt x="1802" y="932"/>
                  </a:cubicBezTo>
                  <a:lnTo>
                    <a:pt x="1694" y="932"/>
                  </a:lnTo>
                  <a:cubicBezTo>
                    <a:pt x="1438" y="932"/>
                    <a:pt x="1207" y="1002"/>
                    <a:pt x="971" y="1158"/>
                  </a:cubicBezTo>
                  <a:cubicBezTo>
                    <a:pt x="875" y="1158"/>
                    <a:pt x="832" y="1447"/>
                    <a:pt x="762" y="1447"/>
                  </a:cubicBezTo>
                  <a:cubicBezTo>
                    <a:pt x="753" y="1447"/>
                    <a:pt x="744" y="1444"/>
                    <a:pt x="735" y="1433"/>
                  </a:cubicBezTo>
                  <a:cubicBezTo>
                    <a:pt x="669" y="1433"/>
                    <a:pt x="628" y="1589"/>
                    <a:pt x="566" y="1728"/>
                  </a:cubicBezTo>
                  <a:cubicBezTo>
                    <a:pt x="541" y="1798"/>
                    <a:pt x="520" y="1867"/>
                    <a:pt x="500" y="1954"/>
                  </a:cubicBezTo>
                  <a:cubicBezTo>
                    <a:pt x="351" y="2090"/>
                    <a:pt x="264" y="2524"/>
                    <a:pt x="156" y="2886"/>
                  </a:cubicBezTo>
                  <a:cubicBezTo>
                    <a:pt x="115" y="2955"/>
                    <a:pt x="94" y="3161"/>
                    <a:pt x="94" y="3317"/>
                  </a:cubicBezTo>
                  <a:cubicBezTo>
                    <a:pt x="53" y="3682"/>
                    <a:pt x="8" y="4113"/>
                    <a:pt x="8" y="4545"/>
                  </a:cubicBezTo>
                  <a:cubicBezTo>
                    <a:pt x="-13" y="6047"/>
                    <a:pt x="8" y="7483"/>
                    <a:pt x="74" y="9002"/>
                  </a:cubicBezTo>
                  <a:cubicBezTo>
                    <a:pt x="136" y="10592"/>
                    <a:pt x="264" y="12097"/>
                    <a:pt x="351" y="13686"/>
                  </a:cubicBezTo>
                  <a:cubicBezTo>
                    <a:pt x="438" y="15052"/>
                    <a:pt x="586" y="16280"/>
                    <a:pt x="843" y="17351"/>
                  </a:cubicBezTo>
                  <a:cubicBezTo>
                    <a:pt x="951" y="17782"/>
                    <a:pt x="1033" y="18213"/>
                    <a:pt x="1079" y="18801"/>
                  </a:cubicBezTo>
                  <a:cubicBezTo>
                    <a:pt x="1099" y="19079"/>
                    <a:pt x="1182" y="19302"/>
                    <a:pt x="1248" y="19510"/>
                  </a:cubicBezTo>
                  <a:cubicBezTo>
                    <a:pt x="1267" y="19446"/>
                    <a:pt x="1282" y="19423"/>
                    <a:pt x="1295" y="19423"/>
                  </a:cubicBezTo>
                  <a:cubicBezTo>
                    <a:pt x="1327" y="19423"/>
                    <a:pt x="1347" y="19556"/>
                    <a:pt x="1377" y="19666"/>
                  </a:cubicBezTo>
                  <a:cubicBezTo>
                    <a:pt x="1413" y="19791"/>
                    <a:pt x="1417" y="20106"/>
                    <a:pt x="1484" y="20106"/>
                  </a:cubicBezTo>
                  <a:cubicBezTo>
                    <a:pt x="1490" y="20106"/>
                    <a:pt x="1497" y="20103"/>
                    <a:pt x="1505" y="20098"/>
                  </a:cubicBezTo>
                  <a:cubicBezTo>
                    <a:pt x="1517" y="20075"/>
                    <a:pt x="1529" y="20063"/>
                    <a:pt x="1540" y="20063"/>
                  </a:cubicBezTo>
                  <a:cubicBezTo>
                    <a:pt x="1599" y="20063"/>
                    <a:pt x="1621" y="20373"/>
                    <a:pt x="1674" y="20373"/>
                  </a:cubicBezTo>
                  <a:cubicBezTo>
                    <a:pt x="1781" y="20373"/>
                    <a:pt x="1910" y="20529"/>
                    <a:pt x="2017" y="20529"/>
                  </a:cubicBezTo>
                  <a:cubicBezTo>
                    <a:pt x="2294" y="20529"/>
                    <a:pt x="2551" y="20529"/>
                    <a:pt x="2806" y="20737"/>
                  </a:cubicBezTo>
                  <a:cubicBezTo>
                    <a:pt x="3407" y="21169"/>
                    <a:pt x="4001" y="21099"/>
                    <a:pt x="4601" y="21169"/>
                  </a:cubicBezTo>
                  <a:cubicBezTo>
                    <a:pt x="4743" y="21192"/>
                    <a:pt x="4886" y="21201"/>
                    <a:pt x="5028" y="21201"/>
                  </a:cubicBezTo>
                  <a:cubicBezTo>
                    <a:pt x="5313" y="21201"/>
                    <a:pt x="5599" y="21169"/>
                    <a:pt x="5883" y="21169"/>
                  </a:cubicBezTo>
                  <a:cubicBezTo>
                    <a:pt x="6523" y="21134"/>
                    <a:pt x="7165" y="21099"/>
                    <a:pt x="7806" y="21099"/>
                  </a:cubicBezTo>
                  <a:cubicBezTo>
                    <a:pt x="8446" y="21099"/>
                    <a:pt x="9087" y="21134"/>
                    <a:pt x="9729" y="21238"/>
                  </a:cubicBezTo>
                  <a:cubicBezTo>
                    <a:pt x="10456" y="21308"/>
                    <a:pt x="11205" y="21464"/>
                    <a:pt x="11928" y="21531"/>
                  </a:cubicBezTo>
                  <a:cubicBezTo>
                    <a:pt x="12114" y="21554"/>
                    <a:pt x="12300" y="21562"/>
                    <a:pt x="12485" y="21562"/>
                  </a:cubicBezTo>
                  <a:cubicBezTo>
                    <a:pt x="12855" y="21562"/>
                    <a:pt x="13225" y="21531"/>
                    <a:pt x="13594" y="21531"/>
                  </a:cubicBezTo>
                  <a:lnTo>
                    <a:pt x="13594" y="21600"/>
                  </a:lnTo>
                  <a:lnTo>
                    <a:pt x="16460" y="21600"/>
                  </a:lnTo>
                  <a:cubicBezTo>
                    <a:pt x="16798" y="21600"/>
                    <a:pt x="17142" y="21600"/>
                    <a:pt x="17460" y="21308"/>
                  </a:cubicBezTo>
                  <a:cubicBezTo>
                    <a:pt x="17675" y="21169"/>
                    <a:pt x="17870" y="21030"/>
                    <a:pt x="18080" y="20960"/>
                  </a:cubicBezTo>
                  <a:cubicBezTo>
                    <a:pt x="18445" y="20737"/>
                    <a:pt x="18788" y="20737"/>
                    <a:pt x="19127" y="20373"/>
                  </a:cubicBezTo>
                  <a:cubicBezTo>
                    <a:pt x="19254" y="20237"/>
                    <a:pt x="19382" y="20167"/>
                    <a:pt x="19490" y="19872"/>
                  </a:cubicBezTo>
                  <a:cubicBezTo>
                    <a:pt x="19577" y="19736"/>
                    <a:pt x="19639" y="19510"/>
                    <a:pt x="19726" y="19441"/>
                  </a:cubicBezTo>
                  <a:cubicBezTo>
                    <a:pt x="19854" y="19441"/>
                    <a:pt x="19921" y="19148"/>
                    <a:pt x="19982" y="18870"/>
                  </a:cubicBezTo>
                  <a:cubicBezTo>
                    <a:pt x="20023" y="18714"/>
                    <a:pt x="20069" y="18578"/>
                    <a:pt x="20111" y="18508"/>
                  </a:cubicBezTo>
                  <a:cubicBezTo>
                    <a:pt x="20387" y="17712"/>
                    <a:pt x="20623" y="16641"/>
                    <a:pt x="20772" y="15553"/>
                  </a:cubicBezTo>
                  <a:cubicBezTo>
                    <a:pt x="20967" y="14326"/>
                    <a:pt x="21136" y="13029"/>
                    <a:pt x="21305" y="11802"/>
                  </a:cubicBezTo>
                  <a:cubicBezTo>
                    <a:pt x="21351" y="11370"/>
                    <a:pt x="21413" y="11026"/>
                    <a:pt x="21433" y="10592"/>
                  </a:cubicBezTo>
                  <a:cubicBezTo>
                    <a:pt x="21520" y="9002"/>
                    <a:pt x="21587" y="7344"/>
                    <a:pt x="21541" y="5755"/>
                  </a:cubicBezTo>
                  <a:cubicBezTo>
                    <a:pt x="21541" y="5323"/>
                    <a:pt x="21520" y="4823"/>
                    <a:pt x="21480" y="4388"/>
                  </a:cubicBezTo>
                  <a:cubicBezTo>
                    <a:pt x="21433" y="3957"/>
                    <a:pt x="21413" y="3526"/>
                    <a:pt x="21331" y="3248"/>
                  </a:cubicBezTo>
                  <a:cubicBezTo>
                    <a:pt x="21243" y="2886"/>
                    <a:pt x="21243" y="2385"/>
                    <a:pt x="21116" y="2159"/>
                  </a:cubicBezTo>
                  <a:cubicBezTo>
                    <a:pt x="21095" y="2159"/>
                    <a:pt x="21074" y="2020"/>
                    <a:pt x="21074" y="1954"/>
                  </a:cubicBezTo>
                  <a:cubicBezTo>
                    <a:pt x="21028" y="1002"/>
                    <a:pt x="20772" y="796"/>
                    <a:pt x="20562" y="657"/>
                  </a:cubicBezTo>
                  <a:cubicBezTo>
                    <a:pt x="20346" y="501"/>
                    <a:pt x="20111" y="431"/>
                    <a:pt x="19875" y="431"/>
                  </a:cubicBezTo>
                  <a:cubicBezTo>
                    <a:pt x="19362" y="431"/>
                    <a:pt x="18849" y="414"/>
                    <a:pt x="18336" y="414"/>
                  </a:cubicBezTo>
                  <a:cubicBezTo>
                    <a:pt x="17824" y="414"/>
                    <a:pt x="17311" y="431"/>
                    <a:pt x="16798" y="501"/>
                  </a:cubicBezTo>
                  <a:cubicBezTo>
                    <a:pt x="16412" y="559"/>
                    <a:pt x="16027" y="585"/>
                    <a:pt x="15644" y="585"/>
                  </a:cubicBezTo>
                  <a:cubicBezTo>
                    <a:pt x="15012" y="585"/>
                    <a:pt x="14382" y="518"/>
                    <a:pt x="13743" y="431"/>
                  </a:cubicBezTo>
                  <a:cubicBezTo>
                    <a:pt x="13512" y="362"/>
                    <a:pt x="13276" y="362"/>
                    <a:pt x="13061" y="362"/>
                  </a:cubicBezTo>
                  <a:cubicBezTo>
                    <a:pt x="12399" y="292"/>
                    <a:pt x="11759" y="139"/>
                    <a:pt x="11097" y="69"/>
                  </a:cubicBezTo>
                  <a:cubicBezTo>
                    <a:pt x="10318" y="35"/>
                    <a:pt x="9537" y="0"/>
                    <a:pt x="875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9" name="Google Shape;3897;p48"/>
            <p:cNvSpPr/>
            <p:nvPr/>
          </p:nvSpPr>
          <p:spPr>
            <a:xfrm>
              <a:off x="412844" y="699071"/>
              <a:ext cx="472596" cy="14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2314" y="0"/>
                  </a:moveTo>
                  <a:cubicBezTo>
                    <a:pt x="2194" y="0"/>
                    <a:pt x="2072" y="36"/>
                    <a:pt x="1951" y="136"/>
                  </a:cubicBezTo>
                  <a:cubicBezTo>
                    <a:pt x="1703" y="329"/>
                    <a:pt x="1422" y="497"/>
                    <a:pt x="1140" y="497"/>
                  </a:cubicBezTo>
                  <a:cubicBezTo>
                    <a:pt x="1086" y="497"/>
                    <a:pt x="1005" y="497"/>
                    <a:pt x="919" y="583"/>
                  </a:cubicBezTo>
                  <a:cubicBezTo>
                    <a:pt x="530" y="861"/>
                    <a:pt x="221" y="1565"/>
                    <a:pt x="106" y="2909"/>
                  </a:cubicBezTo>
                  <a:cubicBezTo>
                    <a:pt x="81" y="3334"/>
                    <a:pt x="54" y="3785"/>
                    <a:pt x="27" y="4317"/>
                  </a:cubicBezTo>
                  <a:cubicBezTo>
                    <a:pt x="0" y="5300"/>
                    <a:pt x="-34" y="6365"/>
                    <a:pt x="81" y="7348"/>
                  </a:cubicBezTo>
                  <a:cubicBezTo>
                    <a:pt x="167" y="8138"/>
                    <a:pt x="275" y="8945"/>
                    <a:pt x="415" y="9649"/>
                  </a:cubicBezTo>
                  <a:cubicBezTo>
                    <a:pt x="670" y="11079"/>
                    <a:pt x="972" y="12319"/>
                    <a:pt x="1174" y="13834"/>
                  </a:cubicBezTo>
                  <a:cubicBezTo>
                    <a:pt x="1368" y="15178"/>
                    <a:pt x="1589" y="16586"/>
                    <a:pt x="1871" y="17844"/>
                  </a:cubicBezTo>
                  <a:cubicBezTo>
                    <a:pt x="1897" y="18098"/>
                    <a:pt x="1951" y="18376"/>
                    <a:pt x="1951" y="18720"/>
                  </a:cubicBezTo>
                  <a:cubicBezTo>
                    <a:pt x="1978" y="19252"/>
                    <a:pt x="2092" y="19527"/>
                    <a:pt x="2233" y="19785"/>
                  </a:cubicBezTo>
                  <a:cubicBezTo>
                    <a:pt x="2542" y="20231"/>
                    <a:pt x="2850" y="20596"/>
                    <a:pt x="3185" y="20767"/>
                  </a:cubicBezTo>
                  <a:cubicBezTo>
                    <a:pt x="3655" y="21042"/>
                    <a:pt x="4130" y="21042"/>
                    <a:pt x="4606" y="21042"/>
                  </a:cubicBezTo>
                  <a:cubicBezTo>
                    <a:pt x="4811" y="21042"/>
                    <a:pt x="5011" y="21014"/>
                    <a:pt x="5206" y="21014"/>
                  </a:cubicBezTo>
                  <a:cubicBezTo>
                    <a:pt x="5381" y="21014"/>
                    <a:pt x="5556" y="21039"/>
                    <a:pt x="5726" y="21128"/>
                  </a:cubicBezTo>
                  <a:cubicBezTo>
                    <a:pt x="6089" y="21214"/>
                    <a:pt x="6451" y="21300"/>
                    <a:pt x="6813" y="21300"/>
                  </a:cubicBezTo>
                  <a:cubicBezTo>
                    <a:pt x="7365" y="21368"/>
                    <a:pt x="7922" y="21504"/>
                    <a:pt x="8476" y="21504"/>
                  </a:cubicBezTo>
                  <a:cubicBezTo>
                    <a:pt x="8622" y="21504"/>
                    <a:pt x="8767" y="21493"/>
                    <a:pt x="8912" y="21471"/>
                  </a:cubicBezTo>
                  <a:cubicBezTo>
                    <a:pt x="9160" y="21471"/>
                    <a:pt x="9415" y="21471"/>
                    <a:pt x="9637" y="21386"/>
                  </a:cubicBezTo>
                  <a:cubicBezTo>
                    <a:pt x="10048" y="21386"/>
                    <a:pt x="10455" y="21346"/>
                    <a:pt x="10858" y="21346"/>
                  </a:cubicBezTo>
                  <a:cubicBezTo>
                    <a:pt x="11057" y="21346"/>
                    <a:pt x="11256" y="21357"/>
                    <a:pt x="11454" y="21386"/>
                  </a:cubicBezTo>
                  <a:cubicBezTo>
                    <a:pt x="11685" y="21457"/>
                    <a:pt x="11895" y="21600"/>
                    <a:pt x="12120" y="21600"/>
                  </a:cubicBezTo>
                  <a:cubicBezTo>
                    <a:pt x="12167" y="21600"/>
                    <a:pt x="12216" y="21593"/>
                    <a:pt x="12265" y="21579"/>
                  </a:cubicBezTo>
                  <a:cubicBezTo>
                    <a:pt x="13103" y="21300"/>
                    <a:pt x="13941" y="21386"/>
                    <a:pt x="14753" y="21300"/>
                  </a:cubicBezTo>
                  <a:cubicBezTo>
                    <a:pt x="15530" y="21128"/>
                    <a:pt x="16316" y="21128"/>
                    <a:pt x="17100" y="21042"/>
                  </a:cubicBezTo>
                  <a:cubicBezTo>
                    <a:pt x="17542" y="20935"/>
                    <a:pt x="17992" y="21042"/>
                    <a:pt x="18441" y="20767"/>
                  </a:cubicBezTo>
                  <a:cubicBezTo>
                    <a:pt x="19078" y="20510"/>
                    <a:pt x="19696" y="19977"/>
                    <a:pt x="20118" y="18183"/>
                  </a:cubicBezTo>
                  <a:cubicBezTo>
                    <a:pt x="20171" y="18015"/>
                    <a:pt x="20252" y="17844"/>
                    <a:pt x="20285" y="17651"/>
                  </a:cubicBezTo>
                  <a:cubicBezTo>
                    <a:pt x="20339" y="17479"/>
                    <a:pt x="20419" y="17204"/>
                    <a:pt x="20453" y="16947"/>
                  </a:cubicBezTo>
                  <a:cubicBezTo>
                    <a:pt x="20588" y="15796"/>
                    <a:pt x="20755" y="14642"/>
                    <a:pt x="20841" y="13470"/>
                  </a:cubicBezTo>
                  <a:cubicBezTo>
                    <a:pt x="20922" y="12233"/>
                    <a:pt x="21063" y="11079"/>
                    <a:pt x="21258" y="9928"/>
                  </a:cubicBezTo>
                  <a:cubicBezTo>
                    <a:pt x="21399" y="8863"/>
                    <a:pt x="21512" y="7709"/>
                    <a:pt x="21539" y="6451"/>
                  </a:cubicBezTo>
                  <a:cubicBezTo>
                    <a:pt x="21566" y="5468"/>
                    <a:pt x="21512" y="4596"/>
                    <a:pt x="21512" y="3699"/>
                  </a:cubicBezTo>
                  <a:cubicBezTo>
                    <a:pt x="21512" y="3442"/>
                    <a:pt x="21566" y="3081"/>
                    <a:pt x="21399" y="2995"/>
                  </a:cubicBezTo>
                  <a:cubicBezTo>
                    <a:pt x="21372" y="2995"/>
                    <a:pt x="21399" y="2802"/>
                    <a:pt x="21426" y="2716"/>
                  </a:cubicBezTo>
                  <a:cubicBezTo>
                    <a:pt x="21459" y="2716"/>
                    <a:pt x="21486" y="2630"/>
                    <a:pt x="21459" y="2545"/>
                  </a:cubicBezTo>
                  <a:cubicBezTo>
                    <a:pt x="21318" y="2184"/>
                    <a:pt x="21231" y="1565"/>
                    <a:pt x="21037" y="1565"/>
                  </a:cubicBezTo>
                  <a:cubicBezTo>
                    <a:pt x="20892" y="1565"/>
                    <a:pt x="20812" y="1169"/>
                    <a:pt x="20685" y="1169"/>
                  </a:cubicBezTo>
                  <a:cubicBezTo>
                    <a:pt x="20665" y="1169"/>
                    <a:pt x="20644" y="1179"/>
                    <a:pt x="20620" y="1201"/>
                  </a:cubicBezTo>
                  <a:cubicBezTo>
                    <a:pt x="20588" y="1201"/>
                    <a:pt x="20561" y="1033"/>
                    <a:pt x="20534" y="947"/>
                  </a:cubicBezTo>
                  <a:cubicBezTo>
                    <a:pt x="20534" y="947"/>
                    <a:pt x="20480" y="861"/>
                    <a:pt x="20453" y="861"/>
                  </a:cubicBezTo>
                  <a:cubicBezTo>
                    <a:pt x="20389" y="1015"/>
                    <a:pt x="20320" y="1065"/>
                    <a:pt x="20247" y="1065"/>
                  </a:cubicBezTo>
                  <a:cubicBezTo>
                    <a:pt x="20161" y="1065"/>
                    <a:pt x="20069" y="994"/>
                    <a:pt x="19977" y="947"/>
                  </a:cubicBezTo>
                  <a:cubicBezTo>
                    <a:pt x="18998" y="947"/>
                    <a:pt x="17992" y="1033"/>
                    <a:pt x="16986" y="1201"/>
                  </a:cubicBezTo>
                  <a:cubicBezTo>
                    <a:pt x="16916" y="1254"/>
                    <a:pt x="16845" y="1283"/>
                    <a:pt x="16772" y="1283"/>
                  </a:cubicBezTo>
                  <a:cubicBezTo>
                    <a:pt x="16698" y="1283"/>
                    <a:pt x="16620" y="1254"/>
                    <a:pt x="16537" y="1201"/>
                  </a:cubicBezTo>
                  <a:cubicBezTo>
                    <a:pt x="16382" y="1115"/>
                    <a:pt x="16230" y="1094"/>
                    <a:pt x="16078" y="1094"/>
                  </a:cubicBezTo>
                  <a:cubicBezTo>
                    <a:pt x="15925" y="1094"/>
                    <a:pt x="15772" y="1115"/>
                    <a:pt x="15618" y="1115"/>
                  </a:cubicBezTo>
                  <a:cubicBezTo>
                    <a:pt x="15044" y="1094"/>
                    <a:pt x="14473" y="1090"/>
                    <a:pt x="13903" y="1090"/>
                  </a:cubicBezTo>
                  <a:cubicBezTo>
                    <a:pt x="13333" y="1090"/>
                    <a:pt x="12764" y="1094"/>
                    <a:pt x="12194" y="1094"/>
                  </a:cubicBezTo>
                  <a:cubicBezTo>
                    <a:pt x="11056" y="1094"/>
                    <a:pt x="9917" y="1072"/>
                    <a:pt x="8772" y="947"/>
                  </a:cubicBezTo>
                  <a:cubicBezTo>
                    <a:pt x="8127" y="947"/>
                    <a:pt x="7483" y="947"/>
                    <a:pt x="6813" y="861"/>
                  </a:cubicBezTo>
                  <a:cubicBezTo>
                    <a:pt x="6675" y="861"/>
                    <a:pt x="6529" y="840"/>
                    <a:pt x="6380" y="840"/>
                  </a:cubicBezTo>
                  <a:cubicBezTo>
                    <a:pt x="6230" y="840"/>
                    <a:pt x="6076" y="861"/>
                    <a:pt x="5921" y="947"/>
                  </a:cubicBezTo>
                  <a:cubicBezTo>
                    <a:pt x="5812" y="972"/>
                    <a:pt x="5702" y="994"/>
                    <a:pt x="5594" y="994"/>
                  </a:cubicBezTo>
                  <a:cubicBezTo>
                    <a:pt x="5369" y="994"/>
                    <a:pt x="5150" y="911"/>
                    <a:pt x="4942" y="668"/>
                  </a:cubicBezTo>
                  <a:cubicBezTo>
                    <a:pt x="4660" y="411"/>
                    <a:pt x="4412" y="411"/>
                    <a:pt x="4130" y="411"/>
                  </a:cubicBezTo>
                  <a:cubicBezTo>
                    <a:pt x="3714" y="329"/>
                    <a:pt x="3292" y="329"/>
                    <a:pt x="2876" y="136"/>
                  </a:cubicBezTo>
                  <a:cubicBezTo>
                    <a:pt x="2689" y="82"/>
                    <a:pt x="2501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0" name="Google Shape;3898;p48"/>
            <p:cNvSpPr/>
            <p:nvPr/>
          </p:nvSpPr>
          <p:spPr>
            <a:xfrm>
              <a:off x="482145" y="883045"/>
              <a:ext cx="343005" cy="1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0251" y="0"/>
                  </a:moveTo>
                  <a:cubicBezTo>
                    <a:pt x="20225" y="0"/>
                    <a:pt x="20199" y="9"/>
                    <a:pt x="20169" y="27"/>
                  </a:cubicBezTo>
                  <a:cubicBezTo>
                    <a:pt x="19902" y="100"/>
                    <a:pt x="19672" y="191"/>
                    <a:pt x="19440" y="191"/>
                  </a:cubicBezTo>
                  <a:cubicBezTo>
                    <a:pt x="19126" y="191"/>
                    <a:pt x="18822" y="337"/>
                    <a:pt x="18518" y="409"/>
                  </a:cubicBezTo>
                  <a:cubicBezTo>
                    <a:pt x="17595" y="409"/>
                    <a:pt x="16673" y="788"/>
                    <a:pt x="15788" y="1097"/>
                  </a:cubicBezTo>
                  <a:cubicBezTo>
                    <a:pt x="14977" y="1313"/>
                    <a:pt x="14210" y="1549"/>
                    <a:pt x="13409" y="1549"/>
                  </a:cubicBezTo>
                  <a:lnTo>
                    <a:pt x="10448" y="1549"/>
                  </a:lnTo>
                  <a:cubicBezTo>
                    <a:pt x="10365" y="1549"/>
                    <a:pt x="10291" y="1549"/>
                    <a:pt x="10217" y="1622"/>
                  </a:cubicBezTo>
                  <a:cubicBezTo>
                    <a:pt x="9636" y="1622"/>
                    <a:pt x="9081" y="1743"/>
                    <a:pt x="8517" y="1743"/>
                  </a:cubicBezTo>
                  <a:cubicBezTo>
                    <a:pt x="8329" y="1743"/>
                    <a:pt x="8140" y="1731"/>
                    <a:pt x="7949" y="1695"/>
                  </a:cubicBezTo>
                  <a:cubicBezTo>
                    <a:pt x="6722" y="1549"/>
                    <a:pt x="5486" y="1458"/>
                    <a:pt x="4259" y="1458"/>
                  </a:cubicBezTo>
                  <a:cubicBezTo>
                    <a:pt x="3967" y="1428"/>
                    <a:pt x="3677" y="1413"/>
                    <a:pt x="3382" y="1413"/>
                  </a:cubicBezTo>
                  <a:cubicBezTo>
                    <a:pt x="2940" y="1413"/>
                    <a:pt x="2492" y="1452"/>
                    <a:pt x="2027" y="1549"/>
                  </a:cubicBezTo>
                  <a:cubicBezTo>
                    <a:pt x="1685" y="1622"/>
                    <a:pt x="1335" y="1549"/>
                    <a:pt x="993" y="1764"/>
                  </a:cubicBezTo>
                  <a:cubicBezTo>
                    <a:pt x="570" y="2074"/>
                    <a:pt x="340" y="2525"/>
                    <a:pt x="71" y="3123"/>
                  </a:cubicBezTo>
                  <a:cubicBezTo>
                    <a:pt x="-11" y="3359"/>
                    <a:pt x="-48" y="3574"/>
                    <a:pt x="108" y="3720"/>
                  </a:cubicBezTo>
                  <a:cubicBezTo>
                    <a:pt x="219" y="3883"/>
                    <a:pt x="182" y="4029"/>
                    <a:pt x="145" y="4262"/>
                  </a:cubicBezTo>
                  <a:cubicBezTo>
                    <a:pt x="71" y="5005"/>
                    <a:pt x="35" y="5766"/>
                    <a:pt x="108" y="6527"/>
                  </a:cubicBezTo>
                  <a:cubicBezTo>
                    <a:pt x="340" y="8337"/>
                    <a:pt x="533" y="10056"/>
                    <a:pt x="726" y="11866"/>
                  </a:cubicBezTo>
                  <a:cubicBezTo>
                    <a:pt x="837" y="12860"/>
                    <a:pt x="911" y="13836"/>
                    <a:pt x="1142" y="14743"/>
                  </a:cubicBezTo>
                  <a:cubicBezTo>
                    <a:pt x="1529" y="16243"/>
                    <a:pt x="1953" y="17838"/>
                    <a:pt x="2489" y="19105"/>
                  </a:cubicBezTo>
                  <a:cubicBezTo>
                    <a:pt x="2645" y="19411"/>
                    <a:pt x="2756" y="19648"/>
                    <a:pt x="2949" y="19790"/>
                  </a:cubicBezTo>
                  <a:cubicBezTo>
                    <a:pt x="3604" y="20318"/>
                    <a:pt x="4259" y="20551"/>
                    <a:pt x="4951" y="20697"/>
                  </a:cubicBezTo>
                  <a:cubicBezTo>
                    <a:pt x="5486" y="20769"/>
                    <a:pt x="5983" y="20915"/>
                    <a:pt x="6492" y="21003"/>
                  </a:cubicBezTo>
                  <a:cubicBezTo>
                    <a:pt x="6952" y="21130"/>
                    <a:pt x="7414" y="21309"/>
                    <a:pt x="7907" y="21309"/>
                  </a:cubicBezTo>
                  <a:cubicBezTo>
                    <a:pt x="7984" y="21309"/>
                    <a:pt x="8063" y="21303"/>
                    <a:pt x="8142" y="21294"/>
                  </a:cubicBezTo>
                  <a:cubicBezTo>
                    <a:pt x="8446" y="21294"/>
                    <a:pt x="8751" y="21294"/>
                    <a:pt x="9064" y="21367"/>
                  </a:cubicBezTo>
                  <a:cubicBezTo>
                    <a:pt x="9719" y="21458"/>
                    <a:pt x="10365" y="21600"/>
                    <a:pt x="11020" y="21600"/>
                  </a:cubicBezTo>
                  <a:cubicBezTo>
                    <a:pt x="11518" y="21600"/>
                    <a:pt x="12061" y="21367"/>
                    <a:pt x="12560" y="21367"/>
                  </a:cubicBezTo>
                  <a:cubicBezTo>
                    <a:pt x="13362" y="21367"/>
                    <a:pt x="14173" y="21076"/>
                    <a:pt x="15023" y="21003"/>
                  </a:cubicBezTo>
                  <a:cubicBezTo>
                    <a:pt x="15153" y="21003"/>
                    <a:pt x="15284" y="21015"/>
                    <a:pt x="15415" y="21015"/>
                  </a:cubicBezTo>
                  <a:cubicBezTo>
                    <a:pt x="15630" y="21015"/>
                    <a:pt x="15845" y="20988"/>
                    <a:pt x="16055" y="20842"/>
                  </a:cubicBezTo>
                  <a:cubicBezTo>
                    <a:pt x="16406" y="20551"/>
                    <a:pt x="16747" y="20460"/>
                    <a:pt x="17098" y="20172"/>
                  </a:cubicBezTo>
                  <a:cubicBezTo>
                    <a:pt x="17172" y="20136"/>
                    <a:pt x="17257" y="20136"/>
                    <a:pt x="17339" y="20136"/>
                  </a:cubicBezTo>
                  <a:cubicBezTo>
                    <a:pt x="17421" y="20136"/>
                    <a:pt x="17500" y="20136"/>
                    <a:pt x="17558" y="20099"/>
                  </a:cubicBezTo>
                  <a:cubicBezTo>
                    <a:pt x="17863" y="19863"/>
                    <a:pt x="18094" y="19648"/>
                    <a:pt x="18288" y="19266"/>
                  </a:cubicBezTo>
                  <a:cubicBezTo>
                    <a:pt x="18943" y="18199"/>
                    <a:pt x="19588" y="17150"/>
                    <a:pt x="19902" y="15485"/>
                  </a:cubicBezTo>
                  <a:cubicBezTo>
                    <a:pt x="20049" y="14815"/>
                    <a:pt x="20206" y="14054"/>
                    <a:pt x="20243" y="13312"/>
                  </a:cubicBezTo>
                  <a:cubicBezTo>
                    <a:pt x="20243" y="12696"/>
                    <a:pt x="20281" y="12099"/>
                    <a:pt x="20399" y="11575"/>
                  </a:cubicBezTo>
                  <a:cubicBezTo>
                    <a:pt x="20437" y="11411"/>
                    <a:pt x="20474" y="11196"/>
                    <a:pt x="20474" y="11050"/>
                  </a:cubicBezTo>
                  <a:cubicBezTo>
                    <a:pt x="20630" y="10147"/>
                    <a:pt x="20667" y="9240"/>
                    <a:pt x="20824" y="8407"/>
                  </a:cubicBezTo>
                  <a:cubicBezTo>
                    <a:pt x="21055" y="7267"/>
                    <a:pt x="21203" y="6145"/>
                    <a:pt x="21359" y="4932"/>
                  </a:cubicBezTo>
                  <a:cubicBezTo>
                    <a:pt x="21479" y="4335"/>
                    <a:pt x="21552" y="3720"/>
                    <a:pt x="21479" y="3050"/>
                  </a:cubicBezTo>
                  <a:cubicBezTo>
                    <a:pt x="21433" y="2816"/>
                    <a:pt x="21359" y="2816"/>
                    <a:pt x="21322" y="2744"/>
                  </a:cubicBezTo>
                  <a:cubicBezTo>
                    <a:pt x="21285" y="2598"/>
                    <a:pt x="21516" y="2598"/>
                    <a:pt x="21479" y="2292"/>
                  </a:cubicBezTo>
                  <a:cubicBezTo>
                    <a:pt x="21479" y="2219"/>
                    <a:pt x="21479" y="2074"/>
                    <a:pt x="21433" y="1910"/>
                  </a:cubicBezTo>
                  <a:cubicBezTo>
                    <a:pt x="21359" y="2001"/>
                    <a:pt x="21359" y="2146"/>
                    <a:pt x="21285" y="2219"/>
                  </a:cubicBezTo>
                  <a:cubicBezTo>
                    <a:pt x="21248" y="1764"/>
                    <a:pt x="21166" y="1385"/>
                    <a:pt x="21129" y="934"/>
                  </a:cubicBezTo>
                  <a:cubicBezTo>
                    <a:pt x="21092" y="788"/>
                    <a:pt x="21055" y="552"/>
                    <a:pt x="20934" y="552"/>
                  </a:cubicBezTo>
                  <a:cubicBezTo>
                    <a:pt x="20906" y="567"/>
                    <a:pt x="20877" y="573"/>
                    <a:pt x="20851" y="573"/>
                  </a:cubicBezTo>
                  <a:cubicBezTo>
                    <a:pt x="20698" y="573"/>
                    <a:pt x="20576" y="376"/>
                    <a:pt x="20474" y="191"/>
                  </a:cubicBezTo>
                  <a:cubicBezTo>
                    <a:pt x="20392" y="70"/>
                    <a:pt x="20325" y="0"/>
                    <a:pt x="2025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1" name="Google Shape;3899;p48"/>
            <p:cNvSpPr/>
            <p:nvPr/>
          </p:nvSpPr>
          <p:spPr>
            <a:xfrm>
              <a:off x="554511" y="1079213"/>
              <a:ext cx="240359" cy="21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18110" y="0"/>
                  </a:moveTo>
                  <a:cubicBezTo>
                    <a:pt x="17909" y="0"/>
                    <a:pt x="17708" y="10"/>
                    <a:pt x="17508" y="27"/>
                  </a:cubicBezTo>
                  <a:cubicBezTo>
                    <a:pt x="16529" y="143"/>
                    <a:pt x="15601" y="260"/>
                    <a:pt x="14621" y="388"/>
                  </a:cubicBezTo>
                  <a:cubicBezTo>
                    <a:pt x="14486" y="417"/>
                    <a:pt x="14348" y="432"/>
                    <a:pt x="14210" y="432"/>
                  </a:cubicBezTo>
                  <a:cubicBezTo>
                    <a:pt x="14074" y="432"/>
                    <a:pt x="13937" y="417"/>
                    <a:pt x="13799" y="388"/>
                  </a:cubicBezTo>
                  <a:cubicBezTo>
                    <a:pt x="13042" y="201"/>
                    <a:pt x="12285" y="143"/>
                    <a:pt x="11463" y="143"/>
                  </a:cubicBezTo>
                  <a:cubicBezTo>
                    <a:pt x="10651" y="85"/>
                    <a:pt x="9776" y="85"/>
                    <a:pt x="8901" y="85"/>
                  </a:cubicBezTo>
                  <a:cubicBezTo>
                    <a:pt x="7989" y="143"/>
                    <a:pt x="7009" y="260"/>
                    <a:pt x="6082" y="388"/>
                  </a:cubicBezTo>
                  <a:cubicBezTo>
                    <a:pt x="5710" y="461"/>
                    <a:pt x="5338" y="509"/>
                    <a:pt x="4968" y="509"/>
                  </a:cubicBezTo>
                  <a:cubicBezTo>
                    <a:pt x="4739" y="509"/>
                    <a:pt x="4509" y="492"/>
                    <a:pt x="4279" y="446"/>
                  </a:cubicBezTo>
                  <a:cubicBezTo>
                    <a:pt x="3628" y="318"/>
                    <a:pt x="3026" y="143"/>
                    <a:pt x="2372" y="85"/>
                  </a:cubicBezTo>
                  <a:cubicBezTo>
                    <a:pt x="2306" y="80"/>
                    <a:pt x="2243" y="75"/>
                    <a:pt x="2180" y="75"/>
                  </a:cubicBezTo>
                  <a:cubicBezTo>
                    <a:pt x="1633" y="75"/>
                    <a:pt x="1239" y="301"/>
                    <a:pt x="806" y="679"/>
                  </a:cubicBezTo>
                  <a:cubicBezTo>
                    <a:pt x="688" y="752"/>
                    <a:pt x="585" y="924"/>
                    <a:pt x="635" y="982"/>
                  </a:cubicBezTo>
                  <a:cubicBezTo>
                    <a:pt x="806" y="1475"/>
                    <a:pt x="585" y="1836"/>
                    <a:pt x="362" y="2127"/>
                  </a:cubicBezTo>
                  <a:cubicBezTo>
                    <a:pt x="309" y="2200"/>
                    <a:pt x="309" y="2314"/>
                    <a:pt x="257" y="2373"/>
                  </a:cubicBezTo>
                  <a:cubicBezTo>
                    <a:pt x="88" y="3098"/>
                    <a:pt x="-17" y="3763"/>
                    <a:pt x="36" y="4488"/>
                  </a:cubicBezTo>
                  <a:cubicBezTo>
                    <a:pt x="154" y="5024"/>
                    <a:pt x="257" y="5633"/>
                    <a:pt x="858" y="5878"/>
                  </a:cubicBezTo>
                  <a:cubicBezTo>
                    <a:pt x="1016" y="5936"/>
                    <a:pt x="1016" y="6111"/>
                    <a:pt x="911" y="6239"/>
                  </a:cubicBezTo>
                  <a:cubicBezTo>
                    <a:pt x="480" y="6659"/>
                    <a:pt x="257" y="7268"/>
                    <a:pt x="88" y="7804"/>
                  </a:cubicBezTo>
                  <a:cubicBezTo>
                    <a:pt x="-174" y="8891"/>
                    <a:pt x="154" y="9614"/>
                    <a:pt x="963" y="10033"/>
                  </a:cubicBezTo>
                  <a:cubicBezTo>
                    <a:pt x="1132" y="10092"/>
                    <a:pt x="1289" y="10223"/>
                    <a:pt x="1510" y="10223"/>
                  </a:cubicBezTo>
                  <a:cubicBezTo>
                    <a:pt x="1786" y="10223"/>
                    <a:pt x="1838" y="10281"/>
                    <a:pt x="1720" y="10584"/>
                  </a:cubicBezTo>
                  <a:cubicBezTo>
                    <a:pt x="1668" y="10948"/>
                    <a:pt x="1510" y="11251"/>
                    <a:pt x="1289" y="11482"/>
                  </a:cubicBezTo>
                  <a:cubicBezTo>
                    <a:pt x="585" y="12207"/>
                    <a:pt x="309" y="13061"/>
                    <a:pt x="585" y="14075"/>
                  </a:cubicBezTo>
                  <a:cubicBezTo>
                    <a:pt x="635" y="14264"/>
                    <a:pt x="585" y="14509"/>
                    <a:pt x="480" y="14626"/>
                  </a:cubicBezTo>
                  <a:cubicBezTo>
                    <a:pt x="88" y="15104"/>
                    <a:pt x="88" y="15654"/>
                    <a:pt x="88" y="16190"/>
                  </a:cubicBezTo>
                  <a:cubicBezTo>
                    <a:pt x="88" y="16319"/>
                    <a:pt x="88" y="16377"/>
                    <a:pt x="154" y="16494"/>
                  </a:cubicBezTo>
                  <a:cubicBezTo>
                    <a:pt x="309" y="16913"/>
                    <a:pt x="635" y="17275"/>
                    <a:pt x="963" y="17580"/>
                  </a:cubicBezTo>
                  <a:cubicBezTo>
                    <a:pt x="1066" y="17694"/>
                    <a:pt x="1132" y="17767"/>
                    <a:pt x="1184" y="17942"/>
                  </a:cubicBezTo>
                  <a:cubicBezTo>
                    <a:pt x="1615" y="19635"/>
                    <a:pt x="2595" y="20722"/>
                    <a:pt x="4174" y="21200"/>
                  </a:cubicBezTo>
                  <a:cubicBezTo>
                    <a:pt x="5157" y="21520"/>
                    <a:pt x="6167" y="21600"/>
                    <a:pt x="7173" y="21600"/>
                  </a:cubicBezTo>
                  <a:cubicBezTo>
                    <a:pt x="7665" y="21600"/>
                    <a:pt x="8155" y="21581"/>
                    <a:pt x="8641" y="21561"/>
                  </a:cubicBezTo>
                  <a:lnTo>
                    <a:pt x="8851" y="21561"/>
                  </a:lnTo>
                  <a:cubicBezTo>
                    <a:pt x="9503" y="21447"/>
                    <a:pt x="10157" y="21258"/>
                    <a:pt x="10809" y="21083"/>
                  </a:cubicBezTo>
                  <a:cubicBezTo>
                    <a:pt x="10887" y="21040"/>
                    <a:pt x="10957" y="21018"/>
                    <a:pt x="11021" y="21018"/>
                  </a:cubicBezTo>
                  <a:cubicBezTo>
                    <a:pt x="11137" y="21018"/>
                    <a:pt x="11229" y="21088"/>
                    <a:pt x="11305" y="21200"/>
                  </a:cubicBezTo>
                  <a:cubicBezTo>
                    <a:pt x="11579" y="21447"/>
                    <a:pt x="11905" y="21505"/>
                    <a:pt x="12285" y="21505"/>
                  </a:cubicBezTo>
                  <a:cubicBezTo>
                    <a:pt x="12611" y="21505"/>
                    <a:pt x="12937" y="21316"/>
                    <a:pt x="13210" y="21316"/>
                  </a:cubicBezTo>
                  <a:cubicBezTo>
                    <a:pt x="13318" y="21331"/>
                    <a:pt x="13423" y="21338"/>
                    <a:pt x="13528" y="21338"/>
                  </a:cubicBezTo>
                  <a:cubicBezTo>
                    <a:pt x="13910" y="21338"/>
                    <a:pt x="14295" y="21258"/>
                    <a:pt x="14674" y="21258"/>
                  </a:cubicBezTo>
                  <a:cubicBezTo>
                    <a:pt x="14724" y="21275"/>
                    <a:pt x="14768" y="21282"/>
                    <a:pt x="14809" y="21282"/>
                  </a:cubicBezTo>
                  <a:cubicBezTo>
                    <a:pt x="14910" y="21282"/>
                    <a:pt x="14993" y="21241"/>
                    <a:pt x="15105" y="21200"/>
                  </a:cubicBezTo>
                  <a:cubicBezTo>
                    <a:pt x="16634" y="20419"/>
                    <a:pt x="17834" y="19332"/>
                    <a:pt x="18370" y="17522"/>
                  </a:cubicBezTo>
                  <a:cubicBezTo>
                    <a:pt x="18486" y="17161"/>
                    <a:pt x="18644" y="16913"/>
                    <a:pt x="18970" y="16855"/>
                  </a:cubicBezTo>
                  <a:cubicBezTo>
                    <a:pt x="19245" y="16855"/>
                    <a:pt x="19466" y="16739"/>
                    <a:pt x="19676" y="16683"/>
                  </a:cubicBezTo>
                  <a:cubicBezTo>
                    <a:pt x="20068" y="16494"/>
                    <a:pt x="20328" y="16319"/>
                    <a:pt x="20551" y="15957"/>
                  </a:cubicBezTo>
                  <a:cubicBezTo>
                    <a:pt x="20772" y="15596"/>
                    <a:pt x="20982" y="15235"/>
                    <a:pt x="20824" y="14742"/>
                  </a:cubicBezTo>
                  <a:cubicBezTo>
                    <a:pt x="20601" y="14264"/>
                    <a:pt x="20394" y="13713"/>
                    <a:pt x="19845" y="13539"/>
                  </a:cubicBezTo>
                  <a:cubicBezTo>
                    <a:pt x="19676" y="13539"/>
                    <a:pt x="19519" y="13422"/>
                    <a:pt x="19348" y="13352"/>
                  </a:cubicBezTo>
                  <a:cubicBezTo>
                    <a:pt x="19245" y="13294"/>
                    <a:pt x="19022" y="13352"/>
                    <a:pt x="18970" y="13119"/>
                  </a:cubicBezTo>
                  <a:cubicBezTo>
                    <a:pt x="18917" y="12874"/>
                    <a:pt x="18917" y="12627"/>
                    <a:pt x="19022" y="12396"/>
                  </a:cubicBezTo>
                  <a:cubicBezTo>
                    <a:pt x="19088" y="12338"/>
                    <a:pt x="19140" y="12265"/>
                    <a:pt x="19193" y="12265"/>
                  </a:cubicBezTo>
                  <a:cubicBezTo>
                    <a:pt x="19740" y="11426"/>
                    <a:pt x="19792" y="10397"/>
                    <a:pt x="19140" y="9369"/>
                  </a:cubicBezTo>
                  <a:cubicBezTo>
                    <a:pt x="18762" y="8774"/>
                    <a:pt x="18265" y="8413"/>
                    <a:pt x="17834" y="7862"/>
                  </a:cubicBezTo>
                  <a:cubicBezTo>
                    <a:pt x="18160" y="7629"/>
                    <a:pt x="18486" y="7268"/>
                    <a:pt x="18434" y="6834"/>
                  </a:cubicBezTo>
                  <a:cubicBezTo>
                    <a:pt x="18434" y="6472"/>
                    <a:pt x="18539" y="6239"/>
                    <a:pt x="18591" y="5936"/>
                  </a:cubicBezTo>
                  <a:cubicBezTo>
                    <a:pt x="18696" y="5689"/>
                    <a:pt x="18762" y="5385"/>
                    <a:pt x="18762" y="5155"/>
                  </a:cubicBezTo>
                  <a:cubicBezTo>
                    <a:pt x="18762" y="4849"/>
                    <a:pt x="18865" y="4733"/>
                    <a:pt x="19088" y="4663"/>
                  </a:cubicBezTo>
                  <a:cubicBezTo>
                    <a:pt x="19193" y="4604"/>
                    <a:pt x="19296" y="4546"/>
                    <a:pt x="19414" y="4546"/>
                  </a:cubicBezTo>
                  <a:cubicBezTo>
                    <a:pt x="19792" y="4299"/>
                    <a:pt x="20223" y="4240"/>
                    <a:pt x="20551" y="3937"/>
                  </a:cubicBezTo>
                  <a:cubicBezTo>
                    <a:pt x="20877" y="3763"/>
                    <a:pt x="21203" y="3459"/>
                    <a:pt x="21255" y="3098"/>
                  </a:cubicBezTo>
                  <a:cubicBezTo>
                    <a:pt x="21374" y="2431"/>
                    <a:pt x="21426" y="1708"/>
                    <a:pt x="20982" y="1113"/>
                  </a:cubicBezTo>
                  <a:cubicBezTo>
                    <a:pt x="20719" y="752"/>
                    <a:pt x="20394" y="388"/>
                    <a:pt x="19950" y="260"/>
                  </a:cubicBezTo>
                  <a:cubicBezTo>
                    <a:pt x="19339" y="85"/>
                    <a:pt x="18722" y="0"/>
                    <a:pt x="1811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2" name="Google Shape;3900;p48"/>
            <p:cNvSpPr/>
            <p:nvPr/>
          </p:nvSpPr>
          <p:spPr>
            <a:xfrm>
              <a:off x="464300" y="466174"/>
              <a:ext cx="60020" cy="565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3" name="Google Shape;3901;p48"/>
            <p:cNvSpPr/>
            <p:nvPr/>
          </p:nvSpPr>
          <p:spPr>
            <a:xfrm>
              <a:off x="225151" y="257627"/>
              <a:ext cx="55902" cy="4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370" y="0"/>
                  </a:moveTo>
                  <a:cubicBezTo>
                    <a:pt x="962" y="277"/>
                    <a:pt x="282" y="1165"/>
                    <a:pt x="56" y="2272"/>
                  </a:cubicBezTo>
                  <a:cubicBezTo>
                    <a:pt x="-171" y="3437"/>
                    <a:pt x="282" y="3990"/>
                    <a:pt x="1690" y="5166"/>
                  </a:cubicBezTo>
                  <a:cubicBezTo>
                    <a:pt x="2880" y="5985"/>
                    <a:pt x="4060" y="6885"/>
                    <a:pt x="5184" y="8050"/>
                  </a:cubicBezTo>
                  <a:cubicBezTo>
                    <a:pt x="6875" y="10056"/>
                    <a:pt x="8291" y="12051"/>
                    <a:pt x="9925" y="13770"/>
                  </a:cubicBezTo>
                  <a:cubicBezTo>
                    <a:pt x="12740" y="16041"/>
                    <a:pt x="15564" y="18659"/>
                    <a:pt x="18152" y="20931"/>
                  </a:cubicBezTo>
                  <a:cubicBezTo>
                    <a:pt x="18605" y="21208"/>
                    <a:pt x="18832" y="21485"/>
                    <a:pt x="19285" y="21485"/>
                  </a:cubicBezTo>
                  <a:cubicBezTo>
                    <a:pt x="19559" y="21565"/>
                    <a:pt x="19814" y="21600"/>
                    <a:pt x="20050" y="21600"/>
                  </a:cubicBezTo>
                  <a:cubicBezTo>
                    <a:pt x="20787" y="21600"/>
                    <a:pt x="21250" y="21150"/>
                    <a:pt x="21429" y="20101"/>
                  </a:cubicBezTo>
                  <a:cubicBezTo>
                    <a:pt x="21429" y="18382"/>
                    <a:pt x="20692" y="17483"/>
                    <a:pt x="20012" y="16664"/>
                  </a:cubicBezTo>
                  <a:cubicBezTo>
                    <a:pt x="17198" y="13770"/>
                    <a:pt x="14600" y="10875"/>
                    <a:pt x="11786" y="8326"/>
                  </a:cubicBezTo>
                  <a:cubicBezTo>
                    <a:pt x="9699" y="5985"/>
                    <a:pt x="7328" y="3990"/>
                    <a:pt x="4967" y="1995"/>
                  </a:cubicBezTo>
                  <a:cubicBezTo>
                    <a:pt x="4514" y="1442"/>
                    <a:pt x="4060" y="830"/>
                    <a:pt x="35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4" name="Google Shape;3902;p48"/>
            <p:cNvSpPr/>
            <p:nvPr/>
          </p:nvSpPr>
          <p:spPr>
            <a:xfrm>
              <a:off x="391431" y="58892"/>
              <a:ext cx="41472" cy="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536" y="0"/>
                  </a:moveTo>
                  <a:cubicBezTo>
                    <a:pt x="2251" y="0"/>
                    <a:pt x="1941" y="25"/>
                    <a:pt x="1632" y="76"/>
                  </a:cubicBezTo>
                  <a:cubicBezTo>
                    <a:pt x="443" y="277"/>
                    <a:pt x="71" y="731"/>
                    <a:pt x="71" y="1530"/>
                  </a:cubicBezTo>
                  <a:cubicBezTo>
                    <a:pt x="-226" y="2387"/>
                    <a:pt x="443" y="3236"/>
                    <a:pt x="1335" y="4043"/>
                  </a:cubicBezTo>
                  <a:cubicBezTo>
                    <a:pt x="3774" y="6749"/>
                    <a:pt x="6586" y="9506"/>
                    <a:pt x="9026" y="12019"/>
                  </a:cubicBezTo>
                  <a:cubicBezTo>
                    <a:pt x="11540" y="14523"/>
                    <a:pt x="13683" y="17238"/>
                    <a:pt x="15825" y="19743"/>
                  </a:cubicBezTo>
                  <a:cubicBezTo>
                    <a:pt x="16717" y="20348"/>
                    <a:pt x="17374" y="21003"/>
                    <a:pt x="18265" y="21600"/>
                  </a:cubicBezTo>
                  <a:cubicBezTo>
                    <a:pt x="20780" y="21003"/>
                    <a:pt x="21374" y="20348"/>
                    <a:pt x="20408" y="18894"/>
                  </a:cubicBezTo>
                  <a:cubicBezTo>
                    <a:pt x="19813" y="18036"/>
                    <a:pt x="19231" y="17238"/>
                    <a:pt x="18563" y="16582"/>
                  </a:cubicBezTo>
                  <a:cubicBezTo>
                    <a:pt x="14859" y="12422"/>
                    <a:pt x="11168" y="8253"/>
                    <a:pt x="7168" y="4043"/>
                  </a:cubicBezTo>
                  <a:cubicBezTo>
                    <a:pt x="6289" y="2984"/>
                    <a:pt x="5025" y="2185"/>
                    <a:pt x="4443" y="731"/>
                  </a:cubicBezTo>
                  <a:cubicBezTo>
                    <a:pt x="4220" y="235"/>
                    <a:pt x="3440" y="0"/>
                    <a:pt x="25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5" name="Google Shape;3903;p48"/>
            <p:cNvSpPr/>
            <p:nvPr/>
          </p:nvSpPr>
          <p:spPr>
            <a:xfrm>
              <a:off x="643547" y="0"/>
              <a:ext cx="10596" cy="7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fill="norm" stroke="1" extrusionOk="0">
                  <a:moveTo>
                    <a:pt x="10969" y="0"/>
                  </a:moveTo>
                  <a:cubicBezTo>
                    <a:pt x="3721" y="536"/>
                    <a:pt x="1450" y="1126"/>
                    <a:pt x="0" y="2251"/>
                  </a:cubicBezTo>
                  <a:lnTo>
                    <a:pt x="0" y="5273"/>
                  </a:lnTo>
                  <a:cubicBezTo>
                    <a:pt x="0" y="7124"/>
                    <a:pt x="1450" y="8839"/>
                    <a:pt x="1450" y="10683"/>
                  </a:cubicBezTo>
                  <a:cubicBezTo>
                    <a:pt x="2561" y="13169"/>
                    <a:pt x="2561" y="15783"/>
                    <a:pt x="2561" y="18215"/>
                  </a:cubicBezTo>
                  <a:cubicBezTo>
                    <a:pt x="2561" y="18986"/>
                    <a:pt x="2561" y="19530"/>
                    <a:pt x="3721" y="20293"/>
                  </a:cubicBezTo>
                  <a:cubicBezTo>
                    <a:pt x="4881" y="21056"/>
                    <a:pt x="6040" y="21600"/>
                    <a:pt x="12081" y="21600"/>
                  </a:cubicBezTo>
                  <a:cubicBezTo>
                    <a:pt x="17009" y="21600"/>
                    <a:pt x="20489" y="20837"/>
                    <a:pt x="20489" y="20112"/>
                  </a:cubicBezTo>
                  <a:lnTo>
                    <a:pt x="20489" y="18578"/>
                  </a:lnTo>
                  <a:cubicBezTo>
                    <a:pt x="21600" y="13169"/>
                    <a:pt x="19329" y="7706"/>
                    <a:pt x="17009" y="2251"/>
                  </a:cubicBezTo>
                  <a:cubicBezTo>
                    <a:pt x="17009" y="1488"/>
                    <a:pt x="17009" y="536"/>
                    <a:pt x="109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6" name="Google Shape;3904;p48"/>
            <p:cNvSpPr/>
            <p:nvPr/>
          </p:nvSpPr>
          <p:spPr>
            <a:xfrm>
              <a:off x="977219" y="122239"/>
              <a:ext cx="49607" cy="4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0166" y="0"/>
                  </a:moveTo>
                  <a:cubicBezTo>
                    <a:pt x="20007" y="0"/>
                    <a:pt x="19828" y="24"/>
                    <a:pt x="19638" y="60"/>
                  </a:cubicBezTo>
                  <a:cubicBezTo>
                    <a:pt x="18320" y="348"/>
                    <a:pt x="17002" y="925"/>
                    <a:pt x="16242" y="1861"/>
                  </a:cubicBezTo>
                  <a:cubicBezTo>
                    <a:pt x="12846" y="4791"/>
                    <a:pt x="9946" y="8381"/>
                    <a:pt x="6550" y="11682"/>
                  </a:cubicBezTo>
                  <a:cubicBezTo>
                    <a:pt x="5221" y="13183"/>
                    <a:pt x="3902" y="14684"/>
                    <a:pt x="2331" y="15837"/>
                  </a:cubicBezTo>
                  <a:cubicBezTo>
                    <a:pt x="1255" y="16761"/>
                    <a:pt x="253" y="17986"/>
                    <a:pt x="0" y="19415"/>
                  </a:cubicBezTo>
                  <a:cubicBezTo>
                    <a:pt x="865" y="20928"/>
                    <a:pt x="1413" y="21600"/>
                    <a:pt x="2067" y="21600"/>
                  </a:cubicBezTo>
                  <a:cubicBezTo>
                    <a:pt x="2605" y="21600"/>
                    <a:pt x="3227" y="21156"/>
                    <a:pt x="4155" y="20351"/>
                  </a:cubicBezTo>
                  <a:cubicBezTo>
                    <a:pt x="4725" y="20063"/>
                    <a:pt x="5221" y="19775"/>
                    <a:pt x="5474" y="19127"/>
                  </a:cubicBezTo>
                  <a:cubicBezTo>
                    <a:pt x="9693" y="14684"/>
                    <a:pt x="14164" y="10458"/>
                    <a:pt x="18320" y="6015"/>
                  </a:cubicBezTo>
                  <a:cubicBezTo>
                    <a:pt x="19143" y="5079"/>
                    <a:pt x="20145" y="3938"/>
                    <a:pt x="20714" y="2425"/>
                  </a:cubicBezTo>
                  <a:cubicBezTo>
                    <a:pt x="21600" y="1105"/>
                    <a:pt x="21315" y="0"/>
                    <a:pt x="2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7" name="Google Shape;3905;p48"/>
            <p:cNvSpPr/>
            <p:nvPr/>
          </p:nvSpPr>
          <p:spPr>
            <a:xfrm>
              <a:off x="1014421" y="655881"/>
              <a:ext cx="50016" cy="19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621" y="0"/>
                  </a:moveTo>
                  <a:cubicBezTo>
                    <a:pt x="314" y="0"/>
                    <a:pt x="-188" y="2074"/>
                    <a:pt x="63" y="4821"/>
                  </a:cubicBezTo>
                  <a:cubicBezTo>
                    <a:pt x="627" y="7380"/>
                    <a:pt x="1119" y="9480"/>
                    <a:pt x="2185" y="10127"/>
                  </a:cubicBezTo>
                  <a:cubicBezTo>
                    <a:pt x="5552" y="14140"/>
                    <a:pt x="8929" y="16887"/>
                    <a:pt x="12295" y="18799"/>
                  </a:cubicBezTo>
                  <a:cubicBezTo>
                    <a:pt x="14355" y="19445"/>
                    <a:pt x="16728" y="20900"/>
                    <a:pt x="18537" y="21546"/>
                  </a:cubicBezTo>
                  <a:cubicBezTo>
                    <a:pt x="18892" y="21546"/>
                    <a:pt x="19237" y="21600"/>
                    <a:pt x="19551" y="21600"/>
                  </a:cubicBezTo>
                  <a:cubicBezTo>
                    <a:pt x="20367" y="21600"/>
                    <a:pt x="20973" y="21250"/>
                    <a:pt x="21161" y="18799"/>
                  </a:cubicBezTo>
                  <a:cubicBezTo>
                    <a:pt x="21412" y="16079"/>
                    <a:pt x="20910" y="14140"/>
                    <a:pt x="19593" y="12066"/>
                  </a:cubicBezTo>
                  <a:cubicBezTo>
                    <a:pt x="19039" y="11419"/>
                    <a:pt x="18537" y="10773"/>
                    <a:pt x="18035" y="10773"/>
                  </a:cubicBezTo>
                  <a:cubicBezTo>
                    <a:pt x="15913" y="8834"/>
                    <a:pt x="13853" y="6114"/>
                    <a:pt x="11542" y="5467"/>
                  </a:cubicBezTo>
                  <a:cubicBezTo>
                    <a:pt x="8427" y="3367"/>
                    <a:pt x="4987" y="2074"/>
                    <a:pt x="16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8" name="Google Shape;3906;p48"/>
            <p:cNvSpPr/>
            <p:nvPr/>
          </p:nvSpPr>
          <p:spPr>
            <a:xfrm>
              <a:off x="910858" y="925792"/>
              <a:ext cx="49878" cy="1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563" y="0"/>
                  </a:moveTo>
                  <a:cubicBezTo>
                    <a:pt x="1706" y="0"/>
                    <a:pt x="860" y="504"/>
                    <a:pt x="67" y="1819"/>
                  </a:cubicBezTo>
                  <a:cubicBezTo>
                    <a:pt x="-187" y="4001"/>
                    <a:pt x="321" y="6016"/>
                    <a:pt x="892" y="7498"/>
                  </a:cubicBezTo>
                  <a:cubicBezTo>
                    <a:pt x="1389" y="7498"/>
                    <a:pt x="1897" y="8170"/>
                    <a:pt x="2151" y="8841"/>
                  </a:cubicBezTo>
                  <a:cubicBezTo>
                    <a:pt x="3219" y="13682"/>
                    <a:pt x="5313" y="13682"/>
                    <a:pt x="7207" y="15025"/>
                  </a:cubicBezTo>
                  <a:cubicBezTo>
                    <a:pt x="8466" y="16536"/>
                    <a:pt x="9788" y="17207"/>
                    <a:pt x="11121" y="18522"/>
                  </a:cubicBezTo>
                  <a:cubicBezTo>
                    <a:pt x="13152" y="20705"/>
                    <a:pt x="15331" y="21600"/>
                    <a:pt x="17520" y="21600"/>
                  </a:cubicBezTo>
                  <a:cubicBezTo>
                    <a:pt x="18187" y="21600"/>
                    <a:pt x="18853" y="21516"/>
                    <a:pt x="19520" y="21376"/>
                  </a:cubicBezTo>
                  <a:cubicBezTo>
                    <a:pt x="20334" y="21376"/>
                    <a:pt x="21096" y="20033"/>
                    <a:pt x="21413" y="17207"/>
                  </a:cubicBezTo>
                  <a:cubicBezTo>
                    <a:pt x="21413" y="14353"/>
                    <a:pt x="20842" y="12339"/>
                    <a:pt x="20080" y="10856"/>
                  </a:cubicBezTo>
                  <a:cubicBezTo>
                    <a:pt x="19837" y="10184"/>
                    <a:pt x="19266" y="10184"/>
                    <a:pt x="19012" y="10184"/>
                  </a:cubicBezTo>
                  <a:cubicBezTo>
                    <a:pt x="14273" y="7498"/>
                    <a:pt x="9788" y="4001"/>
                    <a:pt x="5060" y="1147"/>
                  </a:cubicBezTo>
                  <a:cubicBezTo>
                    <a:pt x="4266" y="504"/>
                    <a:pt x="3409" y="0"/>
                    <a:pt x="2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9" name="Google Shape;3907;p48"/>
            <p:cNvSpPr/>
            <p:nvPr/>
          </p:nvSpPr>
          <p:spPr>
            <a:xfrm>
              <a:off x="1039877" y="415092"/>
              <a:ext cx="50135" cy="1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5113" y="0"/>
                  </a:moveTo>
                  <a:cubicBezTo>
                    <a:pt x="4370" y="0"/>
                    <a:pt x="3554" y="1157"/>
                    <a:pt x="2801" y="2314"/>
                  </a:cubicBezTo>
                  <a:cubicBezTo>
                    <a:pt x="1996" y="3471"/>
                    <a:pt x="1243" y="6027"/>
                    <a:pt x="427" y="9498"/>
                  </a:cubicBezTo>
                  <a:cubicBezTo>
                    <a:pt x="-316" y="13259"/>
                    <a:pt x="-65" y="17839"/>
                    <a:pt x="992" y="19286"/>
                  </a:cubicBezTo>
                  <a:cubicBezTo>
                    <a:pt x="1494" y="21600"/>
                    <a:pt x="1996" y="21600"/>
                    <a:pt x="2801" y="21600"/>
                  </a:cubicBezTo>
                  <a:lnTo>
                    <a:pt x="4611" y="21600"/>
                  </a:lnTo>
                  <a:cubicBezTo>
                    <a:pt x="6671" y="21600"/>
                    <a:pt x="8554" y="21600"/>
                    <a:pt x="10364" y="20443"/>
                  </a:cubicBezTo>
                  <a:cubicBezTo>
                    <a:pt x="12916" y="20443"/>
                    <a:pt x="15541" y="19286"/>
                    <a:pt x="18167" y="17839"/>
                  </a:cubicBezTo>
                  <a:cubicBezTo>
                    <a:pt x="19161" y="17839"/>
                    <a:pt x="20228" y="16682"/>
                    <a:pt x="21284" y="15525"/>
                  </a:cubicBezTo>
                  <a:cubicBezTo>
                    <a:pt x="21284" y="3471"/>
                    <a:pt x="20730" y="1157"/>
                    <a:pt x="18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0" name="Google Shape;3908;p48"/>
            <p:cNvSpPr/>
            <p:nvPr/>
          </p:nvSpPr>
          <p:spPr>
            <a:xfrm>
              <a:off x="335615" y="856361"/>
              <a:ext cx="35235" cy="2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8295" y="0"/>
                  </a:moveTo>
                  <a:cubicBezTo>
                    <a:pt x="17484" y="0"/>
                    <a:pt x="16403" y="447"/>
                    <a:pt x="15682" y="1322"/>
                  </a:cubicBezTo>
                  <a:lnTo>
                    <a:pt x="2238" y="13891"/>
                  </a:lnTo>
                  <a:cubicBezTo>
                    <a:pt x="1427" y="15232"/>
                    <a:pt x="706" y="16219"/>
                    <a:pt x="0" y="17559"/>
                  </a:cubicBezTo>
                  <a:cubicBezTo>
                    <a:pt x="916" y="20259"/>
                    <a:pt x="1863" y="21600"/>
                    <a:pt x="3214" y="21600"/>
                  </a:cubicBezTo>
                  <a:cubicBezTo>
                    <a:pt x="3966" y="21600"/>
                    <a:pt x="4852" y="21172"/>
                    <a:pt x="5918" y="20334"/>
                  </a:cubicBezTo>
                  <a:cubicBezTo>
                    <a:pt x="6714" y="20334"/>
                    <a:pt x="7075" y="19459"/>
                    <a:pt x="7796" y="19012"/>
                  </a:cubicBezTo>
                  <a:cubicBezTo>
                    <a:pt x="11566" y="15232"/>
                    <a:pt x="15682" y="11563"/>
                    <a:pt x="19362" y="7448"/>
                  </a:cubicBezTo>
                  <a:cubicBezTo>
                    <a:pt x="20173" y="6890"/>
                    <a:pt x="21255" y="5549"/>
                    <a:pt x="21255" y="4674"/>
                  </a:cubicBezTo>
                  <a:cubicBezTo>
                    <a:pt x="21600" y="3221"/>
                    <a:pt x="21600" y="1881"/>
                    <a:pt x="20894" y="894"/>
                  </a:cubicBezTo>
                  <a:cubicBezTo>
                    <a:pt x="20534" y="0"/>
                    <a:pt x="19001" y="0"/>
                    <a:pt x="182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1" name="Google Shape;3909;p48"/>
            <p:cNvSpPr/>
            <p:nvPr/>
          </p:nvSpPr>
          <p:spPr>
            <a:xfrm>
              <a:off x="260352" y="634938"/>
              <a:ext cx="37175" cy="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7980" y="0"/>
                  </a:moveTo>
                  <a:cubicBezTo>
                    <a:pt x="17098" y="0"/>
                    <a:pt x="16200" y="627"/>
                    <a:pt x="15104" y="1763"/>
                  </a:cubicBezTo>
                  <a:cubicBezTo>
                    <a:pt x="14079" y="2662"/>
                    <a:pt x="12983" y="3883"/>
                    <a:pt x="11616" y="5205"/>
                  </a:cubicBezTo>
                  <a:cubicBezTo>
                    <a:pt x="8383" y="8545"/>
                    <a:pt x="5237" y="11478"/>
                    <a:pt x="2346" y="14920"/>
                  </a:cubicBezTo>
                  <a:cubicBezTo>
                    <a:pt x="1335" y="15717"/>
                    <a:pt x="994" y="16938"/>
                    <a:pt x="225" y="17853"/>
                  </a:cubicBezTo>
                  <a:cubicBezTo>
                    <a:pt x="-117" y="19057"/>
                    <a:pt x="-117" y="20379"/>
                    <a:pt x="566" y="21193"/>
                  </a:cubicBezTo>
                  <a:cubicBezTo>
                    <a:pt x="1335" y="21600"/>
                    <a:pt x="2346" y="21600"/>
                    <a:pt x="3115" y="21600"/>
                  </a:cubicBezTo>
                  <a:cubicBezTo>
                    <a:pt x="3799" y="21193"/>
                    <a:pt x="4482" y="20786"/>
                    <a:pt x="5237" y="19972"/>
                  </a:cubicBezTo>
                  <a:cubicBezTo>
                    <a:pt x="9494" y="15717"/>
                    <a:pt x="14079" y="11071"/>
                    <a:pt x="18336" y="6816"/>
                  </a:cubicBezTo>
                  <a:lnTo>
                    <a:pt x="21483" y="3069"/>
                  </a:lnTo>
                  <a:cubicBezTo>
                    <a:pt x="20116" y="949"/>
                    <a:pt x="19062" y="0"/>
                    <a:pt x="179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2" name="Google Shape;3910;p48"/>
            <p:cNvSpPr/>
            <p:nvPr/>
          </p:nvSpPr>
          <p:spPr>
            <a:xfrm>
              <a:off x="888963" y="1031662"/>
              <a:ext cx="26406" cy="2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727" y="0"/>
                  </a:moveTo>
                  <a:cubicBezTo>
                    <a:pt x="3244" y="0"/>
                    <a:pt x="1701" y="709"/>
                    <a:pt x="0" y="2579"/>
                  </a:cubicBezTo>
                  <a:cubicBezTo>
                    <a:pt x="455" y="5803"/>
                    <a:pt x="2473" y="7974"/>
                    <a:pt x="4470" y="10166"/>
                  </a:cubicBezTo>
                  <a:cubicBezTo>
                    <a:pt x="6844" y="12208"/>
                    <a:pt x="8842" y="14400"/>
                    <a:pt x="11334" y="16571"/>
                  </a:cubicBezTo>
                  <a:cubicBezTo>
                    <a:pt x="12738" y="17602"/>
                    <a:pt x="14281" y="19773"/>
                    <a:pt x="16279" y="20805"/>
                  </a:cubicBezTo>
                  <a:cubicBezTo>
                    <a:pt x="16912" y="21364"/>
                    <a:pt x="17505" y="21600"/>
                    <a:pt x="18040" y="21600"/>
                  </a:cubicBezTo>
                  <a:cubicBezTo>
                    <a:pt x="19127" y="21600"/>
                    <a:pt x="20018" y="20633"/>
                    <a:pt x="20651" y="19257"/>
                  </a:cubicBezTo>
                  <a:cubicBezTo>
                    <a:pt x="21600" y="17602"/>
                    <a:pt x="21125" y="16055"/>
                    <a:pt x="20651" y="14400"/>
                  </a:cubicBezTo>
                  <a:cubicBezTo>
                    <a:pt x="18178" y="9650"/>
                    <a:pt x="14281" y="5803"/>
                    <a:pt x="10385" y="2579"/>
                  </a:cubicBezTo>
                  <a:cubicBezTo>
                    <a:pt x="8407" y="1161"/>
                    <a:pt x="6607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3" name="Google Shape;3911;p48"/>
            <p:cNvSpPr/>
            <p:nvPr/>
          </p:nvSpPr>
          <p:spPr>
            <a:xfrm>
              <a:off x="463860" y="1068446"/>
              <a:ext cx="19520" cy="2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5377" y="0"/>
                  </a:moveTo>
                  <a:cubicBezTo>
                    <a:pt x="14117" y="941"/>
                    <a:pt x="11440" y="1411"/>
                    <a:pt x="10206" y="2940"/>
                  </a:cubicBezTo>
                  <a:cubicBezTo>
                    <a:pt x="7529" y="5861"/>
                    <a:pt x="5036" y="9252"/>
                    <a:pt x="2359" y="13113"/>
                  </a:cubicBezTo>
                  <a:cubicBezTo>
                    <a:pt x="1099" y="14054"/>
                    <a:pt x="469" y="16033"/>
                    <a:pt x="469" y="17562"/>
                  </a:cubicBezTo>
                  <a:cubicBezTo>
                    <a:pt x="-292" y="18974"/>
                    <a:pt x="-292" y="20483"/>
                    <a:pt x="1729" y="20953"/>
                  </a:cubicBezTo>
                  <a:cubicBezTo>
                    <a:pt x="2936" y="21384"/>
                    <a:pt x="3960" y="21600"/>
                    <a:pt x="4931" y="21600"/>
                  </a:cubicBezTo>
                  <a:cubicBezTo>
                    <a:pt x="6112" y="21600"/>
                    <a:pt x="7188" y="21267"/>
                    <a:pt x="8317" y="20483"/>
                  </a:cubicBezTo>
                  <a:cubicBezTo>
                    <a:pt x="8946" y="19895"/>
                    <a:pt x="9576" y="18974"/>
                    <a:pt x="10206" y="18503"/>
                  </a:cubicBezTo>
                  <a:cubicBezTo>
                    <a:pt x="12857" y="15112"/>
                    <a:pt x="16138" y="11133"/>
                    <a:pt x="18657" y="7723"/>
                  </a:cubicBezTo>
                  <a:cubicBezTo>
                    <a:pt x="19287" y="6331"/>
                    <a:pt x="20074" y="4802"/>
                    <a:pt x="20678" y="3411"/>
                  </a:cubicBezTo>
                  <a:cubicBezTo>
                    <a:pt x="21308" y="1411"/>
                    <a:pt x="19287" y="0"/>
                    <a:pt x="15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4" name="Google Shape;3912;p48"/>
            <p:cNvSpPr/>
            <p:nvPr/>
          </p:nvSpPr>
          <p:spPr>
            <a:xfrm>
              <a:off x="977192" y="471440"/>
              <a:ext cx="12961" cy="1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93" y="0"/>
                  </a:moveTo>
                  <a:cubicBezTo>
                    <a:pt x="5174" y="0"/>
                    <a:pt x="0" y="3932"/>
                    <a:pt x="0" y="8834"/>
                  </a:cubicBezTo>
                  <a:cubicBezTo>
                    <a:pt x="0" y="13991"/>
                    <a:pt x="6160" y="20426"/>
                    <a:pt x="11293" y="21600"/>
                  </a:cubicBezTo>
                  <a:cubicBezTo>
                    <a:pt x="17411" y="21600"/>
                    <a:pt x="20368" y="17974"/>
                    <a:pt x="21600" y="11540"/>
                  </a:cubicBezTo>
                  <a:cubicBezTo>
                    <a:pt x="21600" y="6383"/>
                    <a:pt x="15481" y="0"/>
                    <a:pt x="112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5" name="Google Shape;3913;p48"/>
            <p:cNvSpPr/>
            <p:nvPr/>
          </p:nvSpPr>
          <p:spPr>
            <a:xfrm>
              <a:off x="367534" y="409943"/>
              <a:ext cx="10641" cy="1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2" h="21600" fill="norm" stroke="1" extrusionOk="0">
                  <a:moveTo>
                    <a:pt x="14529" y="0"/>
                  </a:moveTo>
                  <a:cubicBezTo>
                    <a:pt x="12607" y="0"/>
                    <a:pt x="10548" y="808"/>
                    <a:pt x="8992" y="1531"/>
                  </a:cubicBezTo>
                  <a:cubicBezTo>
                    <a:pt x="5468" y="4592"/>
                    <a:pt x="3272" y="7866"/>
                    <a:pt x="801" y="11948"/>
                  </a:cubicBezTo>
                  <a:cubicBezTo>
                    <a:pt x="-1396" y="17263"/>
                    <a:pt x="801" y="21600"/>
                    <a:pt x="8992" y="21600"/>
                  </a:cubicBezTo>
                  <a:cubicBezTo>
                    <a:pt x="11189" y="20580"/>
                    <a:pt x="13385" y="18283"/>
                    <a:pt x="14484" y="16243"/>
                  </a:cubicBezTo>
                  <a:cubicBezTo>
                    <a:pt x="16909" y="14202"/>
                    <a:pt x="18007" y="9907"/>
                    <a:pt x="19106" y="7866"/>
                  </a:cubicBezTo>
                  <a:cubicBezTo>
                    <a:pt x="20204" y="4592"/>
                    <a:pt x="20204" y="1531"/>
                    <a:pt x="16909" y="510"/>
                  </a:cubicBezTo>
                  <a:cubicBezTo>
                    <a:pt x="16177" y="128"/>
                    <a:pt x="15399" y="0"/>
                    <a:pt x="14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6" name="Google Shape;3914;p48"/>
            <p:cNvSpPr/>
            <p:nvPr/>
          </p:nvSpPr>
          <p:spPr>
            <a:xfrm>
              <a:off x="840549" y="861067"/>
              <a:ext cx="11337" cy="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600" fill="norm" stroke="1" extrusionOk="0">
                  <a:moveTo>
                    <a:pt x="5835" y="0"/>
                  </a:moveTo>
                  <a:cubicBezTo>
                    <a:pt x="3005" y="0"/>
                    <a:pt x="0" y="2587"/>
                    <a:pt x="0" y="6438"/>
                  </a:cubicBezTo>
                  <a:cubicBezTo>
                    <a:pt x="0" y="10770"/>
                    <a:pt x="2090" y="16847"/>
                    <a:pt x="4442" y="18291"/>
                  </a:cubicBezTo>
                  <a:cubicBezTo>
                    <a:pt x="6968" y="20276"/>
                    <a:pt x="9973" y="21600"/>
                    <a:pt x="13152" y="21600"/>
                  </a:cubicBezTo>
                  <a:cubicBezTo>
                    <a:pt x="15198" y="21600"/>
                    <a:pt x="17376" y="20998"/>
                    <a:pt x="19510" y="19735"/>
                  </a:cubicBezTo>
                  <a:cubicBezTo>
                    <a:pt x="21600" y="6438"/>
                    <a:pt x="17419" y="361"/>
                    <a:pt x="7577" y="361"/>
                  </a:cubicBezTo>
                  <a:cubicBezTo>
                    <a:pt x="7011" y="120"/>
                    <a:pt x="6402" y="0"/>
                    <a:pt x="58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7" name="Google Shape;3915;p48"/>
            <p:cNvSpPr/>
            <p:nvPr/>
          </p:nvSpPr>
          <p:spPr>
            <a:xfrm>
              <a:off x="926906" y="682416"/>
              <a:ext cx="10448" cy="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1" y="0"/>
                  </a:moveTo>
                  <a:cubicBezTo>
                    <a:pt x="6725" y="0"/>
                    <a:pt x="3770" y="4050"/>
                    <a:pt x="0" y="12796"/>
                  </a:cubicBezTo>
                  <a:cubicBezTo>
                    <a:pt x="1528" y="15613"/>
                    <a:pt x="2700" y="18783"/>
                    <a:pt x="3923" y="21600"/>
                  </a:cubicBezTo>
                  <a:cubicBezTo>
                    <a:pt x="16709" y="20191"/>
                    <a:pt x="16709" y="18783"/>
                    <a:pt x="21600" y="5459"/>
                  </a:cubicBezTo>
                  <a:cubicBezTo>
                    <a:pt x="17015" y="1878"/>
                    <a:pt x="13653" y="0"/>
                    <a:pt x="10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8" name="Google Shape;3916;p48"/>
            <p:cNvSpPr/>
            <p:nvPr/>
          </p:nvSpPr>
          <p:spPr>
            <a:xfrm>
              <a:off x="542107" y="160563"/>
              <a:ext cx="6777" cy="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53" y="0"/>
                  </a:moveTo>
                  <a:cubicBezTo>
                    <a:pt x="8247" y="0"/>
                    <a:pt x="4399" y="4582"/>
                    <a:pt x="0" y="9164"/>
                  </a:cubicBezTo>
                  <a:cubicBezTo>
                    <a:pt x="4948" y="17345"/>
                    <a:pt x="8797" y="21600"/>
                    <a:pt x="12253" y="21600"/>
                  </a:cubicBezTo>
                  <a:cubicBezTo>
                    <a:pt x="15631" y="21600"/>
                    <a:pt x="18537" y="17345"/>
                    <a:pt x="21600" y="9164"/>
                  </a:cubicBezTo>
                  <a:cubicBezTo>
                    <a:pt x="18223" y="2455"/>
                    <a:pt x="15238" y="0"/>
                    <a:pt x="12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19" name="Google Shape;3917;p48"/>
            <p:cNvSpPr/>
            <p:nvPr/>
          </p:nvSpPr>
          <p:spPr>
            <a:xfrm>
              <a:off x="300518" y="158018"/>
              <a:ext cx="713560" cy="120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14345" y="16435"/>
                  </a:moveTo>
                  <a:cubicBezTo>
                    <a:pt x="14476" y="16435"/>
                    <a:pt x="14582" y="16459"/>
                    <a:pt x="14676" y="16514"/>
                  </a:cubicBezTo>
                  <a:cubicBezTo>
                    <a:pt x="14862" y="16615"/>
                    <a:pt x="14933" y="16747"/>
                    <a:pt x="14956" y="16889"/>
                  </a:cubicBezTo>
                  <a:cubicBezTo>
                    <a:pt x="14974" y="16989"/>
                    <a:pt x="14898" y="17066"/>
                    <a:pt x="14733" y="17098"/>
                  </a:cubicBezTo>
                  <a:cubicBezTo>
                    <a:pt x="14546" y="17132"/>
                    <a:pt x="14342" y="17164"/>
                    <a:pt x="14137" y="17174"/>
                  </a:cubicBezTo>
                  <a:cubicBezTo>
                    <a:pt x="13844" y="17187"/>
                    <a:pt x="13528" y="17187"/>
                    <a:pt x="13230" y="17187"/>
                  </a:cubicBezTo>
                  <a:lnTo>
                    <a:pt x="13230" y="17198"/>
                  </a:lnTo>
                  <a:cubicBezTo>
                    <a:pt x="12879" y="17187"/>
                    <a:pt x="12546" y="17174"/>
                    <a:pt x="12212" y="17164"/>
                  </a:cubicBezTo>
                  <a:cubicBezTo>
                    <a:pt x="11656" y="17142"/>
                    <a:pt x="11119" y="17108"/>
                    <a:pt x="10580" y="17077"/>
                  </a:cubicBezTo>
                  <a:cubicBezTo>
                    <a:pt x="9971" y="17042"/>
                    <a:pt x="9358" y="17011"/>
                    <a:pt x="8749" y="16966"/>
                  </a:cubicBezTo>
                  <a:cubicBezTo>
                    <a:pt x="8544" y="16944"/>
                    <a:pt x="8339" y="16900"/>
                    <a:pt x="8135" y="16879"/>
                  </a:cubicBezTo>
                  <a:cubicBezTo>
                    <a:pt x="7930" y="16868"/>
                    <a:pt x="7748" y="16823"/>
                    <a:pt x="7544" y="16792"/>
                  </a:cubicBezTo>
                  <a:cubicBezTo>
                    <a:pt x="7468" y="16768"/>
                    <a:pt x="7415" y="16747"/>
                    <a:pt x="7397" y="16702"/>
                  </a:cubicBezTo>
                  <a:cubicBezTo>
                    <a:pt x="7321" y="16604"/>
                    <a:pt x="7397" y="16514"/>
                    <a:pt x="7562" y="16483"/>
                  </a:cubicBezTo>
                  <a:cubicBezTo>
                    <a:pt x="7641" y="16464"/>
                    <a:pt x="7717" y="16456"/>
                    <a:pt x="7794" y="16456"/>
                  </a:cubicBezTo>
                  <a:cubicBezTo>
                    <a:pt x="7858" y="16456"/>
                    <a:pt x="7921" y="16461"/>
                    <a:pt x="7988" y="16472"/>
                  </a:cubicBezTo>
                  <a:cubicBezTo>
                    <a:pt x="8177" y="16492"/>
                    <a:pt x="8364" y="16500"/>
                    <a:pt x="8551" y="16500"/>
                  </a:cubicBezTo>
                  <a:cubicBezTo>
                    <a:pt x="8660" y="16500"/>
                    <a:pt x="8768" y="16497"/>
                    <a:pt x="8878" y="16494"/>
                  </a:cubicBezTo>
                  <a:cubicBezTo>
                    <a:pt x="9135" y="16483"/>
                    <a:pt x="9397" y="16483"/>
                    <a:pt x="9656" y="16483"/>
                  </a:cubicBezTo>
                  <a:cubicBezTo>
                    <a:pt x="10340" y="16472"/>
                    <a:pt x="11025" y="16472"/>
                    <a:pt x="11710" y="16472"/>
                  </a:cubicBezTo>
                  <a:cubicBezTo>
                    <a:pt x="12341" y="16472"/>
                    <a:pt x="12990" y="16472"/>
                    <a:pt x="13640" y="16462"/>
                  </a:cubicBezTo>
                  <a:cubicBezTo>
                    <a:pt x="13844" y="16462"/>
                    <a:pt x="14066" y="16449"/>
                    <a:pt x="14266" y="16438"/>
                  </a:cubicBezTo>
                  <a:cubicBezTo>
                    <a:pt x="14294" y="16436"/>
                    <a:pt x="14320" y="16435"/>
                    <a:pt x="14345" y="16435"/>
                  </a:cubicBezTo>
                  <a:close/>
                  <a:moveTo>
                    <a:pt x="7597" y="16955"/>
                  </a:moveTo>
                  <a:cubicBezTo>
                    <a:pt x="7953" y="16989"/>
                    <a:pt x="8264" y="17021"/>
                    <a:pt x="8598" y="17042"/>
                  </a:cubicBezTo>
                  <a:cubicBezTo>
                    <a:pt x="8971" y="17077"/>
                    <a:pt x="9322" y="17108"/>
                    <a:pt x="9691" y="17132"/>
                  </a:cubicBezTo>
                  <a:cubicBezTo>
                    <a:pt x="10153" y="17164"/>
                    <a:pt x="10620" y="17198"/>
                    <a:pt x="11101" y="17219"/>
                  </a:cubicBezTo>
                  <a:cubicBezTo>
                    <a:pt x="11710" y="17253"/>
                    <a:pt x="12323" y="17285"/>
                    <a:pt x="12955" y="17306"/>
                  </a:cubicBezTo>
                  <a:cubicBezTo>
                    <a:pt x="13342" y="17319"/>
                    <a:pt x="13733" y="17319"/>
                    <a:pt x="14137" y="17330"/>
                  </a:cubicBezTo>
                  <a:lnTo>
                    <a:pt x="14324" y="17330"/>
                  </a:lnTo>
                  <a:cubicBezTo>
                    <a:pt x="14342" y="17396"/>
                    <a:pt x="14360" y="17462"/>
                    <a:pt x="14378" y="17528"/>
                  </a:cubicBezTo>
                  <a:cubicBezTo>
                    <a:pt x="14399" y="17559"/>
                    <a:pt x="14399" y="17594"/>
                    <a:pt x="14378" y="17615"/>
                  </a:cubicBezTo>
                  <a:cubicBezTo>
                    <a:pt x="14292" y="17742"/>
                    <a:pt x="14083" y="17868"/>
                    <a:pt x="13786" y="17868"/>
                  </a:cubicBezTo>
                  <a:cubicBezTo>
                    <a:pt x="13775" y="17868"/>
                    <a:pt x="13763" y="17868"/>
                    <a:pt x="13751" y="17868"/>
                  </a:cubicBezTo>
                  <a:cubicBezTo>
                    <a:pt x="13417" y="17847"/>
                    <a:pt x="13083" y="17847"/>
                    <a:pt x="12750" y="17834"/>
                  </a:cubicBezTo>
                  <a:cubicBezTo>
                    <a:pt x="12674" y="17823"/>
                    <a:pt x="12581" y="17813"/>
                    <a:pt x="12510" y="17813"/>
                  </a:cubicBezTo>
                  <a:cubicBezTo>
                    <a:pt x="12288" y="17792"/>
                    <a:pt x="12065" y="17781"/>
                    <a:pt x="11843" y="17757"/>
                  </a:cubicBezTo>
                  <a:cubicBezTo>
                    <a:pt x="11639" y="17736"/>
                    <a:pt x="11417" y="17726"/>
                    <a:pt x="11212" y="17702"/>
                  </a:cubicBezTo>
                  <a:cubicBezTo>
                    <a:pt x="10878" y="17681"/>
                    <a:pt x="10545" y="17649"/>
                    <a:pt x="10212" y="17625"/>
                  </a:cubicBezTo>
                  <a:cubicBezTo>
                    <a:pt x="9989" y="17604"/>
                    <a:pt x="9767" y="17583"/>
                    <a:pt x="9544" y="17559"/>
                  </a:cubicBezTo>
                  <a:lnTo>
                    <a:pt x="8041" y="17462"/>
                  </a:lnTo>
                  <a:cubicBezTo>
                    <a:pt x="7877" y="17451"/>
                    <a:pt x="7690" y="17427"/>
                    <a:pt x="7526" y="17417"/>
                  </a:cubicBezTo>
                  <a:cubicBezTo>
                    <a:pt x="7415" y="17417"/>
                    <a:pt x="7375" y="17396"/>
                    <a:pt x="7375" y="17330"/>
                  </a:cubicBezTo>
                  <a:lnTo>
                    <a:pt x="7375" y="17208"/>
                  </a:lnTo>
                  <a:cubicBezTo>
                    <a:pt x="7397" y="17108"/>
                    <a:pt x="7450" y="17021"/>
                    <a:pt x="7597" y="16955"/>
                  </a:cubicBezTo>
                  <a:close/>
                  <a:moveTo>
                    <a:pt x="8357" y="17594"/>
                  </a:moveTo>
                  <a:cubicBezTo>
                    <a:pt x="8860" y="17636"/>
                    <a:pt x="9375" y="17670"/>
                    <a:pt x="9896" y="17726"/>
                  </a:cubicBezTo>
                  <a:cubicBezTo>
                    <a:pt x="10509" y="17781"/>
                    <a:pt x="11119" y="17834"/>
                    <a:pt x="11732" y="17889"/>
                  </a:cubicBezTo>
                  <a:cubicBezTo>
                    <a:pt x="11896" y="17913"/>
                    <a:pt x="12065" y="17913"/>
                    <a:pt x="12230" y="17923"/>
                  </a:cubicBezTo>
                  <a:cubicBezTo>
                    <a:pt x="12488" y="17944"/>
                    <a:pt x="12768" y="17966"/>
                    <a:pt x="13044" y="17990"/>
                  </a:cubicBezTo>
                  <a:cubicBezTo>
                    <a:pt x="13248" y="18000"/>
                    <a:pt x="13471" y="18010"/>
                    <a:pt x="13675" y="18032"/>
                  </a:cubicBezTo>
                  <a:cubicBezTo>
                    <a:pt x="13915" y="18066"/>
                    <a:pt x="14137" y="18097"/>
                    <a:pt x="14360" y="18132"/>
                  </a:cubicBezTo>
                  <a:cubicBezTo>
                    <a:pt x="14489" y="18153"/>
                    <a:pt x="14564" y="18219"/>
                    <a:pt x="14658" y="18274"/>
                  </a:cubicBezTo>
                  <a:cubicBezTo>
                    <a:pt x="14751" y="18319"/>
                    <a:pt x="14787" y="18385"/>
                    <a:pt x="14805" y="18462"/>
                  </a:cubicBezTo>
                  <a:cubicBezTo>
                    <a:pt x="14822" y="18559"/>
                    <a:pt x="14787" y="18649"/>
                    <a:pt x="14658" y="18715"/>
                  </a:cubicBezTo>
                  <a:cubicBezTo>
                    <a:pt x="14600" y="18736"/>
                    <a:pt x="14529" y="18757"/>
                    <a:pt x="14453" y="18770"/>
                  </a:cubicBezTo>
                  <a:cubicBezTo>
                    <a:pt x="14378" y="18781"/>
                    <a:pt x="14288" y="18781"/>
                    <a:pt x="14213" y="18791"/>
                  </a:cubicBezTo>
                  <a:cubicBezTo>
                    <a:pt x="14084" y="18791"/>
                    <a:pt x="13955" y="18791"/>
                    <a:pt x="13821" y="18802"/>
                  </a:cubicBezTo>
                  <a:lnTo>
                    <a:pt x="12972" y="18802"/>
                  </a:lnTo>
                  <a:cubicBezTo>
                    <a:pt x="12902" y="18803"/>
                    <a:pt x="12832" y="18804"/>
                    <a:pt x="12762" y="18804"/>
                  </a:cubicBezTo>
                  <a:cubicBezTo>
                    <a:pt x="12294" y="18804"/>
                    <a:pt x="11828" y="18775"/>
                    <a:pt x="11376" y="18736"/>
                  </a:cubicBezTo>
                  <a:cubicBezTo>
                    <a:pt x="10527" y="18681"/>
                    <a:pt x="9691" y="18538"/>
                    <a:pt x="8860" y="18406"/>
                  </a:cubicBezTo>
                  <a:cubicBezTo>
                    <a:pt x="8508" y="18351"/>
                    <a:pt x="8153" y="18309"/>
                    <a:pt x="7801" y="18264"/>
                  </a:cubicBezTo>
                  <a:cubicBezTo>
                    <a:pt x="7655" y="18243"/>
                    <a:pt x="7544" y="18187"/>
                    <a:pt x="7450" y="18132"/>
                  </a:cubicBezTo>
                  <a:cubicBezTo>
                    <a:pt x="7397" y="18097"/>
                    <a:pt x="7375" y="18066"/>
                    <a:pt x="7397" y="18021"/>
                  </a:cubicBezTo>
                  <a:cubicBezTo>
                    <a:pt x="7433" y="17889"/>
                    <a:pt x="7544" y="17813"/>
                    <a:pt x="7731" y="17757"/>
                  </a:cubicBezTo>
                  <a:cubicBezTo>
                    <a:pt x="7912" y="17702"/>
                    <a:pt x="8081" y="17649"/>
                    <a:pt x="8246" y="17604"/>
                  </a:cubicBezTo>
                  <a:cubicBezTo>
                    <a:pt x="8286" y="17594"/>
                    <a:pt x="8322" y="17594"/>
                    <a:pt x="8357" y="17594"/>
                  </a:cubicBezTo>
                  <a:close/>
                  <a:moveTo>
                    <a:pt x="8478" y="18523"/>
                  </a:moveTo>
                  <a:cubicBezTo>
                    <a:pt x="8587" y="18523"/>
                    <a:pt x="8694" y="18533"/>
                    <a:pt x="8802" y="18549"/>
                  </a:cubicBezTo>
                  <a:cubicBezTo>
                    <a:pt x="9397" y="18638"/>
                    <a:pt x="9971" y="18725"/>
                    <a:pt x="10562" y="18812"/>
                  </a:cubicBezTo>
                  <a:cubicBezTo>
                    <a:pt x="11065" y="18878"/>
                    <a:pt x="11581" y="18913"/>
                    <a:pt x="12083" y="18934"/>
                  </a:cubicBezTo>
                  <a:cubicBezTo>
                    <a:pt x="12453" y="18945"/>
                    <a:pt x="12821" y="18945"/>
                    <a:pt x="13177" y="18955"/>
                  </a:cubicBezTo>
                  <a:cubicBezTo>
                    <a:pt x="13489" y="18955"/>
                    <a:pt x="13786" y="18955"/>
                    <a:pt x="14084" y="18979"/>
                  </a:cubicBezTo>
                  <a:cubicBezTo>
                    <a:pt x="14324" y="19000"/>
                    <a:pt x="14564" y="18989"/>
                    <a:pt x="14805" y="19000"/>
                  </a:cubicBezTo>
                  <a:cubicBezTo>
                    <a:pt x="14822" y="19000"/>
                    <a:pt x="14844" y="19000"/>
                    <a:pt x="14880" y="19010"/>
                  </a:cubicBezTo>
                  <a:cubicBezTo>
                    <a:pt x="14933" y="19142"/>
                    <a:pt x="14844" y="19253"/>
                    <a:pt x="14693" y="19351"/>
                  </a:cubicBezTo>
                  <a:cubicBezTo>
                    <a:pt x="14658" y="19375"/>
                    <a:pt x="14600" y="19385"/>
                    <a:pt x="14546" y="19385"/>
                  </a:cubicBezTo>
                  <a:cubicBezTo>
                    <a:pt x="14177" y="19440"/>
                    <a:pt x="13786" y="19483"/>
                    <a:pt x="13377" y="19483"/>
                  </a:cubicBezTo>
                  <a:cubicBezTo>
                    <a:pt x="13066" y="19483"/>
                    <a:pt x="12750" y="19496"/>
                    <a:pt x="12435" y="19496"/>
                  </a:cubicBezTo>
                  <a:cubicBezTo>
                    <a:pt x="12101" y="19506"/>
                    <a:pt x="11767" y="19517"/>
                    <a:pt x="11434" y="19517"/>
                  </a:cubicBezTo>
                  <a:lnTo>
                    <a:pt x="9914" y="19517"/>
                  </a:lnTo>
                  <a:cubicBezTo>
                    <a:pt x="9451" y="19517"/>
                    <a:pt x="8971" y="19527"/>
                    <a:pt x="8508" y="19527"/>
                  </a:cubicBezTo>
                  <a:cubicBezTo>
                    <a:pt x="8228" y="19527"/>
                    <a:pt x="7953" y="19517"/>
                    <a:pt x="7673" y="19496"/>
                  </a:cubicBezTo>
                  <a:cubicBezTo>
                    <a:pt x="7562" y="19483"/>
                    <a:pt x="7450" y="19451"/>
                    <a:pt x="7303" y="19430"/>
                  </a:cubicBezTo>
                  <a:cubicBezTo>
                    <a:pt x="7518" y="19291"/>
                    <a:pt x="7731" y="19215"/>
                    <a:pt x="7999" y="19215"/>
                  </a:cubicBezTo>
                  <a:cubicBezTo>
                    <a:pt x="8032" y="19215"/>
                    <a:pt x="8065" y="19216"/>
                    <a:pt x="8099" y="19219"/>
                  </a:cubicBezTo>
                  <a:cubicBezTo>
                    <a:pt x="8397" y="19232"/>
                    <a:pt x="8691" y="19253"/>
                    <a:pt x="8989" y="19274"/>
                  </a:cubicBezTo>
                  <a:cubicBezTo>
                    <a:pt x="9193" y="19285"/>
                    <a:pt x="9415" y="19308"/>
                    <a:pt x="9620" y="19319"/>
                  </a:cubicBezTo>
                  <a:cubicBezTo>
                    <a:pt x="9731" y="19329"/>
                    <a:pt x="9842" y="19329"/>
                    <a:pt x="9954" y="19340"/>
                  </a:cubicBezTo>
                  <a:cubicBezTo>
                    <a:pt x="10609" y="19368"/>
                    <a:pt x="11265" y="19388"/>
                    <a:pt x="11922" y="19388"/>
                  </a:cubicBezTo>
                  <a:cubicBezTo>
                    <a:pt x="12062" y="19388"/>
                    <a:pt x="12202" y="19387"/>
                    <a:pt x="12341" y="19385"/>
                  </a:cubicBezTo>
                  <a:cubicBezTo>
                    <a:pt x="12710" y="19375"/>
                    <a:pt x="13083" y="19364"/>
                    <a:pt x="13435" y="19351"/>
                  </a:cubicBezTo>
                  <a:cubicBezTo>
                    <a:pt x="13528" y="19340"/>
                    <a:pt x="13600" y="19329"/>
                    <a:pt x="13693" y="19319"/>
                  </a:cubicBezTo>
                  <a:cubicBezTo>
                    <a:pt x="13675" y="19264"/>
                    <a:pt x="13622" y="19232"/>
                    <a:pt x="13528" y="19232"/>
                  </a:cubicBezTo>
                  <a:cubicBezTo>
                    <a:pt x="13314" y="19232"/>
                    <a:pt x="13090" y="19216"/>
                    <a:pt x="12862" y="19216"/>
                  </a:cubicBezTo>
                  <a:cubicBezTo>
                    <a:pt x="12812" y="19216"/>
                    <a:pt x="12761" y="19217"/>
                    <a:pt x="12710" y="19219"/>
                  </a:cubicBezTo>
                  <a:cubicBezTo>
                    <a:pt x="12416" y="19234"/>
                    <a:pt x="12126" y="19241"/>
                    <a:pt x="11834" y="19241"/>
                  </a:cubicBezTo>
                  <a:cubicBezTo>
                    <a:pt x="11487" y="19241"/>
                    <a:pt x="11138" y="19232"/>
                    <a:pt x="10785" y="19219"/>
                  </a:cubicBezTo>
                  <a:cubicBezTo>
                    <a:pt x="10469" y="19208"/>
                    <a:pt x="10153" y="19208"/>
                    <a:pt x="9820" y="19187"/>
                  </a:cubicBezTo>
                  <a:cubicBezTo>
                    <a:pt x="9656" y="19187"/>
                    <a:pt x="9469" y="19153"/>
                    <a:pt x="9287" y="19142"/>
                  </a:cubicBezTo>
                  <a:cubicBezTo>
                    <a:pt x="9006" y="19132"/>
                    <a:pt x="8731" y="19121"/>
                    <a:pt x="8451" y="19111"/>
                  </a:cubicBezTo>
                  <a:cubicBezTo>
                    <a:pt x="8064" y="19087"/>
                    <a:pt x="7690" y="19034"/>
                    <a:pt x="7321" y="18979"/>
                  </a:cubicBezTo>
                  <a:cubicBezTo>
                    <a:pt x="7321" y="18955"/>
                    <a:pt x="7339" y="18934"/>
                    <a:pt x="7339" y="18913"/>
                  </a:cubicBezTo>
                  <a:cubicBezTo>
                    <a:pt x="7286" y="18823"/>
                    <a:pt x="7321" y="18757"/>
                    <a:pt x="7433" y="18704"/>
                  </a:cubicBezTo>
                  <a:cubicBezTo>
                    <a:pt x="7619" y="18614"/>
                    <a:pt x="7819" y="18583"/>
                    <a:pt x="8041" y="18559"/>
                  </a:cubicBezTo>
                  <a:cubicBezTo>
                    <a:pt x="8135" y="18538"/>
                    <a:pt x="8246" y="18538"/>
                    <a:pt x="8357" y="18527"/>
                  </a:cubicBezTo>
                  <a:cubicBezTo>
                    <a:pt x="8398" y="18525"/>
                    <a:pt x="8438" y="18523"/>
                    <a:pt x="8478" y="18523"/>
                  </a:cubicBezTo>
                  <a:close/>
                  <a:moveTo>
                    <a:pt x="14195" y="19583"/>
                  </a:moveTo>
                  <a:cubicBezTo>
                    <a:pt x="14177" y="19659"/>
                    <a:pt x="14177" y="19659"/>
                    <a:pt x="14026" y="19715"/>
                  </a:cubicBezTo>
                  <a:cubicBezTo>
                    <a:pt x="14008" y="19670"/>
                    <a:pt x="14008" y="19649"/>
                    <a:pt x="13991" y="19614"/>
                  </a:cubicBezTo>
                  <a:cubicBezTo>
                    <a:pt x="14066" y="19604"/>
                    <a:pt x="14119" y="19593"/>
                    <a:pt x="14195" y="19583"/>
                  </a:cubicBezTo>
                  <a:close/>
                  <a:moveTo>
                    <a:pt x="8081" y="19704"/>
                  </a:moveTo>
                  <a:cubicBezTo>
                    <a:pt x="8117" y="19781"/>
                    <a:pt x="8135" y="19857"/>
                    <a:pt x="8175" y="19923"/>
                  </a:cubicBezTo>
                  <a:cubicBezTo>
                    <a:pt x="8153" y="19923"/>
                    <a:pt x="8153" y="19934"/>
                    <a:pt x="8135" y="19934"/>
                  </a:cubicBezTo>
                  <a:cubicBezTo>
                    <a:pt x="7988" y="19868"/>
                    <a:pt x="7842" y="19791"/>
                    <a:pt x="7673" y="19704"/>
                  </a:cubicBezTo>
                  <a:close/>
                  <a:moveTo>
                    <a:pt x="13821" y="19614"/>
                  </a:moveTo>
                  <a:cubicBezTo>
                    <a:pt x="13897" y="19759"/>
                    <a:pt x="13862" y="19812"/>
                    <a:pt x="13693" y="19892"/>
                  </a:cubicBezTo>
                  <a:cubicBezTo>
                    <a:pt x="13582" y="19944"/>
                    <a:pt x="13489" y="19979"/>
                    <a:pt x="13377" y="20023"/>
                  </a:cubicBezTo>
                  <a:cubicBezTo>
                    <a:pt x="13377" y="20034"/>
                    <a:pt x="13359" y="20034"/>
                    <a:pt x="13342" y="20034"/>
                  </a:cubicBezTo>
                  <a:cubicBezTo>
                    <a:pt x="13377" y="19902"/>
                    <a:pt x="13435" y="19770"/>
                    <a:pt x="13471" y="19628"/>
                  </a:cubicBezTo>
                  <a:cubicBezTo>
                    <a:pt x="13600" y="19628"/>
                    <a:pt x="13710" y="19628"/>
                    <a:pt x="13821" y="19614"/>
                  </a:cubicBezTo>
                  <a:close/>
                  <a:moveTo>
                    <a:pt x="8486" y="19680"/>
                  </a:moveTo>
                  <a:cubicBezTo>
                    <a:pt x="8731" y="19892"/>
                    <a:pt x="8953" y="20076"/>
                    <a:pt x="9193" y="20274"/>
                  </a:cubicBezTo>
                  <a:cubicBezTo>
                    <a:pt x="9163" y="20276"/>
                    <a:pt x="9133" y="20278"/>
                    <a:pt x="9103" y="20278"/>
                  </a:cubicBezTo>
                  <a:cubicBezTo>
                    <a:pt x="8971" y="20278"/>
                    <a:pt x="8854" y="20253"/>
                    <a:pt x="8749" y="20208"/>
                  </a:cubicBezTo>
                  <a:cubicBezTo>
                    <a:pt x="8526" y="20121"/>
                    <a:pt x="8339" y="20023"/>
                    <a:pt x="8304" y="19846"/>
                  </a:cubicBezTo>
                  <a:cubicBezTo>
                    <a:pt x="8304" y="19802"/>
                    <a:pt x="8264" y="19759"/>
                    <a:pt x="8246" y="19704"/>
                  </a:cubicBezTo>
                  <a:cubicBezTo>
                    <a:pt x="8228" y="19704"/>
                    <a:pt x="8246" y="19704"/>
                    <a:pt x="8246" y="19694"/>
                  </a:cubicBezTo>
                  <a:cubicBezTo>
                    <a:pt x="8322" y="19694"/>
                    <a:pt x="8415" y="19680"/>
                    <a:pt x="8486" y="19680"/>
                  </a:cubicBezTo>
                  <a:close/>
                  <a:moveTo>
                    <a:pt x="9397" y="19680"/>
                  </a:moveTo>
                  <a:cubicBezTo>
                    <a:pt x="9562" y="19892"/>
                    <a:pt x="9731" y="20110"/>
                    <a:pt x="9896" y="20329"/>
                  </a:cubicBezTo>
                  <a:cubicBezTo>
                    <a:pt x="9844" y="20337"/>
                    <a:pt x="9796" y="20340"/>
                    <a:pt x="9749" y="20340"/>
                  </a:cubicBezTo>
                  <a:cubicBezTo>
                    <a:pt x="9646" y="20340"/>
                    <a:pt x="9552" y="20326"/>
                    <a:pt x="9451" y="20319"/>
                  </a:cubicBezTo>
                  <a:cubicBezTo>
                    <a:pt x="9433" y="20319"/>
                    <a:pt x="9415" y="20298"/>
                    <a:pt x="9397" y="20287"/>
                  </a:cubicBezTo>
                  <a:cubicBezTo>
                    <a:pt x="9153" y="20100"/>
                    <a:pt x="8913" y="19913"/>
                    <a:pt x="8691" y="19715"/>
                  </a:cubicBezTo>
                  <a:cubicBezTo>
                    <a:pt x="8673" y="19715"/>
                    <a:pt x="8673" y="19704"/>
                    <a:pt x="8655" y="19680"/>
                  </a:cubicBezTo>
                  <a:close/>
                  <a:moveTo>
                    <a:pt x="13324" y="19628"/>
                  </a:moveTo>
                  <a:cubicBezTo>
                    <a:pt x="13306" y="19694"/>
                    <a:pt x="13288" y="19746"/>
                    <a:pt x="13266" y="19802"/>
                  </a:cubicBezTo>
                  <a:cubicBezTo>
                    <a:pt x="13212" y="19892"/>
                    <a:pt x="13155" y="19979"/>
                    <a:pt x="13119" y="20066"/>
                  </a:cubicBezTo>
                  <a:cubicBezTo>
                    <a:pt x="13083" y="20166"/>
                    <a:pt x="12990" y="20232"/>
                    <a:pt x="12861" y="20264"/>
                  </a:cubicBezTo>
                  <a:cubicBezTo>
                    <a:pt x="12721" y="20305"/>
                    <a:pt x="12615" y="20365"/>
                    <a:pt x="12456" y="20365"/>
                  </a:cubicBezTo>
                  <a:cubicBezTo>
                    <a:pt x="12443" y="20365"/>
                    <a:pt x="12430" y="20364"/>
                    <a:pt x="12417" y="20364"/>
                  </a:cubicBezTo>
                  <a:cubicBezTo>
                    <a:pt x="12399" y="20364"/>
                    <a:pt x="12399" y="20353"/>
                    <a:pt x="12359" y="20353"/>
                  </a:cubicBezTo>
                  <a:cubicBezTo>
                    <a:pt x="12546" y="20121"/>
                    <a:pt x="12750" y="19913"/>
                    <a:pt x="12785" y="19649"/>
                  </a:cubicBezTo>
                  <a:cubicBezTo>
                    <a:pt x="12972" y="19638"/>
                    <a:pt x="13137" y="19638"/>
                    <a:pt x="13324" y="19628"/>
                  </a:cubicBezTo>
                  <a:close/>
                  <a:moveTo>
                    <a:pt x="10001" y="19666"/>
                  </a:moveTo>
                  <a:cubicBezTo>
                    <a:pt x="10069" y="19666"/>
                    <a:pt x="10135" y="19667"/>
                    <a:pt x="10194" y="19670"/>
                  </a:cubicBezTo>
                  <a:cubicBezTo>
                    <a:pt x="10322" y="19902"/>
                    <a:pt x="10416" y="20132"/>
                    <a:pt x="10398" y="20374"/>
                  </a:cubicBezTo>
                  <a:cubicBezTo>
                    <a:pt x="10358" y="20374"/>
                    <a:pt x="10322" y="20364"/>
                    <a:pt x="10287" y="20364"/>
                  </a:cubicBezTo>
                  <a:cubicBezTo>
                    <a:pt x="10264" y="20366"/>
                    <a:pt x="10243" y="20367"/>
                    <a:pt x="10223" y="20367"/>
                  </a:cubicBezTo>
                  <a:cubicBezTo>
                    <a:pt x="10069" y="20367"/>
                    <a:pt x="10016" y="20297"/>
                    <a:pt x="9954" y="20208"/>
                  </a:cubicBezTo>
                  <a:cubicBezTo>
                    <a:pt x="9842" y="20055"/>
                    <a:pt x="9709" y="19913"/>
                    <a:pt x="9580" y="19759"/>
                  </a:cubicBezTo>
                  <a:cubicBezTo>
                    <a:pt x="9562" y="19736"/>
                    <a:pt x="9544" y="19715"/>
                    <a:pt x="9526" y="19694"/>
                  </a:cubicBezTo>
                  <a:cubicBezTo>
                    <a:pt x="9608" y="19676"/>
                    <a:pt x="9812" y="19666"/>
                    <a:pt x="10001" y="19666"/>
                  </a:cubicBezTo>
                  <a:close/>
                  <a:moveTo>
                    <a:pt x="11194" y="19670"/>
                  </a:moveTo>
                  <a:cubicBezTo>
                    <a:pt x="11176" y="19913"/>
                    <a:pt x="11212" y="20142"/>
                    <a:pt x="11119" y="20374"/>
                  </a:cubicBezTo>
                  <a:lnTo>
                    <a:pt x="10580" y="20374"/>
                  </a:lnTo>
                  <a:cubicBezTo>
                    <a:pt x="10562" y="20132"/>
                    <a:pt x="10509" y="19902"/>
                    <a:pt x="10340" y="19670"/>
                  </a:cubicBezTo>
                  <a:close/>
                  <a:moveTo>
                    <a:pt x="12008" y="19670"/>
                  </a:moveTo>
                  <a:lnTo>
                    <a:pt x="12008" y="19736"/>
                  </a:lnTo>
                  <a:cubicBezTo>
                    <a:pt x="11932" y="19944"/>
                    <a:pt x="11803" y="20132"/>
                    <a:pt x="11656" y="20319"/>
                  </a:cubicBezTo>
                  <a:cubicBezTo>
                    <a:pt x="11621" y="20364"/>
                    <a:pt x="11581" y="20385"/>
                    <a:pt x="11487" y="20385"/>
                  </a:cubicBezTo>
                  <a:cubicBezTo>
                    <a:pt x="11469" y="20381"/>
                    <a:pt x="11449" y="20380"/>
                    <a:pt x="11428" y="20380"/>
                  </a:cubicBezTo>
                  <a:cubicBezTo>
                    <a:pt x="11385" y="20380"/>
                    <a:pt x="11335" y="20385"/>
                    <a:pt x="11288" y="20385"/>
                  </a:cubicBezTo>
                  <a:cubicBezTo>
                    <a:pt x="11305" y="20142"/>
                    <a:pt x="11305" y="19913"/>
                    <a:pt x="11323" y="19670"/>
                  </a:cubicBezTo>
                  <a:close/>
                  <a:moveTo>
                    <a:pt x="12674" y="19659"/>
                  </a:moveTo>
                  <a:cubicBezTo>
                    <a:pt x="12564" y="19913"/>
                    <a:pt x="12377" y="20142"/>
                    <a:pt x="12155" y="20385"/>
                  </a:cubicBezTo>
                  <a:lnTo>
                    <a:pt x="11785" y="20385"/>
                  </a:lnTo>
                  <a:cubicBezTo>
                    <a:pt x="11954" y="20142"/>
                    <a:pt x="12137" y="19923"/>
                    <a:pt x="12137" y="19659"/>
                  </a:cubicBezTo>
                  <a:close/>
                  <a:moveTo>
                    <a:pt x="10287" y="20770"/>
                  </a:moveTo>
                  <a:cubicBezTo>
                    <a:pt x="10451" y="20770"/>
                    <a:pt x="10598" y="20781"/>
                    <a:pt x="10785" y="20791"/>
                  </a:cubicBezTo>
                  <a:cubicBezTo>
                    <a:pt x="10767" y="20847"/>
                    <a:pt x="10749" y="20891"/>
                    <a:pt x="10731" y="20947"/>
                  </a:cubicBezTo>
                  <a:cubicBezTo>
                    <a:pt x="10580" y="20923"/>
                    <a:pt x="10451" y="20891"/>
                    <a:pt x="10322" y="20847"/>
                  </a:cubicBezTo>
                  <a:cubicBezTo>
                    <a:pt x="10287" y="20836"/>
                    <a:pt x="10287" y="20801"/>
                    <a:pt x="10264" y="20791"/>
                  </a:cubicBezTo>
                  <a:cubicBezTo>
                    <a:pt x="10264" y="20781"/>
                    <a:pt x="10287" y="20770"/>
                    <a:pt x="10287" y="20770"/>
                  </a:cubicBezTo>
                  <a:close/>
                  <a:moveTo>
                    <a:pt x="13235" y="0"/>
                  </a:moveTo>
                  <a:cubicBezTo>
                    <a:pt x="13217" y="0"/>
                    <a:pt x="13201" y="5"/>
                    <a:pt x="13177" y="5"/>
                  </a:cubicBezTo>
                  <a:cubicBezTo>
                    <a:pt x="13212" y="60"/>
                    <a:pt x="13195" y="60"/>
                    <a:pt x="13266" y="71"/>
                  </a:cubicBezTo>
                  <a:cubicBezTo>
                    <a:pt x="13359" y="92"/>
                    <a:pt x="13471" y="105"/>
                    <a:pt x="13582" y="115"/>
                  </a:cubicBezTo>
                  <a:cubicBezTo>
                    <a:pt x="13657" y="126"/>
                    <a:pt x="13751" y="126"/>
                    <a:pt x="13821" y="147"/>
                  </a:cubicBezTo>
                  <a:cubicBezTo>
                    <a:pt x="14213" y="247"/>
                    <a:pt x="14622" y="345"/>
                    <a:pt x="15009" y="466"/>
                  </a:cubicBezTo>
                  <a:cubicBezTo>
                    <a:pt x="15324" y="553"/>
                    <a:pt x="15622" y="675"/>
                    <a:pt x="15934" y="775"/>
                  </a:cubicBezTo>
                  <a:cubicBezTo>
                    <a:pt x="16085" y="830"/>
                    <a:pt x="16214" y="883"/>
                    <a:pt x="16360" y="939"/>
                  </a:cubicBezTo>
                  <a:cubicBezTo>
                    <a:pt x="16712" y="1081"/>
                    <a:pt x="17028" y="1247"/>
                    <a:pt x="17326" y="1434"/>
                  </a:cubicBezTo>
                  <a:cubicBezTo>
                    <a:pt x="17788" y="1698"/>
                    <a:pt x="18268" y="1962"/>
                    <a:pt x="18753" y="2226"/>
                  </a:cubicBezTo>
                  <a:cubicBezTo>
                    <a:pt x="19046" y="2389"/>
                    <a:pt x="19308" y="2577"/>
                    <a:pt x="19549" y="2785"/>
                  </a:cubicBezTo>
                  <a:cubicBezTo>
                    <a:pt x="19935" y="3115"/>
                    <a:pt x="20233" y="3469"/>
                    <a:pt x="20549" y="3819"/>
                  </a:cubicBezTo>
                  <a:cubicBezTo>
                    <a:pt x="20883" y="4181"/>
                    <a:pt x="21047" y="4576"/>
                    <a:pt x="21140" y="4986"/>
                  </a:cubicBezTo>
                  <a:cubicBezTo>
                    <a:pt x="21198" y="5271"/>
                    <a:pt x="21233" y="5566"/>
                    <a:pt x="21251" y="5854"/>
                  </a:cubicBezTo>
                  <a:cubicBezTo>
                    <a:pt x="21251" y="6094"/>
                    <a:pt x="21251" y="6326"/>
                    <a:pt x="21216" y="6555"/>
                  </a:cubicBezTo>
                  <a:cubicBezTo>
                    <a:pt x="21198" y="6753"/>
                    <a:pt x="21122" y="6964"/>
                    <a:pt x="21069" y="7162"/>
                  </a:cubicBezTo>
                  <a:cubicBezTo>
                    <a:pt x="20958" y="7513"/>
                    <a:pt x="20825" y="7853"/>
                    <a:pt x="20585" y="8183"/>
                  </a:cubicBezTo>
                  <a:cubicBezTo>
                    <a:pt x="20140" y="8745"/>
                    <a:pt x="19696" y="9305"/>
                    <a:pt x="19139" y="9822"/>
                  </a:cubicBezTo>
                  <a:cubicBezTo>
                    <a:pt x="18957" y="10019"/>
                    <a:pt x="18753" y="10207"/>
                    <a:pt x="18490" y="10370"/>
                  </a:cubicBezTo>
                  <a:cubicBezTo>
                    <a:pt x="18290" y="10502"/>
                    <a:pt x="18139" y="10644"/>
                    <a:pt x="18010" y="10800"/>
                  </a:cubicBezTo>
                  <a:cubicBezTo>
                    <a:pt x="17917" y="10932"/>
                    <a:pt x="17805" y="11054"/>
                    <a:pt x="17712" y="11185"/>
                  </a:cubicBezTo>
                  <a:cubicBezTo>
                    <a:pt x="17565" y="11394"/>
                    <a:pt x="17401" y="11591"/>
                    <a:pt x="17290" y="11811"/>
                  </a:cubicBezTo>
                  <a:cubicBezTo>
                    <a:pt x="17103" y="12130"/>
                    <a:pt x="17046" y="12481"/>
                    <a:pt x="16934" y="12821"/>
                  </a:cubicBezTo>
                  <a:cubicBezTo>
                    <a:pt x="16881" y="12977"/>
                    <a:pt x="16881" y="13140"/>
                    <a:pt x="16845" y="13296"/>
                  </a:cubicBezTo>
                  <a:cubicBezTo>
                    <a:pt x="16805" y="13449"/>
                    <a:pt x="16752" y="13592"/>
                    <a:pt x="16712" y="13734"/>
                  </a:cubicBezTo>
                  <a:cubicBezTo>
                    <a:pt x="16640" y="13976"/>
                    <a:pt x="16583" y="14206"/>
                    <a:pt x="16489" y="14449"/>
                  </a:cubicBezTo>
                  <a:cubicBezTo>
                    <a:pt x="16401" y="14681"/>
                    <a:pt x="16290" y="14921"/>
                    <a:pt x="16156" y="15153"/>
                  </a:cubicBezTo>
                  <a:cubicBezTo>
                    <a:pt x="16010" y="15438"/>
                    <a:pt x="15769" y="15670"/>
                    <a:pt x="15453" y="15900"/>
                  </a:cubicBezTo>
                  <a:cubicBezTo>
                    <a:pt x="15400" y="15921"/>
                    <a:pt x="15360" y="15945"/>
                    <a:pt x="15307" y="15976"/>
                  </a:cubicBezTo>
                  <a:cubicBezTo>
                    <a:pt x="15085" y="16087"/>
                    <a:pt x="14822" y="16153"/>
                    <a:pt x="14564" y="16209"/>
                  </a:cubicBezTo>
                  <a:cubicBezTo>
                    <a:pt x="14213" y="16285"/>
                    <a:pt x="13844" y="16340"/>
                    <a:pt x="13453" y="16340"/>
                  </a:cubicBezTo>
                  <a:lnTo>
                    <a:pt x="11803" y="16340"/>
                  </a:lnTo>
                  <a:cubicBezTo>
                    <a:pt x="11065" y="16351"/>
                    <a:pt x="10322" y="16351"/>
                    <a:pt x="9580" y="16351"/>
                  </a:cubicBezTo>
                  <a:cubicBezTo>
                    <a:pt x="9492" y="16353"/>
                    <a:pt x="9405" y="16354"/>
                    <a:pt x="9318" y="16354"/>
                  </a:cubicBezTo>
                  <a:cubicBezTo>
                    <a:pt x="8893" y="16354"/>
                    <a:pt x="8477" y="16333"/>
                    <a:pt x="8064" y="16296"/>
                  </a:cubicBezTo>
                  <a:cubicBezTo>
                    <a:pt x="7508" y="16251"/>
                    <a:pt x="7005" y="16153"/>
                    <a:pt x="6526" y="16000"/>
                  </a:cubicBezTo>
                  <a:cubicBezTo>
                    <a:pt x="6397" y="15955"/>
                    <a:pt x="6263" y="15900"/>
                    <a:pt x="6116" y="15855"/>
                  </a:cubicBezTo>
                  <a:cubicBezTo>
                    <a:pt x="6005" y="15823"/>
                    <a:pt x="5912" y="15779"/>
                    <a:pt x="5840" y="15723"/>
                  </a:cubicBezTo>
                  <a:cubicBezTo>
                    <a:pt x="5689" y="15605"/>
                    <a:pt x="5543" y="15483"/>
                    <a:pt x="5432" y="15351"/>
                  </a:cubicBezTo>
                  <a:cubicBezTo>
                    <a:pt x="5245" y="15119"/>
                    <a:pt x="5098" y="14879"/>
                    <a:pt x="5023" y="14626"/>
                  </a:cubicBezTo>
                  <a:cubicBezTo>
                    <a:pt x="4987" y="14470"/>
                    <a:pt x="4969" y="14307"/>
                    <a:pt x="4930" y="14140"/>
                  </a:cubicBezTo>
                  <a:cubicBezTo>
                    <a:pt x="4912" y="14022"/>
                    <a:pt x="4894" y="13900"/>
                    <a:pt x="4876" y="13779"/>
                  </a:cubicBezTo>
                  <a:cubicBezTo>
                    <a:pt x="4840" y="13560"/>
                    <a:pt x="4800" y="13338"/>
                    <a:pt x="4747" y="13119"/>
                  </a:cubicBezTo>
                  <a:cubicBezTo>
                    <a:pt x="4707" y="12998"/>
                    <a:pt x="4636" y="12877"/>
                    <a:pt x="4596" y="12768"/>
                  </a:cubicBezTo>
                  <a:cubicBezTo>
                    <a:pt x="4413" y="12373"/>
                    <a:pt x="4174" y="11998"/>
                    <a:pt x="3911" y="11634"/>
                  </a:cubicBezTo>
                  <a:cubicBezTo>
                    <a:pt x="3653" y="11283"/>
                    <a:pt x="3337" y="10943"/>
                    <a:pt x="3039" y="10602"/>
                  </a:cubicBezTo>
                  <a:cubicBezTo>
                    <a:pt x="2928" y="10481"/>
                    <a:pt x="2840" y="10370"/>
                    <a:pt x="2728" y="10249"/>
                  </a:cubicBezTo>
                  <a:cubicBezTo>
                    <a:pt x="2466" y="9953"/>
                    <a:pt x="2190" y="9655"/>
                    <a:pt x="1928" y="9349"/>
                  </a:cubicBezTo>
                  <a:cubicBezTo>
                    <a:pt x="1688" y="9085"/>
                    <a:pt x="1483" y="8822"/>
                    <a:pt x="1301" y="8534"/>
                  </a:cubicBezTo>
                  <a:cubicBezTo>
                    <a:pt x="1172" y="8326"/>
                    <a:pt x="1021" y="8107"/>
                    <a:pt x="892" y="7898"/>
                  </a:cubicBezTo>
                  <a:cubicBezTo>
                    <a:pt x="874" y="7875"/>
                    <a:pt x="874" y="7853"/>
                    <a:pt x="856" y="7832"/>
                  </a:cubicBezTo>
                  <a:cubicBezTo>
                    <a:pt x="839" y="7766"/>
                    <a:pt x="816" y="7700"/>
                    <a:pt x="798" y="7624"/>
                  </a:cubicBezTo>
                  <a:cubicBezTo>
                    <a:pt x="687" y="7402"/>
                    <a:pt x="558" y="7183"/>
                    <a:pt x="483" y="6951"/>
                  </a:cubicBezTo>
                  <a:cubicBezTo>
                    <a:pt x="412" y="6767"/>
                    <a:pt x="372" y="6569"/>
                    <a:pt x="319" y="6381"/>
                  </a:cubicBezTo>
                  <a:cubicBezTo>
                    <a:pt x="207" y="5996"/>
                    <a:pt x="225" y="5622"/>
                    <a:pt x="354" y="5250"/>
                  </a:cubicBezTo>
                  <a:cubicBezTo>
                    <a:pt x="483" y="4809"/>
                    <a:pt x="728" y="4392"/>
                    <a:pt x="985" y="3972"/>
                  </a:cubicBezTo>
                  <a:cubicBezTo>
                    <a:pt x="1430" y="3271"/>
                    <a:pt x="2021" y="2622"/>
                    <a:pt x="2817" y="2028"/>
                  </a:cubicBezTo>
                  <a:cubicBezTo>
                    <a:pt x="3039" y="1862"/>
                    <a:pt x="3284" y="1698"/>
                    <a:pt x="3542" y="1543"/>
                  </a:cubicBezTo>
                  <a:cubicBezTo>
                    <a:pt x="4285" y="1115"/>
                    <a:pt x="5134" y="786"/>
                    <a:pt x="6005" y="487"/>
                  </a:cubicBezTo>
                  <a:cubicBezTo>
                    <a:pt x="6263" y="411"/>
                    <a:pt x="6508" y="324"/>
                    <a:pt x="6748" y="247"/>
                  </a:cubicBezTo>
                  <a:cubicBezTo>
                    <a:pt x="6801" y="224"/>
                    <a:pt x="6859" y="213"/>
                    <a:pt x="6930" y="202"/>
                  </a:cubicBezTo>
                  <a:cubicBezTo>
                    <a:pt x="7023" y="182"/>
                    <a:pt x="7099" y="137"/>
                    <a:pt x="7099" y="81"/>
                  </a:cubicBezTo>
                  <a:cubicBezTo>
                    <a:pt x="6970" y="115"/>
                    <a:pt x="6859" y="158"/>
                    <a:pt x="6730" y="192"/>
                  </a:cubicBezTo>
                  <a:cubicBezTo>
                    <a:pt x="6099" y="369"/>
                    <a:pt x="5485" y="567"/>
                    <a:pt x="4894" y="786"/>
                  </a:cubicBezTo>
                  <a:cubicBezTo>
                    <a:pt x="4262" y="1015"/>
                    <a:pt x="3689" y="1268"/>
                    <a:pt x="3191" y="1588"/>
                  </a:cubicBezTo>
                  <a:cubicBezTo>
                    <a:pt x="2577" y="1962"/>
                    <a:pt x="2079" y="2379"/>
                    <a:pt x="1635" y="2830"/>
                  </a:cubicBezTo>
                  <a:cubicBezTo>
                    <a:pt x="967" y="3522"/>
                    <a:pt x="483" y="4271"/>
                    <a:pt x="172" y="5052"/>
                  </a:cubicBezTo>
                  <a:cubicBezTo>
                    <a:pt x="60" y="5347"/>
                    <a:pt x="-15" y="5645"/>
                    <a:pt x="3" y="5951"/>
                  </a:cubicBezTo>
                  <a:cubicBezTo>
                    <a:pt x="3" y="6117"/>
                    <a:pt x="39" y="6292"/>
                    <a:pt x="78" y="6458"/>
                  </a:cubicBezTo>
                  <a:cubicBezTo>
                    <a:pt x="150" y="6798"/>
                    <a:pt x="243" y="7138"/>
                    <a:pt x="430" y="7458"/>
                  </a:cubicBezTo>
                  <a:cubicBezTo>
                    <a:pt x="505" y="7611"/>
                    <a:pt x="617" y="7756"/>
                    <a:pt x="617" y="7909"/>
                  </a:cubicBezTo>
                  <a:cubicBezTo>
                    <a:pt x="617" y="7930"/>
                    <a:pt x="634" y="7954"/>
                    <a:pt x="652" y="7975"/>
                  </a:cubicBezTo>
                  <a:cubicBezTo>
                    <a:pt x="705" y="8041"/>
                    <a:pt x="763" y="8107"/>
                    <a:pt x="798" y="8183"/>
                  </a:cubicBezTo>
                  <a:cubicBezTo>
                    <a:pt x="1039" y="8590"/>
                    <a:pt x="1301" y="8985"/>
                    <a:pt x="1635" y="9370"/>
                  </a:cubicBezTo>
                  <a:cubicBezTo>
                    <a:pt x="1874" y="9634"/>
                    <a:pt x="2115" y="9898"/>
                    <a:pt x="2337" y="10162"/>
                  </a:cubicBezTo>
                  <a:cubicBezTo>
                    <a:pt x="2430" y="10262"/>
                    <a:pt x="2542" y="10370"/>
                    <a:pt x="2595" y="10492"/>
                  </a:cubicBezTo>
                  <a:cubicBezTo>
                    <a:pt x="2595" y="10513"/>
                    <a:pt x="2635" y="10537"/>
                    <a:pt x="2653" y="10557"/>
                  </a:cubicBezTo>
                  <a:cubicBezTo>
                    <a:pt x="2728" y="10624"/>
                    <a:pt x="2800" y="10690"/>
                    <a:pt x="2875" y="10755"/>
                  </a:cubicBezTo>
                  <a:cubicBezTo>
                    <a:pt x="3062" y="10964"/>
                    <a:pt x="3226" y="11172"/>
                    <a:pt x="3413" y="11383"/>
                  </a:cubicBezTo>
                  <a:cubicBezTo>
                    <a:pt x="3782" y="11811"/>
                    <a:pt x="4040" y="12272"/>
                    <a:pt x="4285" y="12734"/>
                  </a:cubicBezTo>
                  <a:cubicBezTo>
                    <a:pt x="4338" y="12834"/>
                    <a:pt x="4396" y="12942"/>
                    <a:pt x="4413" y="13053"/>
                  </a:cubicBezTo>
                  <a:cubicBezTo>
                    <a:pt x="4449" y="13230"/>
                    <a:pt x="4467" y="13415"/>
                    <a:pt x="4507" y="13592"/>
                  </a:cubicBezTo>
                  <a:cubicBezTo>
                    <a:pt x="4524" y="13713"/>
                    <a:pt x="4542" y="13834"/>
                    <a:pt x="4560" y="13956"/>
                  </a:cubicBezTo>
                  <a:cubicBezTo>
                    <a:pt x="4578" y="14140"/>
                    <a:pt x="4578" y="14327"/>
                    <a:pt x="4596" y="14525"/>
                  </a:cubicBezTo>
                  <a:cubicBezTo>
                    <a:pt x="4618" y="14591"/>
                    <a:pt x="4618" y="14668"/>
                    <a:pt x="4636" y="14747"/>
                  </a:cubicBezTo>
                  <a:cubicBezTo>
                    <a:pt x="4747" y="15053"/>
                    <a:pt x="4969" y="15327"/>
                    <a:pt x="5245" y="15591"/>
                  </a:cubicBezTo>
                  <a:cubicBezTo>
                    <a:pt x="5303" y="15657"/>
                    <a:pt x="5356" y="15712"/>
                    <a:pt x="5449" y="15757"/>
                  </a:cubicBezTo>
                  <a:cubicBezTo>
                    <a:pt x="5654" y="15879"/>
                    <a:pt x="5876" y="15987"/>
                    <a:pt x="6099" y="16087"/>
                  </a:cubicBezTo>
                  <a:cubicBezTo>
                    <a:pt x="6192" y="16132"/>
                    <a:pt x="6303" y="16164"/>
                    <a:pt x="6397" y="16198"/>
                  </a:cubicBezTo>
                  <a:lnTo>
                    <a:pt x="6730" y="16296"/>
                  </a:lnTo>
                  <a:cubicBezTo>
                    <a:pt x="6579" y="16570"/>
                    <a:pt x="6801" y="16747"/>
                    <a:pt x="7135" y="16900"/>
                  </a:cubicBezTo>
                  <a:cubicBezTo>
                    <a:pt x="7041" y="16966"/>
                    <a:pt x="6970" y="17021"/>
                    <a:pt x="6894" y="17087"/>
                  </a:cubicBezTo>
                  <a:cubicBezTo>
                    <a:pt x="6748" y="17219"/>
                    <a:pt x="6783" y="17351"/>
                    <a:pt x="6952" y="17472"/>
                  </a:cubicBezTo>
                  <a:cubicBezTo>
                    <a:pt x="7005" y="17517"/>
                    <a:pt x="7081" y="17559"/>
                    <a:pt x="7152" y="17604"/>
                  </a:cubicBezTo>
                  <a:cubicBezTo>
                    <a:pt x="7063" y="17691"/>
                    <a:pt x="6952" y="17781"/>
                    <a:pt x="6859" y="17879"/>
                  </a:cubicBezTo>
                  <a:cubicBezTo>
                    <a:pt x="6765" y="17955"/>
                    <a:pt x="6765" y="18055"/>
                    <a:pt x="6859" y="18132"/>
                  </a:cubicBezTo>
                  <a:cubicBezTo>
                    <a:pt x="6912" y="18187"/>
                    <a:pt x="7005" y="18219"/>
                    <a:pt x="7081" y="18264"/>
                  </a:cubicBezTo>
                  <a:cubicBezTo>
                    <a:pt x="7117" y="18285"/>
                    <a:pt x="7174" y="18295"/>
                    <a:pt x="7228" y="18319"/>
                  </a:cubicBezTo>
                  <a:cubicBezTo>
                    <a:pt x="7210" y="18330"/>
                    <a:pt x="7192" y="18340"/>
                    <a:pt x="7174" y="18351"/>
                  </a:cubicBezTo>
                  <a:cubicBezTo>
                    <a:pt x="7099" y="18406"/>
                    <a:pt x="7005" y="18472"/>
                    <a:pt x="6912" y="18538"/>
                  </a:cubicBezTo>
                  <a:cubicBezTo>
                    <a:pt x="6707" y="18691"/>
                    <a:pt x="6730" y="18847"/>
                    <a:pt x="6952" y="18989"/>
                  </a:cubicBezTo>
                  <a:cubicBezTo>
                    <a:pt x="7005" y="19010"/>
                    <a:pt x="7063" y="19034"/>
                    <a:pt x="7099" y="19055"/>
                  </a:cubicBezTo>
                  <a:cubicBezTo>
                    <a:pt x="7063" y="19100"/>
                    <a:pt x="7041" y="19132"/>
                    <a:pt x="7041" y="19166"/>
                  </a:cubicBezTo>
                  <a:cubicBezTo>
                    <a:pt x="7023" y="19198"/>
                    <a:pt x="6988" y="19232"/>
                    <a:pt x="6988" y="19264"/>
                  </a:cubicBezTo>
                  <a:cubicBezTo>
                    <a:pt x="6970" y="19364"/>
                    <a:pt x="6894" y="19451"/>
                    <a:pt x="7041" y="19549"/>
                  </a:cubicBezTo>
                  <a:cubicBezTo>
                    <a:pt x="7117" y="19604"/>
                    <a:pt x="7228" y="19649"/>
                    <a:pt x="7321" y="19704"/>
                  </a:cubicBezTo>
                  <a:cubicBezTo>
                    <a:pt x="7579" y="19846"/>
                    <a:pt x="7819" y="20000"/>
                    <a:pt x="8081" y="20132"/>
                  </a:cubicBezTo>
                  <a:cubicBezTo>
                    <a:pt x="8397" y="20287"/>
                    <a:pt x="8709" y="20430"/>
                    <a:pt x="9135" y="20461"/>
                  </a:cubicBezTo>
                  <a:cubicBezTo>
                    <a:pt x="9176" y="20461"/>
                    <a:pt x="9228" y="20485"/>
                    <a:pt x="9228" y="20485"/>
                  </a:cubicBezTo>
                  <a:cubicBezTo>
                    <a:pt x="9264" y="20551"/>
                    <a:pt x="9287" y="20593"/>
                    <a:pt x="9322" y="20627"/>
                  </a:cubicBezTo>
                  <a:cubicBezTo>
                    <a:pt x="9526" y="20847"/>
                    <a:pt x="9731" y="21055"/>
                    <a:pt x="9954" y="21263"/>
                  </a:cubicBezTo>
                  <a:cubicBezTo>
                    <a:pt x="10083" y="21395"/>
                    <a:pt x="10229" y="21485"/>
                    <a:pt x="10433" y="21551"/>
                  </a:cubicBezTo>
                  <a:cubicBezTo>
                    <a:pt x="10529" y="21583"/>
                    <a:pt x="10632" y="21600"/>
                    <a:pt x="10737" y="21600"/>
                  </a:cubicBezTo>
                  <a:cubicBezTo>
                    <a:pt x="10814" y="21600"/>
                    <a:pt x="10893" y="21591"/>
                    <a:pt x="10972" y="21572"/>
                  </a:cubicBezTo>
                  <a:cubicBezTo>
                    <a:pt x="10990" y="21562"/>
                    <a:pt x="11025" y="21551"/>
                    <a:pt x="11065" y="21540"/>
                  </a:cubicBezTo>
                  <a:cubicBezTo>
                    <a:pt x="11305" y="21527"/>
                    <a:pt x="11469" y="21440"/>
                    <a:pt x="11621" y="21342"/>
                  </a:cubicBezTo>
                  <a:cubicBezTo>
                    <a:pt x="11954" y="21121"/>
                    <a:pt x="12288" y="20891"/>
                    <a:pt x="12417" y="20593"/>
                  </a:cubicBezTo>
                  <a:cubicBezTo>
                    <a:pt x="12435" y="20583"/>
                    <a:pt x="12470" y="20551"/>
                    <a:pt x="12510" y="20551"/>
                  </a:cubicBezTo>
                  <a:cubicBezTo>
                    <a:pt x="12674" y="20517"/>
                    <a:pt x="12844" y="20485"/>
                    <a:pt x="13026" y="20451"/>
                  </a:cubicBezTo>
                  <a:cubicBezTo>
                    <a:pt x="13066" y="20440"/>
                    <a:pt x="13101" y="20430"/>
                    <a:pt x="13137" y="20419"/>
                  </a:cubicBezTo>
                  <a:cubicBezTo>
                    <a:pt x="13342" y="20340"/>
                    <a:pt x="13546" y="20264"/>
                    <a:pt x="13751" y="20166"/>
                  </a:cubicBezTo>
                  <a:cubicBezTo>
                    <a:pt x="14155" y="19968"/>
                    <a:pt x="14564" y="19746"/>
                    <a:pt x="14956" y="19538"/>
                  </a:cubicBezTo>
                  <a:cubicBezTo>
                    <a:pt x="15067" y="19483"/>
                    <a:pt x="15178" y="19416"/>
                    <a:pt x="15267" y="19340"/>
                  </a:cubicBezTo>
                  <a:cubicBezTo>
                    <a:pt x="15360" y="19285"/>
                    <a:pt x="15400" y="19219"/>
                    <a:pt x="15378" y="19132"/>
                  </a:cubicBezTo>
                  <a:cubicBezTo>
                    <a:pt x="15360" y="19021"/>
                    <a:pt x="15324" y="18913"/>
                    <a:pt x="15213" y="18823"/>
                  </a:cubicBezTo>
                  <a:cubicBezTo>
                    <a:pt x="15267" y="18757"/>
                    <a:pt x="15324" y="18715"/>
                    <a:pt x="15360" y="18649"/>
                  </a:cubicBezTo>
                  <a:cubicBezTo>
                    <a:pt x="15435" y="18517"/>
                    <a:pt x="15360" y="18396"/>
                    <a:pt x="15231" y="18274"/>
                  </a:cubicBezTo>
                  <a:cubicBezTo>
                    <a:pt x="15137" y="18187"/>
                    <a:pt x="15026" y="18097"/>
                    <a:pt x="14916" y="18010"/>
                  </a:cubicBezTo>
                  <a:cubicBezTo>
                    <a:pt x="15137" y="17934"/>
                    <a:pt x="15213" y="17857"/>
                    <a:pt x="15155" y="17726"/>
                  </a:cubicBezTo>
                  <a:cubicBezTo>
                    <a:pt x="15137" y="17670"/>
                    <a:pt x="15085" y="17615"/>
                    <a:pt x="15044" y="17559"/>
                  </a:cubicBezTo>
                  <a:cubicBezTo>
                    <a:pt x="14991" y="17472"/>
                    <a:pt x="14916" y="17396"/>
                    <a:pt x="14862" y="17306"/>
                  </a:cubicBezTo>
                  <a:cubicBezTo>
                    <a:pt x="15009" y="17264"/>
                    <a:pt x="15137" y="17219"/>
                    <a:pt x="15267" y="17174"/>
                  </a:cubicBezTo>
                  <a:cubicBezTo>
                    <a:pt x="15378" y="17142"/>
                    <a:pt x="15471" y="17087"/>
                    <a:pt x="15489" y="17011"/>
                  </a:cubicBezTo>
                  <a:cubicBezTo>
                    <a:pt x="15529" y="16924"/>
                    <a:pt x="15547" y="16834"/>
                    <a:pt x="15511" y="16736"/>
                  </a:cubicBezTo>
                  <a:cubicBezTo>
                    <a:pt x="15471" y="16625"/>
                    <a:pt x="15418" y="16514"/>
                    <a:pt x="15324" y="16407"/>
                  </a:cubicBezTo>
                  <a:cubicBezTo>
                    <a:pt x="15307" y="16383"/>
                    <a:pt x="15289" y="16362"/>
                    <a:pt x="15267" y="16340"/>
                  </a:cubicBezTo>
                  <a:cubicBezTo>
                    <a:pt x="15324" y="16306"/>
                    <a:pt x="15378" y="16285"/>
                    <a:pt x="15435" y="16274"/>
                  </a:cubicBezTo>
                  <a:cubicBezTo>
                    <a:pt x="15565" y="16219"/>
                    <a:pt x="15658" y="16153"/>
                    <a:pt x="15751" y="16066"/>
                  </a:cubicBezTo>
                  <a:cubicBezTo>
                    <a:pt x="15863" y="15955"/>
                    <a:pt x="15974" y="15855"/>
                    <a:pt x="16103" y="15747"/>
                  </a:cubicBezTo>
                  <a:cubicBezTo>
                    <a:pt x="16360" y="15538"/>
                    <a:pt x="16529" y="15306"/>
                    <a:pt x="16623" y="15053"/>
                  </a:cubicBezTo>
                  <a:cubicBezTo>
                    <a:pt x="16694" y="14789"/>
                    <a:pt x="16805" y="14536"/>
                    <a:pt x="16899" y="14272"/>
                  </a:cubicBezTo>
                  <a:cubicBezTo>
                    <a:pt x="16974" y="14053"/>
                    <a:pt x="17046" y="13834"/>
                    <a:pt x="17103" y="13612"/>
                  </a:cubicBezTo>
                  <a:cubicBezTo>
                    <a:pt x="17139" y="13494"/>
                    <a:pt x="17139" y="13383"/>
                    <a:pt x="17179" y="13261"/>
                  </a:cubicBezTo>
                  <a:cubicBezTo>
                    <a:pt x="17232" y="13053"/>
                    <a:pt x="17290" y="12845"/>
                    <a:pt x="17343" y="12647"/>
                  </a:cubicBezTo>
                  <a:cubicBezTo>
                    <a:pt x="17379" y="12526"/>
                    <a:pt x="17419" y="12415"/>
                    <a:pt x="17454" y="12306"/>
                  </a:cubicBezTo>
                  <a:cubicBezTo>
                    <a:pt x="17712" y="11779"/>
                    <a:pt x="18028" y="11272"/>
                    <a:pt x="18419" y="10777"/>
                  </a:cubicBezTo>
                  <a:cubicBezTo>
                    <a:pt x="18530" y="10644"/>
                    <a:pt x="18642" y="10502"/>
                    <a:pt x="18824" y="10404"/>
                  </a:cubicBezTo>
                  <a:cubicBezTo>
                    <a:pt x="19010" y="10304"/>
                    <a:pt x="19139" y="10183"/>
                    <a:pt x="19290" y="10051"/>
                  </a:cubicBezTo>
                  <a:cubicBezTo>
                    <a:pt x="19847" y="9547"/>
                    <a:pt x="20269" y="9009"/>
                    <a:pt x="20714" y="8457"/>
                  </a:cubicBezTo>
                  <a:cubicBezTo>
                    <a:pt x="20807" y="8360"/>
                    <a:pt x="20883" y="8259"/>
                    <a:pt x="20936" y="8152"/>
                  </a:cubicBezTo>
                  <a:cubicBezTo>
                    <a:pt x="21181" y="7809"/>
                    <a:pt x="21309" y="7458"/>
                    <a:pt x="21420" y="7096"/>
                  </a:cubicBezTo>
                  <a:cubicBezTo>
                    <a:pt x="21514" y="6777"/>
                    <a:pt x="21585" y="6468"/>
                    <a:pt x="21567" y="6139"/>
                  </a:cubicBezTo>
                  <a:cubicBezTo>
                    <a:pt x="21567" y="5996"/>
                    <a:pt x="21549" y="5843"/>
                    <a:pt x="21549" y="5687"/>
                  </a:cubicBezTo>
                  <a:cubicBezTo>
                    <a:pt x="21531" y="5402"/>
                    <a:pt x="21491" y="5128"/>
                    <a:pt x="21420" y="4840"/>
                  </a:cubicBezTo>
                  <a:cubicBezTo>
                    <a:pt x="21292" y="4445"/>
                    <a:pt x="21122" y="4062"/>
                    <a:pt x="20789" y="3709"/>
                  </a:cubicBezTo>
                  <a:cubicBezTo>
                    <a:pt x="20602" y="3522"/>
                    <a:pt x="20438" y="3324"/>
                    <a:pt x="20251" y="3139"/>
                  </a:cubicBezTo>
                  <a:cubicBezTo>
                    <a:pt x="19847" y="2720"/>
                    <a:pt x="19362" y="2324"/>
                    <a:pt x="18753" y="2005"/>
                  </a:cubicBezTo>
                  <a:cubicBezTo>
                    <a:pt x="18326" y="1785"/>
                    <a:pt x="17917" y="1556"/>
                    <a:pt x="17512" y="1324"/>
                  </a:cubicBezTo>
                  <a:cubicBezTo>
                    <a:pt x="17290" y="1213"/>
                    <a:pt x="17103" y="1094"/>
                    <a:pt x="16863" y="994"/>
                  </a:cubicBezTo>
                  <a:cubicBezTo>
                    <a:pt x="16360" y="765"/>
                    <a:pt x="15805" y="588"/>
                    <a:pt x="15249" y="411"/>
                  </a:cubicBezTo>
                  <a:cubicBezTo>
                    <a:pt x="15009" y="335"/>
                    <a:pt x="14769" y="279"/>
                    <a:pt x="14529" y="213"/>
                  </a:cubicBezTo>
                  <a:cubicBezTo>
                    <a:pt x="14119" y="105"/>
                    <a:pt x="13693" y="49"/>
                    <a:pt x="13266" y="5"/>
                  </a:cubicBezTo>
                  <a:cubicBezTo>
                    <a:pt x="13254" y="1"/>
                    <a:pt x="13244" y="0"/>
                    <a:pt x="132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0" name="Google Shape;3918;p48"/>
            <p:cNvSpPr/>
            <p:nvPr/>
          </p:nvSpPr>
          <p:spPr>
            <a:xfrm>
              <a:off x="384004" y="679139"/>
              <a:ext cx="528848" cy="1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15426" y="0"/>
                  </a:moveTo>
                  <a:cubicBezTo>
                    <a:pt x="15379" y="0"/>
                    <a:pt x="15330" y="60"/>
                    <a:pt x="15283" y="151"/>
                  </a:cubicBezTo>
                  <a:cubicBezTo>
                    <a:pt x="14660" y="151"/>
                    <a:pt x="14060" y="875"/>
                    <a:pt x="13461" y="1599"/>
                  </a:cubicBezTo>
                  <a:lnTo>
                    <a:pt x="12736" y="1599"/>
                  </a:lnTo>
                  <a:cubicBezTo>
                    <a:pt x="11833" y="3349"/>
                    <a:pt x="10929" y="4193"/>
                    <a:pt x="10025" y="4193"/>
                  </a:cubicBezTo>
                  <a:cubicBezTo>
                    <a:pt x="9730" y="4193"/>
                    <a:pt x="9435" y="4103"/>
                    <a:pt x="9140" y="3922"/>
                  </a:cubicBezTo>
                  <a:lnTo>
                    <a:pt x="4771" y="3922"/>
                  </a:lnTo>
                  <a:cubicBezTo>
                    <a:pt x="3667" y="3047"/>
                    <a:pt x="2571" y="2323"/>
                    <a:pt x="1474" y="1599"/>
                  </a:cubicBezTo>
                  <a:cubicBezTo>
                    <a:pt x="1120" y="1599"/>
                    <a:pt x="749" y="875"/>
                    <a:pt x="396" y="151"/>
                  </a:cubicBezTo>
                  <a:cubicBezTo>
                    <a:pt x="275" y="151"/>
                    <a:pt x="150" y="875"/>
                    <a:pt x="0" y="1599"/>
                  </a:cubicBezTo>
                  <a:cubicBezTo>
                    <a:pt x="71" y="6818"/>
                    <a:pt x="198" y="6818"/>
                    <a:pt x="299" y="7542"/>
                  </a:cubicBezTo>
                  <a:cubicBezTo>
                    <a:pt x="473" y="8447"/>
                    <a:pt x="648" y="8447"/>
                    <a:pt x="821" y="9171"/>
                  </a:cubicBezTo>
                  <a:cubicBezTo>
                    <a:pt x="1924" y="12942"/>
                    <a:pt x="3021" y="14390"/>
                    <a:pt x="4141" y="15114"/>
                  </a:cubicBezTo>
                  <a:cubicBezTo>
                    <a:pt x="5790" y="15808"/>
                    <a:pt x="7467" y="15808"/>
                    <a:pt x="9116" y="16532"/>
                  </a:cubicBezTo>
                  <a:cubicBezTo>
                    <a:pt x="9961" y="16532"/>
                    <a:pt x="10813" y="16532"/>
                    <a:pt x="11633" y="15808"/>
                  </a:cubicBezTo>
                  <a:cubicBezTo>
                    <a:pt x="12862" y="15114"/>
                    <a:pt x="14084" y="13666"/>
                    <a:pt x="15307" y="12942"/>
                  </a:cubicBezTo>
                  <a:cubicBezTo>
                    <a:pt x="15733" y="12942"/>
                    <a:pt x="16159" y="13666"/>
                    <a:pt x="16578" y="14390"/>
                  </a:cubicBezTo>
                  <a:lnTo>
                    <a:pt x="17105" y="14390"/>
                  </a:lnTo>
                  <a:cubicBezTo>
                    <a:pt x="17381" y="15114"/>
                    <a:pt x="17681" y="15808"/>
                    <a:pt x="17981" y="16532"/>
                  </a:cubicBezTo>
                  <a:cubicBezTo>
                    <a:pt x="18478" y="17437"/>
                    <a:pt x="19005" y="18161"/>
                    <a:pt x="19503" y="18885"/>
                  </a:cubicBezTo>
                  <a:cubicBezTo>
                    <a:pt x="19921" y="19971"/>
                    <a:pt x="20337" y="21600"/>
                    <a:pt x="20766" y="21600"/>
                  </a:cubicBezTo>
                  <a:cubicBezTo>
                    <a:pt x="20900" y="21600"/>
                    <a:pt x="21037" y="21419"/>
                    <a:pt x="21175" y="21057"/>
                  </a:cubicBezTo>
                  <a:cubicBezTo>
                    <a:pt x="21277" y="21057"/>
                    <a:pt x="21373" y="20333"/>
                    <a:pt x="21450" y="18885"/>
                  </a:cubicBezTo>
                  <a:cubicBezTo>
                    <a:pt x="21600" y="15808"/>
                    <a:pt x="21576" y="10589"/>
                    <a:pt x="21402" y="8447"/>
                  </a:cubicBezTo>
                  <a:cubicBezTo>
                    <a:pt x="21349" y="8447"/>
                    <a:pt x="21301" y="7542"/>
                    <a:pt x="21223" y="7542"/>
                  </a:cubicBezTo>
                  <a:lnTo>
                    <a:pt x="20875" y="7542"/>
                  </a:lnTo>
                  <a:cubicBezTo>
                    <a:pt x="20707" y="7542"/>
                    <a:pt x="20542" y="7934"/>
                    <a:pt x="20383" y="7934"/>
                  </a:cubicBezTo>
                  <a:cubicBezTo>
                    <a:pt x="20304" y="7934"/>
                    <a:pt x="20226" y="7844"/>
                    <a:pt x="20150" y="7542"/>
                  </a:cubicBezTo>
                  <a:cubicBezTo>
                    <a:pt x="19575" y="5370"/>
                    <a:pt x="19029" y="3922"/>
                    <a:pt x="18454" y="3922"/>
                  </a:cubicBezTo>
                  <a:cubicBezTo>
                    <a:pt x="18304" y="3922"/>
                    <a:pt x="18130" y="3047"/>
                    <a:pt x="17981" y="3047"/>
                  </a:cubicBezTo>
                  <a:cubicBezTo>
                    <a:pt x="17485" y="2413"/>
                    <a:pt x="16990" y="724"/>
                    <a:pt x="16495" y="724"/>
                  </a:cubicBezTo>
                  <a:cubicBezTo>
                    <a:pt x="16415" y="724"/>
                    <a:pt x="16334" y="784"/>
                    <a:pt x="16254" y="875"/>
                  </a:cubicBezTo>
                  <a:cubicBezTo>
                    <a:pt x="16207" y="965"/>
                    <a:pt x="16160" y="1026"/>
                    <a:pt x="16112" y="1026"/>
                  </a:cubicBezTo>
                  <a:cubicBezTo>
                    <a:pt x="15884" y="1026"/>
                    <a:pt x="15655" y="0"/>
                    <a:pt x="154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1" name="Google Shape;3919;p48"/>
            <p:cNvSpPr/>
            <p:nvPr/>
          </p:nvSpPr>
          <p:spPr>
            <a:xfrm>
              <a:off x="356927" y="467596"/>
              <a:ext cx="611158" cy="1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7" y="0"/>
                  </a:moveTo>
                  <a:cubicBezTo>
                    <a:pt x="9856" y="0"/>
                    <a:pt x="9727" y="81"/>
                    <a:pt x="9597" y="244"/>
                  </a:cubicBezTo>
                  <a:cubicBezTo>
                    <a:pt x="8864" y="1218"/>
                    <a:pt x="8125" y="2436"/>
                    <a:pt x="7388" y="4385"/>
                  </a:cubicBezTo>
                  <a:cubicBezTo>
                    <a:pt x="6545" y="6334"/>
                    <a:pt x="5698" y="6334"/>
                    <a:pt x="4876" y="7268"/>
                  </a:cubicBezTo>
                  <a:cubicBezTo>
                    <a:pt x="4248" y="8486"/>
                    <a:pt x="3598" y="8486"/>
                    <a:pt x="2969" y="8486"/>
                  </a:cubicBezTo>
                  <a:cubicBezTo>
                    <a:pt x="2517" y="9460"/>
                    <a:pt x="2059" y="9460"/>
                    <a:pt x="1586" y="9460"/>
                  </a:cubicBezTo>
                  <a:cubicBezTo>
                    <a:pt x="1149" y="9460"/>
                    <a:pt x="718" y="8486"/>
                    <a:pt x="286" y="8486"/>
                  </a:cubicBezTo>
                  <a:cubicBezTo>
                    <a:pt x="198" y="8486"/>
                    <a:pt x="110" y="9460"/>
                    <a:pt x="0" y="9460"/>
                  </a:cubicBezTo>
                  <a:cubicBezTo>
                    <a:pt x="68" y="15510"/>
                    <a:pt x="131" y="16484"/>
                    <a:pt x="219" y="16484"/>
                  </a:cubicBezTo>
                  <a:cubicBezTo>
                    <a:pt x="348" y="16484"/>
                    <a:pt x="499" y="16484"/>
                    <a:pt x="630" y="17459"/>
                  </a:cubicBezTo>
                  <a:cubicBezTo>
                    <a:pt x="1234" y="20260"/>
                    <a:pt x="1848" y="20707"/>
                    <a:pt x="2458" y="20707"/>
                  </a:cubicBezTo>
                  <a:cubicBezTo>
                    <a:pt x="2746" y="20707"/>
                    <a:pt x="3032" y="20626"/>
                    <a:pt x="3317" y="20626"/>
                  </a:cubicBezTo>
                  <a:cubicBezTo>
                    <a:pt x="3537" y="20788"/>
                    <a:pt x="3757" y="20869"/>
                    <a:pt x="3977" y="20869"/>
                  </a:cubicBezTo>
                  <a:cubicBezTo>
                    <a:pt x="5014" y="20869"/>
                    <a:pt x="6049" y="19245"/>
                    <a:pt x="7086" y="18433"/>
                  </a:cubicBezTo>
                  <a:cubicBezTo>
                    <a:pt x="7565" y="17459"/>
                    <a:pt x="8017" y="15510"/>
                    <a:pt x="8474" y="14576"/>
                  </a:cubicBezTo>
                  <a:cubicBezTo>
                    <a:pt x="8816" y="14211"/>
                    <a:pt x="9157" y="14048"/>
                    <a:pt x="9498" y="14048"/>
                  </a:cubicBezTo>
                  <a:cubicBezTo>
                    <a:pt x="10295" y="14048"/>
                    <a:pt x="11090" y="14860"/>
                    <a:pt x="11895" y="15510"/>
                  </a:cubicBezTo>
                  <a:cubicBezTo>
                    <a:pt x="12963" y="16322"/>
                    <a:pt x="14045" y="17743"/>
                    <a:pt x="15121" y="17743"/>
                  </a:cubicBezTo>
                  <a:cubicBezTo>
                    <a:pt x="15375" y="17743"/>
                    <a:pt x="15629" y="17662"/>
                    <a:pt x="15882" y="17459"/>
                  </a:cubicBezTo>
                  <a:cubicBezTo>
                    <a:pt x="16411" y="16850"/>
                    <a:pt x="16940" y="16525"/>
                    <a:pt x="17468" y="16525"/>
                  </a:cubicBezTo>
                  <a:cubicBezTo>
                    <a:pt x="18629" y="16525"/>
                    <a:pt x="19790" y="18108"/>
                    <a:pt x="20950" y="21600"/>
                  </a:cubicBezTo>
                  <a:lnTo>
                    <a:pt x="21444" y="21600"/>
                  </a:lnTo>
                  <a:cubicBezTo>
                    <a:pt x="21512" y="21600"/>
                    <a:pt x="21574" y="21600"/>
                    <a:pt x="21600" y="16484"/>
                  </a:cubicBezTo>
                  <a:cubicBezTo>
                    <a:pt x="21402" y="6334"/>
                    <a:pt x="21402" y="6334"/>
                    <a:pt x="21143" y="6334"/>
                  </a:cubicBezTo>
                  <a:cubicBezTo>
                    <a:pt x="20882" y="6334"/>
                    <a:pt x="20623" y="5359"/>
                    <a:pt x="20343" y="4385"/>
                  </a:cubicBezTo>
                  <a:cubicBezTo>
                    <a:pt x="19433" y="3411"/>
                    <a:pt x="18502" y="2436"/>
                    <a:pt x="17593" y="1218"/>
                  </a:cubicBezTo>
                  <a:cubicBezTo>
                    <a:pt x="16988" y="1218"/>
                    <a:pt x="16401" y="2680"/>
                    <a:pt x="15815" y="2680"/>
                  </a:cubicBezTo>
                  <a:cubicBezTo>
                    <a:pt x="15685" y="2680"/>
                    <a:pt x="15555" y="2598"/>
                    <a:pt x="15424" y="2436"/>
                  </a:cubicBezTo>
                  <a:cubicBezTo>
                    <a:pt x="14125" y="2436"/>
                    <a:pt x="12825" y="1218"/>
                    <a:pt x="11547" y="1218"/>
                  </a:cubicBezTo>
                  <a:cubicBezTo>
                    <a:pt x="11027" y="1218"/>
                    <a:pt x="10507" y="0"/>
                    <a:pt x="9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2" name="Google Shape;3920;p48"/>
            <p:cNvSpPr/>
            <p:nvPr/>
          </p:nvSpPr>
          <p:spPr>
            <a:xfrm>
              <a:off x="466561" y="859441"/>
              <a:ext cx="363572" cy="2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21134" y="0"/>
                  </a:moveTo>
                  <a:cubicBezTo>
                    <a:pt x="20226" y="606"/>
                    <a:pt x="19283" y="1213"/>
                    <a:pt x="18368" y="1213"/>
                  </a:cubicBezTo>
                  <a:cubicBezTo>
                    <a:pt x="16300" y="1213"/>
                    <a:pt x="14222" y="1819"/>
                    <a:pt x="12154" y="3183"/>
                  </a:cubicBezTo>
                  <a:cubicBezTo>
                    <a:pt x="10914" y="4371"/>
                    <a:pt x="9685" y="4371"/>
                    <a:pt x="8410" y="4977"/>
                  </a:cubicBezTo>
                  <a:cubicBezTo>
                    <a:pt x="7423" y="5583"/>
                    <a:pt x="6447" y="5583"/>
                    <a:pt x="5460" y="6189"/>
                  </a:cubicBezTo>
                  <a:cubicBezTo>
                    <a:pt x="4848" y="6189"/>
                    <a:pt x="4245" y="6897"/>
                    <a:pt x="3649" y="6897"/>
                  </a:cubicBezTo>
                  <a:cubicBezTo>
                    <a:pt x="3259" y="6897"/>
                    <a:pt x="2871" y="6594"/>
                    <a:pt x="2484" y="5583"/>
                  </a:cubicBezTo>
                  <a:cubicBezTo>
                    <a:pt x="2411" y="5457"/>
                    <a:pt x="2338" y="5406"/>
                    <a:pt x="2265" y="5406"/>
                  </a:cubicBezTo>
                  <a:cubicBezTo>
                    <a:pt x="1972" y="5406"/>
                    <a:pt x="1680" y="6189"/>
                    <a:pt x="1393" y="6189"/>
                  </a:cubicBezTo>
                  <a:lnTo>
                    <a:pt x="844" y="6189"/>
                  </a:lnTo>
                  <a:cubicBezTo>
                    <a:pt x="661" y="6189"/>
                    <a:pt x="442" y="5583"/>
                    <a:pt x="224" y="5583"/>
                  </a:cubicBezTo>
                  <a:cubicBezTo>
                    <a:pt x="85" y="5583"/>
                    <a:pt x="41" y="6947"/>
                    <a:pt x="6" y="9347"/>
                  </a:cubicBezTo>
                  <a:cubicBezTo>
                    <a:pt x="-29" y="13137"/>
                    <a:pt x="85" y="15688"/>
                    <a:pt x="338" y="16295"/>
                  </a:cubicBezTo>
                  <a:cubicBezTo>
                    <a:pt x="556" y="16901"/>
                    <a:pt x="774" y="16901"/>
                    <a:pt x="958" y="16901"/>
                  </a:cubicBezTo>
                  <a:cubicBezTo>
                    <a:pt x="1464" y="17507"/>
                    <a:pt x="2004" y="18265"/>
                    <a:pt x="2519" y="18846"/>
                  </a:cubicBezTo>
                  <a:cubicBezTo>
                    <a:pt x="2956" y="18846"/>
                    <a:pt x="3392" y="19453"/>
                    <a:pt x="3829" y="19453"/>
                  </a:cubicBezTo>
                  <a:cubicBezTo>
                    <a:pt x="4047" y="20059"/>
                    <a:pt x="4264" y="20665"/>
                    <a:pt x="4482" y="20665"/>
                  </a:cubicBezTo>
                  <a:cubicBezTo>
                    <a:pt x="5058" y="20665"/>
                    <a:pt x="5643" y="20665"/>
                    <a:pt x="6228" y="21272"/>
                  </a:cubicBezTo>
                  <a:cubicBezTo>
                    <a:pt x="6519" y="21272"/>
                    <a:pt x="6826" y="21600"/>
                    <a:pt x="7137" y="21600"/>
                  </a:cubicBezTo>
                  <a:cubicBezTo>
                    <a:pt x="7293" y="21600"/>
                    <a:pt x="7450" y="21524"/>
                    <a:pt x="7608" y="21272"/>
                  </a:cubicBezTo>
                  <a:cubicBezTo>
                    <a:pt x="8480" y="20665"/>
                    <a:pt x="9353" y="20059"/>
                    <a:pt x="10226" y="19453"/>
                  </a:cubicBezTo>
                  <a:cubicBezTo>
                    <a:pt x="11098" y="18846"/>
                    <a:pt x="11971" y="18846"/>
                    <a:pt x="12844" y="17507"/>
                  </a:cubicBezTo>
                  <a:cubicBezTo>
                    <a:pt x="14005" y="16295"/>
                    <a:pt x="15139" y="13718"/>
                    <a:pt x="16335" y="13718"/>
                  </a:cubicBezTo>
                  <a:cubicBezTo>
                    <a:pt x="16444" y="13895"/>
                    <a:pt x="16557" y="13945"/>
                    <a:pt x="16669" y="13945"/>
                  </a:cubicBezTo>
                  <a:cubicBezTo>
                    <a:pt x="17079" y="13945"/>
                    <a:pt x="17507" y="13137"/>
                    <a:pt x="17931" y="13137"/>
                  </a:cubicBezTo>
                  <a:cubicBezTo>
                    <a:pt x="18446" y="12531"/>
                    <a:pt x="18953" y="11924"/>
                    <a:pt x="19424" y="11318"/>
                  </a:cubicBezTo>
                  <a:lnTo>
                    <a:pt x="19424" y="11924"/>
                  </a:lnTo>
                  <a:cubicBezTo>
                    <a:pt x="19691" y="11924"/>
                    <a:pt x="19943" y="12177"/>
                    <a:pt x="20188" y="12177"/>
                  </a:cubicBezTo>
                  <a:cubicBezTo>
                    <a:pt x="20309" y="12177"/>
                    <a:pt x="20429" y="12126"/>
                    <a:pt x="20549" y="11924"/>
                  </a:cubicBezTo>
                  <a:cubicBezTo>
                    <a:pt x="20846" y="11318"/>
                    <a:pt x="21134" y="10712"/>
                    <a:pt x="21387" y="9347"/>
                  </a:cubicBezTo>
                  <a:cubicBezTo>
                    <a:pt x="21501" y="9347"/>
                    <a:pt x="21571" y="7554"/>
                    <a:pt x="21571" y="5583"/>
                  </a:cubicBezTo>
                  <a:cubicBezTo>
                    <a:pt x="21571" y="3183"/>
                    <a:pt x="21536" y="1819"/>
                    <a:pt x="21387" y="1213"/>
                  </a:cubicBezTo>
                  <a:cubicBezTo>
                    <a:pt x="21317" y="606"/>
                    <a:pt x="21248" y="0"/>
                    <a:pt x="211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3" name="Google Shape;3921;p48"/>
            <p:cNvSpPr/>
            <p:nvPr/>
          </p:nvSpPr>
          <p:spPr>
            <a:xfrm>
              <a:off x="608456" y="1375931"/>
              <a:ext cx="117570" cy="15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5153" y="4288"/>
                  </a:moveTo>
                  <a:cubicBezTo>
                    <a:pt x="16123" y="4288"/>
                    <a:pt x="17097" y="4421"/>
                    <a:pt x="18027" y="4580"/>
                  </a:cubicBezTo>
                  <a:cubicBezTo>
                    <a:pt x="18479" y="4662"/>
                    <a:pt x="19032" y="4764"/>
                    <a:pt x="19564" y="5087"/>
                  </a:cubicBezTo>
                  <a:cubicBezTo>
                    <a:pt x="16938" y="5794"/>
                    <a:pt x="14312" y="6012"/>
                    <a:pt x="11660" y="6012"/>
                  </a:cubicBezTo>
                  <a:cubicBezTo>
                    <a:pt x="10198" y="6012"/>
                    <a:pt x="8728" y="5944"/>
                    <a:pt x="7245" y="5859"/>
                  </a:cubicBezTo>
                  <a:lnTo>
                    <a:pt x="7351" y="5777"/>
                  </a:lnTo>
                  <a:cubicBezTo>
                    <a:pt x="9437" y="5271"/>
                    <a:pt x="11527" y="4764"/>
                    <a:pt x="13612" y="4417"/>
                  </a:cubicBezTo>
                  <a:cubicBezTo>
                    <a:pt x="14122" y="4325"/>
                    <a:pt x="14635" y="4288"/>
                    <a:pt x="15153" y="4288"/>
                  </a:cubicBezTo>
                  <a:close/>
                  <a:moveTo>
                    <a:pt x="14759" y="9406"/>
                  </a:moveTo>
                  <a:cubicBezTo>
                    <a:pt x="15950" y="9406"/>
                    <a:pt x="17137" y="9640"/>
                    <a:pt x="18134" y="10082"/>
                  </a:cubicBezTo>
                  <a:cubicBezTo>
                    <a:pt x="17921" y="10344"/>
                    <a:pt x="17474" y="10426"/>
                    <a:pt x="17049" y="10508"/>
                  </a:cubicBezTo>
                  <a:cubicBezTo>
                    <a:pt x="16004" y="10725"/>
                    <a:pt x="14963" y="10766"/>
                    <a:pt x="13922" y="10766"/>
                  </a:cubicBezTo>
                  <a:cubicBezTo>
                    <a:pt x="13311" y="10766"/>
                    <a:pt x="12696" y="10752"/>
                    <a:pt x="12080" y="10752"/>
                  </a:cubicBezTo>
                  <a:cubicBezTo>
                    <a:pt x="11527" y="10752"/>
                    <a:pt x="10969" y="10671"/>
                    <a:pt x="10442" y="10671"/>
                  </a:cubicBezTo>
                  <a:cubicBezTo>
                    <a:pt x="11624" y="9807"/>
                    <a:pt x="13201" y="9406"/>
                    <a:pt x="14759" y="9406"/>
                  </a:cubicBezTo>
                  <a:close/>
                  <a:moveTo>
                    <a:pt x="12736" y="0"/>
                  </a:moveTo>
                  <a:cubicBezTo>
                    <a:pt x="10318" y="0"/>
                    <a:pt x="7891" y="269"/>
                    <a:pt x="5580" y="782"/>
                  </a:cubicBezTo>
                  <a:cubicBezTo>
                    <a:pt x="4256" y="1027"/>
                    <a:pt x="2936" y="1452"/>
                    <a:pt x="1719" y="1880"/>
                  </a:cubicBezTo>
                  <a:cubicBezTo>
                    <a:pt x="953" y="2122"/>
                    <a:pt x="293" y="2632"/>
                    <a:pt x="80" y="3322"/>
                  </a:cubicBezTo>
                  <a:cubicBezTo>
                    <a:pt x="-265" y="4499"/>
                    <a:pt x="528" y="5594"/>
                    <a:pt x="2064" y="6104"/>
                  </a:cubicBezTo>
                  <a:cubicBezTo>
                    <a:pt x="2379" y="6182"/>
                    <a:pt x="2724" y="6366"/>
                    <a:pt x="3277" y="6447"/>
                  </a:cubicBezTo>
                  <a:cubicBezTo>
                    <a:pt x="2511" y="6872"/>
                    <a:pt x="2272" y="7464"/>
                    <a:pt x="2166" y="7971"/>
                  </a:cubicBezTo>
                  <a:cubicBezTo>
                    <a:pt x="1958" y="8722"/>
                    <a:pt x="2064" y="9331"/>
                    <a:pt x="2724" y="9838"/>
                  </a:cubicBezTo>
                  <a:cubicBezTo>
                    <a:pt x="3703" y="10589"/>
                    <a:pt x="4810" y="11014"/>
                    <a:pt x="6027" y="11361"/>
                  </a:cubicBezTo>
                  <a:cubicBezTo>
                    <a:pt x="6479" y="11443"/>
                    <a:pt x="6900" y="11521"/>
                    <a:pt x="7453" y="11603"/>
                  </a:cubicBezTo>
                  <a:cubicBezTo>
                    <a:pt x="6793" y="13208"/>
                    <a:pt x="7006" y="14911"/>
                    <a:pt x="7139" y="16516"/>
                  </a:cubicBezTo>
                  <a:cubicBezTo>
                    <a:pt x="7139" y="18203"/>
                    <a:pt x="7139" y="19886"/>
                    <a:pt x="8011" y="21512"/>
                  </a:cubicBezTo>
                  <a:cubicBezTo>
                    <a:pt x="8228" y="21569"/>
                    <a:pt x="8414" y="21600"/>
                    <a:pt x="8578" y="21600"/>
                  </a:cubicBezTo>
                  <a:cubicBezTo>
                    <a:pt x="9078" y="21600"/>
                    <a:pt x="9331" y="21321"/>
                    <a:pt x="9331" y="20740"/>
                  </a:cubicBezTo>
                  <a:cubicBezTo>
                    <a:pt x="9331" y="20576"/>
                    <a:pt x="9224" y="20393"/>
                    <a:pt x="9122" y="20233"/>
                  </a:cubicBezTo>
                  <a:cubicBezTo>
                    <a:pt x="9122" y="19886"/>
                    <a:pt x="8883" y="19481"/>
                    <a:pt x="8883" y="19135"/>
                  </a:cubicBezTo>
                  <a:cubicBezTo>
                    <a:pt x="8777" y="17774"/>
                    <a:pt x="8671" y="16435"/>
                    <a:pt x="8565" y="15074"/>
                  </a:cubicBezTo>
                  <a:cubicBezTo>
                    <a:pt x="8458" y="14486"/>
                    <a:pt x="8458" y="13979"/>
                    <a:pt x="8565" y="13391"/>
                  </a:cubicBezTo>
                  <a:cubicBezTo>
                    <a:pt x="8671" y="12881"/>
                    <a:pt x="8777" y="12272"/>
                    <a:pt x="8990" y="11684"/>
                  </a:cubicBezTo>
                  <a:lnTo>
                    <a:pt x="10548" y="11684"/>
                  </a:lnTo>
                  <a:cubicBezTo>
                    <a:pt x="11567" y="11728"/>
                    <a:pt x="12590" y="11773"/>
                    <a:pt x="13595" y="11773"/>
                  </a:cubicBezTo>
                  <a:cubicBezTo>
                    <a:pt x="14542" y="11773"/>
                    <a:pt x="15477" y="11732"/>
                    <a:pt x="16389" y="11603"/>
                  </a:cubicBezTo>
                  <a:cubicBezTo>
                    <a:pt x="17261" y="11521"/>
                    <a:pt x="18134" y="11361"/>
                    <a:pt x="18900" y="10933"/>
                  </a:cubicBezTo>
                  <a:cubicBezTo>
                    <a:pt x="20117" y="10426"/>
                    <a:pt x="20011" y="9494"/>
                    <a:pt x="18798" y="9066"/>
                  </a:cubicBezTo>
                  <a:cubicBezTo>
                    <a:pt x="17500" y="8569"/>
                    <a:pt x="16074" y="8294"/>
                    <a:pt x="14613" y="8294"/>
                  </a:cubicBezTo>
                  <a:cubicBezTo>
                    <a:pt x="14108" y="8294"/>
                    <a:pt x="13595" y="8328"/>
                    <a:pt x="13086" y="8396"/>
                  </a:cubicBezTo>
                  <a:cubicBezTo>
                    <a:pt x="11314" y="8641"/>
                    <a:pt x="9889" y="9413"/>
                    <a:pt x="8458" y="10242"/>
                  </a:cubicBezTo>
                  <a:cubicBezTo>
                    <a:pt x="8255" y="10331"/>
                    <a:pt x="8069" y="10525"/>
                    <a:pt x="7887" y="10525"/>
                  </a:cubicBezTo>
                  <a:cubicBezTo>
                    <a:pt x="7856" y="10525"/>
                    <a:pt x="7829" y="10518"/>
                    <a:pt x="7798" y="10508"/>
                  </a:cubicBezTo>
                  <a:cubicBezTo>
                    <a:pt x="6479" y="10426"/>
                    <a:pt x="5261" y="10164"/>
                    <a:pt x="4256" y="9494"/>
                  </a:cubicBezTo>
                  <a:cubicBezTo>
                    <a:pt x="3277" y="8984"/>
                    <a:pt x="3171" y="8559"/>
                    <a:pt x="3596" y="7706"/>
                  </a:cubicBezTo>
                  <a:cubicBezTo>
                    <a:pt x="4004" y="7025"/>
                    <a:pt x="4668" y="6679"/>
                    <a:pt x="5536" y="6679"/>
                  </a:cubicBezTo>
                  <a:cubicBezTo>
                    <a:pt x="5624" y="6679"/>
                    <a:pt x="5722" y="6682"/>
                    <a:pt x="5815" y="6692"/>
                  </a:cubicBezTo>
                  <a:cubicBezTo>
                    <a:pt x="7759" y="6866"/>
                    <a:pt x="9707" y="6995"/>
                    <a:pt x="11686" y="6995"/>
                  </a:cubicBezTo>
                  <a:cubicBezTo>
                    <a:pt x="12727" y="6995"/>
                    <a:pt x="13772" y="6957"/>
                    <a:pt x="14830" y="6872"/>
                  </a:cubicBezTo>
                  <a:cubicBezTo>
                    <a:pt x="16389" y="6692"/>
                    <a:pt x="17819" y="6366"/>
                    <a:pt x="19351" y="6104"/>
                  </a:cubicBezTo>
                  <a:cubicBezTo>
                    <a:pt x="19798" y="6022"/>
                    <a:pt x="20224" y="5859"/>
                    <a:pt x="20671" y="5675"/>
                  </a:cubicBezTo>
                  <a:cubicBezTo>
                    <a:pt x="21335" y="5271"/>
                    <a:pt x="21229" y="4764"/>
                    <a:pt x="20671" y="4336"/>
                  </a:cubicBezTo>
                  <a:cubicBezTo>
                    <a:pt x="20463" y="4254"/>
                    <a:pt x="20224" y="4152"/>
                    <a:pt x="20011" y="4074"/>
                  </a:cubicBezTo>
                  <a:cubicBezTo>
                    <a:pt x="18594" y="3588"/>
                    <a:pt x="17124" y="3339"/>
                    <a:pt x="15610" y="3339"/>
                  </a:cubicBezTo>
                  <a:cubicBezTo>
                    <a:pt x="14781" y="3339"/>
                    <a:pt x="13936" y="3414"/>
                    <a:pt x="13086" y="3564"/>
                  </a:cubicBezTo>
                  <a:cubicBezTo>
                    <a:pt x="10761" y="3911"/>
                    <a:pt x="8565" y="4499"/>
                    <a:pt x="6240" y="4924"/>
                  </a:cubicBezTo>
                  <a:cubicBezTo>
                    <a:pt x="5921" y="5006"/>
                    <a:pt x="5474" y="5087"/>
                    <a:pt x="5155" y="5271"/>
                  </a:cubicBezTo>
                  <a:cubicBezTo>
                    <a:pt x="4730" y="5495"/>
                    <a:pt x="4309" y="5584"/>
                    <a:pt x="3897" y="5584"/>
                  </a:cubicBezTo>
                  <a:cubicBezTo>
                    <a:pt x="3233" y="5584"/>
                    <a:pt x="2600" y="5352"/>
                    <a:pt x="2064" y="5087"/>
                  </a:cubicBezTo>
                  <a:cubicBezTo>
                    <a:pt x="953" y="4580"/>
                    <a:pt x="953" y="3482"/>
                    <a:pt x="1958" y="2894"/>
                  </a:cubicBezTo>
                  <a:cubicBezTo>
                    <a:pt x="2272" y="2632"/>
                    <a:pt x="2830" y="2387"/>
                    <a:pt x="3277" y="2306"/>
                  </a:cubicBezTo>
                  <a:cubicBezTo>
                    <a:pt x="4495" y="1962"/>
                    <a:pt x="5815" y="1615"/>
                    <a:pt x="7006" y="1374"/>
                  </a:cubicBezTo>
                  <a:cubicBezTo>
                    <a:pt x="9995" y="864"/>
                    <a:pt x="12953" y="782"/>
                    <a:pt x="16048" y="782"/>
                  </a:cubicBezTo>
                  <a:lnTo>
                    <a:pt x="17049" y="782"/>
                  </a:lnTo>
                  <a:cubicBezTo>
                    <a:pt x="17155" y="704"/>
                    <a:pt x="17155" y="704"/>
                    <a:pt x="17155" y="602"/>
                  </a:cubicBezTo>
                  <a:cubicBezTo>
                    <a:pt x="16920" y="520"/>
                    <a:pt x="16708" y="357"/>
                    <a:pt x="16389" y="275"/>
                  </a:cubicBezTo>
                  <a:cubicBezTo>
                    <a:pt x="16048" y="194"/>
                    <a:pt x="15596" y="92"/>
                    <a:pt x="15176" y="92"/>
                  </a:cubicBezTo>
                  <a:cubicBezTo>
                    <a:pt x="14365" y="31"/>
                    <a:pt x="13550" y="0"/>
                    <a:pt x="127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4" name="Google Shape;3922;p48"/>
            <p:cNvSpPr/>
            <p:nvPr/>
          </p:nvSpPr>
          <p:spPr>
            <a:xfrm>
              <a:off x="375748" y="290694"/>
              <a:ext cx="73846" cy="10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0354" y="0"/>
                  </a:moveTo>
                  <a:cubicBezTo>
                    <a:pt x="20125" y="0"/>
                    <a:pt x="19881" y="87"/>
                    <a:pt x="19515" y="235"/>
                  </a:cubicBezTo>
                  <a:cubicBezTo>
                    <a:pt x="19128" y="389"/>
                    <a:pt x="18784" y="511"/>
                    <a:pt x="18448" y="757"/>
                  </a:cubicBezTo>
                  <a:cubicBezTo>
                    <a:pt x="16477" y="2157"/>
                    <a:pt x="14506" y="3563"/>
                    <a:pt x="12714" y="5092"/>
                  </a:cubicBezTo>
                  <a:cubicBezTo>
                    <a:pt x="11302" y="6099"/>
                    <a:pt x="10228" y="7377"/>
                    <a:pt x="8988" y="8384"/>
                  </a:cubicBezTo>
                  <a:cubicBezTo>
                    <a:pt x="4881" y="11682"/>
                    <a:pt x="2230" y="15496"/>
                    <a:pt x="259" y="19708"/>
                  </a:cubicBezTo>
                  <a:cubicBezTo>
                    <a:pt x="87" y="20076"/>
                    <a:pt x="-121" y="20593"/>
                    <a:pt x="87" y="20992"/>
                  </a:cubicBezTo>
                  <a:cubicBezTo>
                    <a:pt x="87" y="21237"/>
                    <a:pt x="431" y="21600"/>
                    <a:pt x="603" y="21600"/>
                  </a:cubicBezTo>
                  <a:cubicBezTo>
                    <a:pt x="947" y="21600"/>
                    <a:pt x="1499" y="21477"/>
                    <a:pt x="1843" y="21237"/>
                  </a:cubicBezTo>
                  <a:cubicBezTo>
                    <a:pt x="2015" y="21114"/>
                    <a:pt x="2015" y="20838"/>
                    <a:pt x="2230" y="20593"/>
                  </a:cubicBezTo>
                  <a:cubicBezTo>
                    <a:pt x="2910" y="19463"/>
                    <a:pt x="3469" y="18302"/>
                    <a:pt x="4365" y="17295"/>
                  </a:cubicBezTo>
                  <a:cubicBezTo>
                    <a:pt x="6852" y="14126"/>
                    <a:pt x="9160" y="10920"/>
                    <a:pt x="12198" y="8021"/>
                  </a:cubicBezTo>
                  <a:cubicBezTo>
                    <a:pt x="14678" y="5731"/>
                    <a:pt x="17201" y="3441"/>
                    <a:pt x="20411" y="1518"/>
                  </a:cubicBezTo>
                  <a:cubicBezTo>
                    <a:pt x="20755" y="1273"/>
                    <a:pt x="21099" y="1002"/>
                    <a:pt x="21479" y="634"/>
                  </a:cubicBezTo>
                  <a:cubicBezTo>
                    <a:pt x="20949" y="184"/>
                    <a:pt x="20676" y="0"/>
                    <a:pt x="203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5" name="Google Shape;3923;p48"/>
            <p:cNvSpPr/>
            <p:nvPr/>
          </p:nvSpPr>
          <p:spPr>
            <a:xfrm>
              <a:off x="563592" y="143974"/>
              <a:ext cx="155026" cy="1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04" y="0"/>
                  </a:moveTo>
                  <a:cubicBezTo>
                    <a:pt x="11071" y="0"/>
                    <a:pt x="9231" y="1450"/>
                    <a:pt x="7419" y="3225"/>
                  </a:cubicBezTo>
                  <a:cubicBezTo>
                    <a:pt x="5451" y="4645"/>
                    <a:pt x="3402" y="8344"/>
                    <a:pt x="1435" y="11362"/>
                  </a:cubicBezTo>
                  <a:cubicBezTo>
                    <a:pt x="1026" y="12043"/>
                    <a:pt x="676" y="12753"/>
                    <a:pt x="247" y="15061"/>
                  </a:cubicBezTo>
                  <a:cubicBezTo>
                    <a:pt x="82" y="15771"/>
                    <a:pt x="82" y="17872"/>
                    <a:pt x="0" y="19470"/>
                  </a:cubicBezTo>
                  <a:cubicBezTo>
                    <a:pt x="165" y="20180"/>
                    <a:pt x="330" y="20890"/>
                    <a:pt x="512" y="21600"/>
                  </a:cubicBezTo>
                  <a:cubicBezTo>
                    <a:pt x="594" y="21600"/>
                    <a:pt x="676" y="20890"/>
                    <a:pt x="759" y="20890"/>
                  </a:cubicBezTo>
                  <a:cubicBezTo>
                    <a:pt x="1270" y="20180"/>
                    <a:pt x="1864" y="19470"/>
                    <a:pt x="2458" y="18582"/>
                  </a:cubicBezTo>
                  <a:cubicBezTo>
                    <a:pt x="4346" y="15771"/>
                    <a:pt x="6148" y="12753"/>
                    <a:pt x="8012" y="10652"/>
                  </a:cubicBezTo>
                  <a:cubicBezTo>
                    <a:pt x="8957" y="9054"/>
                    <a:pt x="9901" y="9764"/>
                    <a:pt x="10841" y="9054"/>
                  </a:cubicBezTo>
                  <a:cubicBezTo>
                    <a:pt x="11679" y="8433"/>
                    <a:pt x="12523" y="8078"/>
                    <a:pt x="13368" y="8078"/>
                  </a:cubicBezTo>
                  <a:cubicBezTo>
                    <a:pt x="14401" y="8078"/>
                    <a:pt x="15441" y="8581"/>
                    <a:pt x="16478" y="9764"/>
                  </a:cubicBezTo>
                  <a:cubicBezTo>
                    <a:pt x="17501" y="10652"/>
                    <a:pt x="18610" y="12753"/>
                    <a:pt x="19633" y="14173"/>
                  </a:cubicBezTo>
                  <a:cubicBezTo>
                    <a:pt x="20065" y="15061"/>
                    <a:pt x="20495" y="15771"/>
                    <a:pt x="20903" y="16481"/>
                  </a:cubicBezTo>
                  <a:cubicBezTo>
                    <a:pt x="20982" y="16629"/>
                    <a:pt x="21054" y="16718"/>
                    <a:pt x="21123" y="16718"/>
                  </a:cubicBezTo>
                  <a:cubicBezTo>
                    <a:pt x="21363" y="16718"/>
                    <a:pt x="21538" y="15653"/>
                    <a:pt x="21600" y="12753"/>
                  </a:cubicBezTo>
                  <a:cubicBezTo>
                    <a:pt x="21418" y="8344"/>
                    <a:pt x="20903" y="8344"/>
                    <a:pt x="20495" y="7634"/>
                  </a:cubicBezTo>
                  <a:cubicBezTo>
                    <a:pt x="19204" y="5356"/>
                    <a:pt x="18016" y="3935"/>
                    <a:pt x="16725" y="2515"/>
                  </a:cubicBezTo>
                  <a:cubicBezTo>
                    <a:pt x="15462" y="710"/>
                    <a:pt x="14185" y="0"/>
                    <a:pt x="129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6" name="Google Shape;3924;p48"/>
            <p:cNvSpPr/>
            <p:nvPr/>
          </p:nvSpPr>
          <p:spPr>
            <a:xfrm>
              <a:off x="373115" y="529684"/>
              <a:ext cx="30074" cy="11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905" y="0"/>
                  </a:moveTo>
                  <a:cubicBezTo>
                    <a:pt x="1148" y="221"/>
                    <a:pt x="313" y="701"/>
                    <a:pt x="313" y="1175"/>
                  </a:cubicBezTo>
                  <a:cubicBezTo>
                    <a:pt x="-104" y="2215"/>
                    <a:pt x="-104" y="3169"/>
                    <a:pt x="313" y="4208"/>
                  </a:cubicBezTo>
                  <a:cubicBezTo>
                    <a:pt x="731" y="5134"/>
                    <a:pt x="1566" y="5976"/>
                    <a:pt x="2070" y="6902"/>
                  </a:cubicBezTo>
                  <a:cubicBezTo>
                    <a:pt x="3322" y="9009"/>
                    <a:pt x="5496" y="11228"/>
                    <a:pt x="7687" y="13330"/>
                  </a:cubicBezTo>
                  <a:cubicBezTo>
                    <a:pt x="9861" y="15323"/>
                    <a:pt x="11531" y="17430"/>
                    <a:pt x="13705" y="19423"/>
                  </a:cubicBezTo>
                  <a:cubicBezTo>
                    <a:pt x="14539" y="20011"/>
                    <a:pt x="15479" y="20462"/>
                    <a:pt x="15879" y="21050"/>
                  </a:cubicBezTo>
                  <a:cubicBezTo>
                    <a:pt x="16539" y="21332"/>
                    <a:pt x="17235" y="21600"/>
                    <a:pt x="18296" y="21600"/>
                  </a:cubicBezTo>
                  <a:cubicBezTo>
                    <a:pt x="18609" y="21600"/>
                    <a:pt x="18939" y="21576"/>
                    <a:pt x="19305" y="21529"/>
                  </a:cubicBezTo>
                  <a:cubicBezTo>
                    <a:pt x="21079" y="21417"/>
                    <a:pt x="21496" y="20937"/>
                    <a:pt x="21079" y="20462"/>
                  </a:cubicBezTo>
                  <a:cubicBezTo>
                    <a:pt x="20244" y="19423"/>
                    <a:pt x="19305" y="18356"/>
                    <a:pt x="18070" y="17317"/>
                  </a:cubicBezTo>
                  <a:cubicBezTo>
                    <a:pt x="12453" y="12154"/>
                    <a:pt x="8922" y="7015"/>
                    <a:pt x="5913" y="1881"/>
                  </a:cubicBezTo>
                  <a:cubicBezTo>
                    <a:pt x="5496" y="1175"/>
                    <a:pt x="4679" y="588"/>
                    <a:pt x="29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7" name="Google Shape;3925;p48"/>
            <p:cNvSpPr/>
            <p:nvPr/>
          </p:nvSpPr>
          <p:spPr>
            <a:xfrm>
              <a:off x="497981" y="918277"/>
              <a:ext cx="30011" cy="9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7" y="0"/>
                  </a:moveTo>
                  <a:cubicBezTo>
                    <a:pt x="426" y="264"/>
                    <a:pt x="0" y="529"/>
                    <a:pt x="0" y="821"/>
                  </a:cubicBezTo>
                  <a:cubicBezTo>
                    <a:pt x="0" y="1350"/>
                    <a:pt x="426" y="2038"/>
                    <a:pt x="851" y="2732"/>
                  </a:cubicBezTo>
                  <a:cubicBezTo>
                    <a:pt x="1702" y="4110"/>
                    <a:pt x="2660" y="5459"/>
                    <a:pt x="3919" y="6842"/>
                  </a:cubicBezTo>
                  <a:cubicBezTo>
                    <a:pt x="4345" y="7398"/>
                    <a:pt x="4345" y="8092"/>
                    <a:pt x="4877" y="8748"/>
                  </a:cubicBezTo>
                  <a:cubicBezTo>
                    <a:pt x="6154" y="10131"/>
                    <a:pt x="7519" y="11381"/>
                    <a:pt x="8370" y="12731"/>
                  </a:cubicBezTo>
                  <a:cubicBezTo>
                    <a:pt x="10587" y="15193"/>
                    <a:pt x="12290" y="17793"/>
                    <a:pt x="14506" y="20261"/>
                  </a:cubicBezTo>
                  <a:cubicBezTo>
                    <a:pt x="15251" y="21225"/>
                    <a:pt x="16422" y="21600"/>
                    <a:pt x="18975" y="21600"/>
                  </a:cubicBezTo>
                  <a:cubicBezTo>
                    <a:pt x="19720" y="21600"/>
                    <a:pt x="20589" y="21567"/>
                    <a:pt x="21600" y="21506"/>
                  </a:cubicBezTo>
                  <a:cubicBezTo>
                    <a:pt x="21600" y="21082"/>
                    <a:pt x="21174" y="20686"/>
                    <a:pt x="20767" y="20261"/>
                  </a:cubicBezTo>
                  <a:cubicBezTo>
                    <a:pt x="19809" y="19044"/>
                    <a:pt x="18532" y="17793"/>
                    <a:pt x="17574" y="16576"/>
                  </a:cubicBezTo>
                  <a:cubicBezTo>
                    <a:pt x="15464" y="14108"/>
                    <a:pt x="13247" y="11646"/>
                    <a:pt x="11013" y="9310"/>
                  </a:cubicBezTo>
                  <a:cubicBezTo>
                    <a:pt x="10587" y="8748"/>
                    <a:pt x="9647" y="8225"/>
                    <a:pt x="9222" y="7663"/>
                  </a:cubicBezTo>
                  <a:cubicBezTo>
                    <a:pt x="7005" y="5327"/>
                    <a:pt x="4877" y="3157"/>
                    <a:pt x="2660" y="953"/>
                  </a:cubicBezTo>
                  <a:cubicBezTo>
                    <a:pt x="2234" y="529"/>
                    <a:pt x="1702" y="264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8" name="Google Shape;3926;p48"/>
            <p:cNvSpPr/>
            <p:nvPr/>
          </p:nvSpPr>
          <p:spPr>
            <a:xfrm>
              <a:off x="429314" y="731323"/>
              <a:ext cx="29419" cy="6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4" y="0"/>
                  </a:moveTo>
                  <a:cubicBezTo>
                    <a:pt x="1827" y="208"/>
                    <a:pt x="0" y="883"/>
                    <a:pt x="0" y="1506"/>
                  </a:cubicBezTo>
                  <a:cubicBezTo>
                    <a:pt x="0" y="2172"/>
                    <a:pt x="416" y="2587"/>
                    <a:pt x="850" y="3211"/>
                  </a:cubicBezTo>
                  <a:cubicBezTo>
                    <a:pt x="2261" y="4500"/>
                    <a:pt x="3564" y="5582"/>
                    <a:pt x="4957" y="6871"/>
                  </a:cubicBezTo>
                  <a:cubicBezTo>
                    <a:pt x="8086" y="10956"/>
                    <a:pt x="11650" y="15092"/>
                    <a:pt x="15323" y="19168"/>
                  </a:cubicBezTo>
                  <a:cubicBezTo>
                    <a:pt x="15757" y="19791"/>
                    <a:pt x="16191" y="20458"/>
                    <a:pt x="17059" y="20873"/>
                  </a:cubicBezTo>
                  <a:cubicBezTo>
                    <a:pt x="17512" y="21219"/>
                    <a:pt x="18778" y="21600"/>
                    <a:pt x="19429" y="21600"/>
                  </a:cubicBezTo>
                  <a:cubicBezTo>
                    <a:pt x="19574" y="21600"/>
                    <a:pt x="19682" y="21583"/>
                    <a:pt x="19755" y="21548"/>
                  </a:cubicBezTo>
                  <a:cubicBezTo>
                    <a:pt x="20732" y="21288"/>
                    <a:pt x="21166" y="20665"/>
                    <a:pt x="21600" y="20458"/>
                  </a:cubicBezTo>
                  <a:cubicBezTo>
                    <a:pt x="21166" y="19584"/>
                    <a:pt x="21166" y="19168"/>
                    <a:pt x="20732" y="18710"/>
                  </a:cubicBezTo>
                  <a:cubicBezTo>
                    <a:pt x="16625" y="12712"/>
                    <a:pt x="11650" y="6672"/>
                    <a:pt x="6259" y="1090"/>
                  </a:cubicBezTo>
                  <a:cubicBezTo>
                    <a:pt x="5825" y="415"/>
                    <a:pt x="4957" y="0"/>
                    <a:pt x="35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29" name="Google Shape;3927;p48"/>
            <p:cNvSpPr/>
            <p:nvPr/>
          </p:nvSpPr>
          <p:spPr>
            <a:xfrm>
              <a:off x="402385" y="647922"/>
              <a:ext cx="8849" cy="1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9484" y="0"/>
                  </a:moveTo>
                  <a:cubicBezTo>
                    <a:pt x="3947" y="1220"/>
                    <a:pt x="0" y="5184"/>
                    <a:pt x="0" y="10317"/>
                  </a:cubicBezTo>
                  <a:cubicBezTo>
                    <a:pt x="0" y="15196"/>
                    <a:pt x="3947" y="17941"/>
                    <a:pt x="8169" y="20329"/>
                  </a:cubicBezTo>
                  <a:cubicBezTo>
                    <a:pt x="9594" y="21193"/>
                    <a:pt x="10855" y="21600"/>
                    <a:pt x="12006" y="21600"/>
                  </a:cubicBezTo>
                  <a:cubicBezTo>
                    <a:pt x="14144" y="21600"/>
                    <a:pt x="16008" y="20279"/>
                    <a:pt x="17653" y="17941"/>
                  </a:cubicBezTo>
                  <a:cubicBezTo>
                    <a:pt x="21600" y="10317"/>
                    <a:pt x="20284" y="6404"/>
                    <a:pt x="9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0" name="Google Shape;3928;p48"/>
            <p:cNvSpPr/>
            <p:nvPr/>
          </p:nvSpPr>
          <p:spPr>
            <a:xfrm>
              <a:off x="462994" y="806543"/>
              <a:ext cx="7344" cy="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7" y="0"/>
                  </a:moveTo>
                  <a:cubicBezTo>
                    <a:pt x="12105" y="0"/>
                    <a:pt x="11452" y="56"/>
                    <a:pt x="10800" y="224"/>
                  </a:cubicBezTo>
                  <a:cubicBezTo>
                    <a:pt x="5581" y="224"/>
                    <a:pt x="0" y="5891"/>
                    <a:pt x="0" y="11614"/>
                  </a:cubicBezTo>
                  <a:cubicBezTo>
                    <a:pt x="0" y="17729"/>
                    <a:pt x="2899" y="21600"/>
                    <a:pt x="7103" y="21600"/>
                  </a:cubicBezTo>
                  <a:cubicBezTo>
                    <a:pt x="7756" y="21600"/>
                    <a:pt x="8408" y="21488"/>
                    <a:pt x="9060" y="21319"/>
                  </a:cubicBezTo>
                  <a:cubicBezTo>
                    <a:pt x="16454" y="21319"/>
                    <a:pt x="21600" y="16999"/>
                    <a:pt x="21600" y="10267"/>
                  </a:cubicBezTo>
                  <a:cubicBezTo>
                    <a:pt x="20078" y="4096"/>
                    <a:pt x="17251" y="0"/>
                    <a:pt x="127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1" name="Google Shape;3929;p48"/>
            <p:cNvSpPr/>
            <p:nvPr/>
          </p:nvSpPr>
          <p:spPr>
            <a:xfrm>
              <a:off x="528581" y="1025502"/>
              <a:ext cx="9081" cy="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8560" y="0"/>
                  </a:moveTo>
                  <a:cubicBezTo>
                    <a:pt x="7238" y="0"/>
                    <a:pt x="7238" y="0"/>
                    <a:pt x="5860" y="1605"/>
                  </a:cubicBezTo>
                  <a:cubicBezTo>
                    <a:pt x="4481" y="4815"/>
                    <a:pt x="0" y="8426"/>
                    <a:pt x="0" y="9964"/>
                  </a:cubicBezTo>
                  <a:cubicBezTo>
                    <a:pt x="1379" y="14779"/>
                    <a:pt x="5860" y="16785"/>
                    <a:pt x="8560" y="21600"/>
                  </a:cubicBezTo>
                  <a:cubicBezTo>
                    <a:pt x="14419" y="18390"/>
                    <a:pt x="18555" y="14779"/>
                    <a:pt x="19877" y="11569"/>
                  </a:cubicBezTo>
                  <a:cubicBezTo>
                    <a:pt x="21600" y="9964"/>
                    <a:pt x="21600" y="1605"/>
                    <a:pt x="19877" y="1605"/>
                  </a:cubicBezTo>
                  <a:cubicBezTo>
                    <a:pt x="15798" y="0"/>
                    <a:pt x="11317" y="0"/>
                    <a:pt x="85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2" name="Google Shape;3930;p48"/>
            <p:cNvSpPr/>
            <p:nvPr/>
          </p:nvSpPr>
          <p:spPr>
            <a:xfrm>
              <a:off x="642582" y="1183039"/>
              <a:ext cx="81480" cy="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" y="0"/>
                  </a:moveTo>
                  <a:cubicBezTo>
                    <a:pt x="660" y="0"/>
                    <a:pt x="314" y="0"/>
                    <a:pt x="157" y="955"/>
                  </a:cubicBezTo>
                  <a:cubicBezTo>
                    <a:pt x="157" y="955"/>
                    <a:pt x="0" y="1909"/>
                    <a:pt x="0" y="2864"/>
                  </a:cubicBezTo>
                  <a:cubicBezTo>
                    <a:pt x="509" y="3819"/>
                    <a:pt x="973" y="6882"/>
                    <a:pt x="1639" y="6882"/>
                  </a:cubicBezTo>
                  <a:cubicBezTo>
                    <a:pt x="2926" y="9746"/>
                    <a:pt x="4409" y="10939"/>
                    <a:pt x="5696" y="12809"/>
                  </a:cubicBezTo>
                  <a:cubicBezTo>
                    <a:pt x="9745" y="15673"/>
                    <a:pt x="13645" y="17821"/>
                    <a:pt x="17701" y="20645"/>
                  </a:cubicBezTo>
                  <a:cubicBezTo>
                    <a:pt x="18524" y="21600"/>
                    <a:pt x="19340" y="21600"/>
                    <a:pt x="20313" y="21600"/>
                  </a:cubicBezTo>
                  <a:cubicBezTo>
                    <a:pt x="21136" y="20645"/>
                    <a:pt x="21600" y="18776"/>
                    <a:pt x="21600" y="11894"/>
                  </a:cubicBezTo>
                  <a:cubicBezTo>
                    <a:pt x="21136" y="10939"/>
                    <a:pt x="20627" y="9746"/>
                    <a:pt x="20157" y="8791"/>
                  </a:cubicBezTo>
                  <a:cubicBezTo>
                    <a:pt x="19027" y="7836"/>
                    <a:pt x="17857" y="7836"/>
                    <a:pt x="16727" y="7836"/>
                  </a:cubicBezTo>
                  <a:cubicBezTo>
                    <a:pt x="11541" y="4972"/>
                    <a:pt x="6159" y="1909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3" name="Google Shape;3931;p48"/>
            <p:cNvSpPr/>
            <p:nvPr/>
          </p:nvSpPr>
          <p:spPr>
            <a:xfrm>
              <a:off x="729062" y="1189075"/>
              <a:ext cx="9191" cy="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9484" y="0"/>
                  </a:moveTo>
                  <a:cubicBezTo>
                    <a:pt x="3947" y="0"/>
                    <a:pt x="0" y="4211"/>
                    <a:pt x="0" y="9747"/>
                  </a:cubicBezTo>
                  <a:cubicBezTo>
                    <a:pt x="1316" y="17701"/>
                    <a:pt x="5263" y="21366"/>
                    <a:pt x="10800" y="21366"/>
                  </a:cubicBezTo>
                  <a:cubicBezTo>
                    <a:pt x="12116" y="21366"/>
                    <a:pt x="13486" y="21600"/>
                    <a:pt x="14747" y="21600"/>
                  </a:cubicBezTo>
                  <a:cubicBezTo>
                    <a:pt x="17269" y="21600"/>
                    <a:pt x="19407" y="20742"/>
                    <a:pt x="20284" y="15830"/>
                  </a:cubicBezTo>
                  <a:cubicBezTo>
                    <a:pt x="21600" y="7876"/>
                    <a:pt x="14747" y="2339"/>
                    <a:pt x="9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4" name="Google Shape;3932;p48"/>
            <p:cNvSpPr/>
            <p:nvPr/>
          </p:nvSpPr>
          <p:spPr>
            <a:xfrm>
              <a:off x="605231" y="1094785"/>
              <a:ext cx="93109" cy="1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1" y="3295"/>
                    <a:pt x="269" y="5720"/>
                    <a:pt x="577" y="6819"/>
                  </a:cubicBezTo>
                  <a:cubicBezTo>
                    <a:pt x="989" y="7917"/>
                    <a:pt x="1566" y="9015"/>
                    <a:pt x="2115" y="9015"/>
                  </a:cubicBezTo>
                  <a:cubicBezTo>
                    <a:pt x="4670" y="11212"/>
                    <a:pt x="7093" y="13683"/>
                    <a:pt x="9654" y="14736"/>
                  </a:cubicBezTo>
                  <a:cubicBezTo>
                    <a:pt x="12792" y="16932"/>
                    <a:pt x="16067" y="19403"/>
                    <a:pt x="19342" y="21600"/>
                  </a:cubicBezTo>
                  <a:lnTo>
                    <a:pt x="20474" y="21600"/>
                  </a:lnTo>
                  <a:cubicBezTo>
                    <a:pt x="21051" y="21600"/>
                    <a:pt x="21463" y="19403"/>
                    <a:pt x="21600" y="14736"/>
                  </a:cubicBezTo>
                  <a:cubicBezTo>
                    <a:pt x="21188" y="9015"/>
                    <a:pt x="20605" y="7917"/>
                    <a:pt x="19891" y="6819"/>
                  </a:cubicBezTo>
                  <a:cubicBezTo>
                    <a:pt x="16341" y="5720"/>
                    <a:pt x="12655" y="3295"/>
                    <a:pt x="9111" y="2197"/>
                  </a:cubicBezTo>
                  <a:cubicBezTo>
                    <a:pt x="6550" y="1098"/>
                    <a:pt x="3990" y="0"/>
                    <a:pt x="14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5" name="Google Shape;3933;p48"/>
            <p:cNvSpPr/>
            <p:nvPr/>
          </p:nvSpPr>
          <p:spPr>
            <a:xfrm>
              <a:off x="703906" y="1100747"/>
              <a:ext cx="12222" cy="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32" y="0"/>
                  </a:moveTo>
                  <a:cubicBezTo>
                    <a:pt x="7534" y="0"/>
                    <a:pt x="5835" y="831"/>
                    <a:pt x="4181" y="3046"/>
                  </a:cubicBezTo>
                  <a:cubicBezTo>
                    <a:pt x="2090" y="5262"/>
                    <a:pt x="1045" y="11815"/>
                    <a:pt x="0" y="14031"/>
                  </a:cubicBezTo>
                  <a:cubicBezTo>
                    <a:pt x="1785" y="16431"/>
                    <a:pt x="3615" y="21600"/>
                    <a:pt x="5574" y="21600"/>
                  </a:cubicBezTo>
                  <a:cubicBezTo>
                    <a:pt x="5879" y="21600"/>
                    <a:pt x="6184" y="21508"/>
                    <a:pt x="6532" y="21231"/>
                  </a:cubicBezTo>
                  <a:cubicBezTo>
                    <a:pt x="10669" y="21231"/>
                    <a:pt x="16156" y="19015"/>
                    <a:pt x="21600" y="7385"/>
                  </a:cubicBezTo>
                  <a:cubicBezTo>
                    <a:pt x="17071" y="4338"/>
                    <a:pt x="13065" y="0"/>
                    <a:pt x="92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6" name="Google Shape;3934;p48"/>
            <p:cNvSpPr/>
            <p:nvPr/>
          </p:nvSpPr>
          <p:spPr>
            <a:xfrm>
              <a:off x="570220" y="1209377"/>
              <a:ext cx="55141" cy="1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959" y="0"/>
                    <a:pt x="975" y="1226"/>
                    <a:pt x="0" y="5157"/>
                  </a:cubicBezTo>
                  <a:cubicBezTo>
                    <a:pt x="743" y="12766"/>
                    <a:pt x="1959" y="12766"/>
                    <a:pt x="2876" y="12766"/>
                  </a:cubicBezTo>
                  <a:cubicBezTo>
                    <a:pt x="8175" y="15217"/>
                    <a:pt x="13715" y="18894"/>
                    <a:pt x="19245" y="21600"/>
                  </a:cubicBezTo>
                  <a:cubicBezTo>
                    <a:pt x="20162" y="21600"/>
                    <a:pt x="21146" y="21600"/>
                    <a:pt x="21600" y="15217"/>
                  </a:cubicBezTo>
                  <a:cubicBezTo>
                    <a:pt x="21378" y="5157"/>
                    <a:pt x="19930" y="3626"/>
                    <a:pt x="18492" y="2400"/>
                  </a:cubicBezTo>
                  <a:cubicBezTo>
                    <a:pt x="13251" y="1226"/>
                    <a:pt x="8175" y="1226"/>
                    <a:pt x="28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7" name="Google Shape;3935;p48"/>
            <p:cNvSpPr/>
            <p:nvPr/>
          </p:nvSpPr>
          <p:spPr>
            <a:xfrm>
              <a:off x="631113" y="1214427"/>
              <a:ext cx="11470" cy="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9559" y="0"/>
                  </a:moveTo>
                  <a:cubicBezTo>
                    <a:pt x="6946" y="0"/>
                    <a:pt x="4203" y="1713"/>
                    <a:pt x="1807" y="5139"/>
                  </a:cubicBezTo>
                  <a:cubicBezTo>
                    <a:pt x="-1328" y="10502"/>
                    <a:pt x="-283" y="16237"/>
                    <a:pt x="4159" y="19812"/>
                  </a:cubicBezTo>
                  <a:cubicBezTo>
                    <a:pt x="6337" y="21004"/>
                    <a:pt x="8209" y="21600"/>
                    <a:pt x="9995" y="21600"/>
                  </a:cubicBezTo>
                  <a:cubicBezTo>
                    <a:pt x="13566" y="21600"/>
                    <a:pt x="16614" y="19217"/>
                    <a:pt x="20272" y="14524"/>
                  </a:cubicBezTo>
                  <a:cubicBezTo>
                    <a:pt x="18312" y="4990"/>
                    <a:pt x="14045" y="0"/>
                    <a:pt x="95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8" name="Google Shape;3936;p48"/>
            <p:cNvSpPr/>
            <p:nvPr/>
          </p:nvSpPr>
          <p:spPr>
            <a:xfrm>
              <a:off x="618627" y="1127282"/>
              <a:ext cx="72938" cy="1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977" y="0"/>
                  </a:moveTo>
                  <a:cubicBezTo>
                    <a:pt x="1116" y="0"/>
                    <a:pt x="212" y="1045"/>
                    <a:pt x="38" y="4181"/>
                  </a:cubicBezTo>
                  <a:cubicBezTo>
                    <a:pt x="-179" y="7577"/>
                    <a:pt x="552" y="11715"/>
                    <a:pt x="1637" y="13021"/>
                  </a:cubicBezTo>
                  <a:cubicBezTo>
                    <a:pt x="3063" y="14066"/>
                    <a:pt x="4358" y="15111"/>
                    <a:pt x="5784" y="15111"/>
                  </a:cubicBezTo>
                  <a:cubicBezTo>
                    <a:pt x="10104" y="17158"/>
                    <a:pt x="14424" y="19510"/>
                    <a:pt x="18570" y="21600"/>
                  </a:cubicBezTo>
                  <a:cubicBezTo>
                    <a:pt x="19474" y="21600"/>
                    <a:pt x="20343" y="20555"/>
                    <a:pt x="21247" y="20555"/>
                  </a:cubicBezTo>
                  <a:cubicBezTo>
                    <a:pt x="21247" y="19510"/>
                    <a:pt x="21421" y="18203"/>
                    <a:pt x="21421" y="18203"/>
                  </a:cubicBezTo>
                  <a:cubicBezTo>
                    <a:pt x="20726" y="14066"/>
                    <a:pt x="19822" y="13021"/>
                    <a:pt x="19091" y="13021"/>
                  </a:cubicBezTo>
                  <a:cubicBezTo>
                    <a:pt x="16240" y="10669"/>
                    <a:pt x="13512" y="8579"/>
                    <a:pt x="10834" y="7577"/>
                  </a:cubicBezTo>
                  <a:cubicBezTo>
                    <a:pt x="7940" y="5226"/>
                    <a:pt x="4872" y="3135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39" name="Google Shape;3937;p48"/>
            <p:cNvSpPr/>
            <p:nvPr/>
          </p:nvSpPr>
          <p:spPr>
            <a:xfrm>
              <a:off x="700235" y="1135487"/>
              <a:ext cx="9117" cy="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8" y="0"/>
                  </a:moveTo>
                  <a:cubicBezTo>
                    <a:pt x="8874" y="0"/>
                    <a:pt x="6714" y="1040"/>
                    <a:pt x="4203" y="3040"/>
                  </a:cubicBezTo>
                  <a:cubicBezTo>
                    <a:pt x="1401" y="4880"/>
                    <a:pt x="0" y="9200"/>
                    <a:pt x="0" y="11120"/>
                  </a:cubicBezTo>
                  <a:cubicBezTo>
                    <a:pt x="0" y="14960"/>
                    <a:pt x="2802" y="18800"/>
                    <a:pt x="5604" y="21120"/>
                  </a:cubicBezTo>
                  <a:cubicBezTo>
                    <a:pt x="6538" y="21440"/>
                    <a:pt x="7531" y="21600"/>
                    <a:pt x="8523" y="21600"/>
                  </a:cubicBezTo>
                  <a:cubicBezTo>
                    <a:pt x="13427" y="21600"/>
                    <a:pt x="18097" y="17840"/>
                    <a:pt x="21600" y="13040"/>
                  </a:cubicBezTo>
                  <a:cubicBezTo>
                    <a:pt x="17922" y="3920"/>
                    <a:pt x="14711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40" name="Google Shape;3938;p48"/>
            <p:cNvSpPr/>
            <p:nvPr/>
          </p:nvSpPr>
          <p:spPr>
            <a:xfrm>
              <a:off x="327509" y="474421"/>
              <a:ext cx="8840" cy="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9019" y="0"/>
                  </a:moveTo>
                  <a:cubicBezTo>
                    <a:pt x="8387" y="0"/>
                    <a:pt x="7813" y="110"/>
                    <a:pt x="7238" y="221"/>
                  </a:cubicBezTo>
                  <a:cubicBezTo>
                    <a:pt x="3102" y="221"/>
                    <a:pt x="0" y="5801"/>
                    <a:pt x="0" y="11104"/>
                  </a:cubicBezTo>
                  <a:cubicBezTo>
                    <a:pt x="1723" y="15413"/>
                    <a:pt x="3102" y="18009"/>
                    <a:pt x="3102" y="20992"/>
                  </a:cubicBezTo>
                  <a:cubicBezTo>
                    <a:pt x="5860" y="20992"/>
                    <a:pt x="8157" y="21600"/>
                    <a:pt x="10168" y="21600"/>
                  </a:cubicBezTo>
                  <a:cubicBezTo>
                    <a:pt x="11202" y="21600"/>
                    <a:pt x="12121" y="21434"/>
                    <a:pt x="13040" y="20992"/>
                  </a:cubicBezTo>
                  <a:cubicBezTo>
                    <a:pt x="18900" y="20992"/>
                    <a:pt x="21600" y="15413"/>
                    <a:pt x="20279" y="8452"/>
                  </a:cubicBezTo>
                  <a:cubicBezTo>
                    <a:pt x="19015" y="4917"/>
                    <a:pt x="14189" y="0"/>
                    <a:pt x="9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41" name="Google Shape;3939;p48"/>
            <p:cNvSpPr/>
            <p:nvPr/>
          </p:nvSpPr>
          <p:spPr>
            <a:xfrm>
              <a:off x="1064900" y="318152"/>
              <a:ext cx="361360" cy="20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9033" y="0"/>
                  </a:moveTo>
                  <a:cubicBezTo>
                    <a:pt x="18902" y="0"/>
                    <a:pt x="18818" y="213"/>
                    <a:pt x="18818" y="608"/>
                  </a:cubicBezTo>
                  <a:cubicBezTo>
                    <a:pt x="18818" y="732"/>
                    <a:pt x="18862" y="935"/>
                    <a:pt x="18933" y="1057"/>
                  </a:cubicBezTo>
                  <a:cubicBezTo>
                    <a:pt x="19116" y="1446"/>
                    <a:pt x="19302" y="1833"/>
                    <a:pt x="19476" y="2158"/>
                  </a:cubicBezTo>
                  <a:lnTo>
                    <a:pt x="20135" y="3321"/>
                  </a:lnTo>
                  <a:cubicBezTo>
                    <a:pt x="20100" y="3384"/>
                    <a:pt x="20100" y="3384"/>
                    <a:pt x="20100" y="3446"/>
                  </a:cubicBezTo>
                  <a:lnTo>
                    <a:pt x="19916" y="3446"/>
                  </a:lnTo>
                  <a:cubicBezTo>
                    <a:pt x="19476" y="3384"/>
                    <a:pt x="19039" y="3259"/>
                    <a:pt x="18599" y="3119"/>
                  </a:cubicBezTo>
                  <a:cubicBezTo>
                    <a:pt x="17616" y="2929"/>
                    <a:pt x="16647" y="2763"/>
                    <a:pt x="15667" y="2763"/>
                  </a:cubicBezTo>
                  <a:cubicBezTo>
                    <a:pt x="15379" y="2763"/>
                    <a:pt x="15091" y="2779"/>
                    <a:pt x="14800" y="2810"/>
                  </a:cubicBezTo>
                  <a:cubicBezTo>
                    <a:pt x="13414" y="2997"/>
                    <a:pt x="12064" y="3197"/>
                    <a:pt x="10703" y="3833"/>
                  </a:cubicBezTo>
                  <a:cubicBezTo>
                    <a:pt x="9211" y="4547"/>
                    <a:pt x="7817" y="5523"/>
                    <a:pt x="6535" y="7198"/>
                  </a:cubicBezTo>
                  <a:cubicBezTo>
                    <a:pt x="6431" y="7320"/>
                    <a:pt x="6281" y="7523"/>
                    <a:pt x="6141" y="7648"/>
                  </a:cubicBezTo>
                  <a:cubicBezTo>
                    <a:pt x="4272" y="9909"/>
                    <a:pt x="2632" y="12685"/>
                    <a:pt x="1386" y="16048"/>
                  </a:cubicBezTo>
                  <a:cubicBezTo>
                    <a:pt x="833" y="17598"/>
                    <a:pt x="325" y="19211"/>
                    <a:pt x="71" y="21026"/>
                  </a:cubicBezTo>
                  <a:cubicBezTo>
                    <a:pt x="35" y="21210"/>
                    <a:pt x="35" y="21335"/>
                    <a:pt x="0" y="21600"/>
                  </a:cubicBezTo>
                  <a:cubicBezTo>
                    <a:pt x="219" y="21273"/>
                    <a:pt x="290" y="21026"/>
                    <a:pt x="360" y="20699"/>
                  </a:cubicBezTo>
                  <a:cubicBezTo>
                    <a:pt x="1167" y="17536"/>
                    <a:pt x="2263" y="14685"/>
                    <a:pt x="3684" y="12298"/>
                  </a:cubicBezTo>
                  <a:cubicBezTo>
                    <a:pt x="3983" y="11787"/>
                    <a:pt x="4272" y="11338"/>
                    <a:pt x="4562" y="10870"/>
                  </a:cubicBezTo>
                  <a:cubicBezTo>
                    <a:pt x="5658" y="9073"/>
                    <a:pt x="6904" y="7710"/>
                    <a:pt x="8221" y="6484"/>
                  </a:cubicBezTo>
                  <a:cubicBezTo>
                    <a:pt x="9432" y="5321"/>
                    <a:pt x="10782" y="4747"/>
                    <a:pt x="12133" y="4282"/>
                  </a:cubicBezTo>
                  <a:cubicBezTo>
                    <a:pt x="12862" y="4098"/>
                    <a:pt x="13633" y="3973"/>
                    <a:pt x="14362" y="3895"/>
                  </a:cubicBezTo>
                  <a:cubicBezTo>
                    <a:pt x="14868" y="3859"/>
                    <a:pt x="15387" y="3822"/>
                    <a:pt x="15902" y="3822"/>
                  </a:cubicBezTo>
                  <a:cubicBezTo>
                    <a:pt x="16282" y="3822"/>
                    <a:pt x="16658" y="3843"/>
                    <a:pt x="17030" y="3895"/>
                  </a:cubicBezTo>
                  <a:cubicBezTo>
                    <a:pt x="18091" y="4035"/>
                    <a:pt x="19152" y="4360"/>
                    <a:pt x="20179" y="4547"/>
                  </a:cubicBezTo>
                  <a:cubicBezTo>
                    <a:pt x="20214" y="4547"/>
                    <a:pt x="20248" y="4609"/>
                    <a:pt x="20283" y="4669"/>
                  </a:cubicBezTo>
                  <a:cubicBezTo>
                    <a:pt x="20214" y="4809"/>
                    <a:pt x="20135" y="4996"/>
                    <a:pt x="20064" y="5136"/>
                  </a:cubicBezTo>
                  <a:cubicBezTo>
                    <a:pt x="19740" y="5648"/>
                    <a:pt x="19406" y="6219"/>
                    <a:pt x="19081" y="6746"/>
                  </a:cubicBezTo>
                  <a:cubicBezTo>
                    <a:pt x="18968" y="6933"/>
                    <a:pt x="18897" y="7074"/>
                    <a:pt x="18818" y="7258"/>
                  </a:cubicBezTo>
                  <a:cubicBezTo>
                    <a:pt x="18749" y="7461"/>
                    <a:pt x="18678" y="7710"/>
                    <a:pt x="18749" y="7910"/>
                  </a:cubicBezTo>
                  <a:cubicBezTo>
                    <a:pt x="18834" y="8097"/>
                    <a:pt x="18955" y="8188"/>
                    <a:pt x="19074" y="8188"/>
                  </a:cubicBezTo>
                  <a:cubicBezTo>
                    <a:pt x="19112" y="8188"/>
                    <a:pt x="19150" y="8177"/>
                    <a:pt x="19187" y="8159"/>
                  </a:cubicBezTo>
                  <a:cubicBezTo>
                    <a:pt x="19257" y="8159"/>
                    <a:pt x="19337" y="8034"/>
                    <a:pt x="19406" y="7910"/>
                  </a:cubicBezTo>
                  <a:cubicBezTo>
                    <a:pt x="20064" y="6871"/>
                    <a:pt x="20758" y="5832"/>
                    <a:pt x="21415" y="4747"/>
                  </a:cubicBezTo>
                  <a:cubicBezTo>
                    <a:pt x="21600" y="4422"/>
                    <a:pt x="21600" y="4098"/>
                    <a:pt x="21415" y="3771"/>
                  </a:cubicBezTo>
                  <a:cubicBezTo>
                    <a:pt x="21275" y="3508"/>
                    <a:pt x="21092" y="3321"/>
                    <a:pt x="20977" y="3059"/>
                  </a:cubicBezTo>
                  <a:cubicBezTo>
                    <a:pt x="20537" y="1958"/>
                    <a:pt x="19881" y="1259"/>
                    <a:pt x="19371" y="283"/>
                  </a:cubicBezTo>
                  <a:cubicBezTo>
                    <a:pt x="19371" y="221"/>
                    <a:pt x="19302" y="158"/>
                    <a:pt x="19257" y="158"/>
                  </a:cubicBezTo>
                  <a:cubicBezTo>
                    <a:pt x="19174" y="52"/>
                    <a:pt x="19097" y="0"/>
                    <a:pt x="19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42" name="Google Shape;3940;p48"/>
            <p:cNvSpPr/>
            <p:nvPr/>
          </p:nvSpPr>
          <p:spPr>
            <a:xfrm>
              <a:off x="177726" y="819892"/>
              <a:ext cx="171100" cy="29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0761" y="0"/>
                  </a:moveTo>
                  <a:cubicBezTo>
                    <a:pt x="20581" y="0"/>
                    <a:pt x="20411" y="24"/>
                    <a:pt x="20241" y="67"/>
                  </a:cubicBezTo>
                  <a:cubicBezTo>
                    <a:pt x="19321" y="198"/>
                    <a:pt x="18397" y="339"/>
                    <a:pt x="17550" y="566"/>
                  </a:cubicBezTo>
                  <a:cubicBezTo>
                    <a:pt x="16314" y="782"/>
                    <a:pt x="15390" y="1237"/>
                    <a:pt x="14543" y="1823"/>
                  </a:cubicBezTo>
                  <a:cubicBezTo>
                    <a:pt x="12476" y="3274"/>
                    <a:pt x="11314" y="4941"/>
                    <a:pt x="10928" y="6793"/>
                  </a:cubicBezTo>
                  <a:cubicBezTo>
                    <a:pt x="10631" y="8277"/>
                    <a:pt x="10390" y="9717"/>
                    <a:pt x="10319" y="11210"/>
                  </a:cubicBezTo>
                  <a:cubicBezTo>
                    <a:pt x="10245" y="12966"/>
                    <a:pt x="9636" y="14644"/>
                    <a:pt x="8400" y="16267"/>
                  </a:cubicBezTo>
                  <a:cubicBezTo>
                    <a:pt x="7624" y="17350"/>
                    <a:pt x="6481" y="18250"/>
                    <a:pt x="4636" y="18790"/>
                  </a:cubicBezTo>
                  <a:cubicBezTo>
                    <a:pt x="3787" y="19019"/>
                    <a:pt x="2866" y="19191"/>
                    <a:pt x="1868" y="19376"/>
                  </a:cubicBezTo>
                  <a:cubicBezTo>
                    <a:pt x="2016" y="19019"/>
                    <a:pt x="2405" y="18749"/>
                    <a:pt x="2625" y="18433"/>
                  </a:cubicBezTo>
                  <a:cubicBezTo>
                    <a:pt x="2792" y="18250"/>
                    <a:pt x="2940" y="18108"/>
                    <a:pt x="3085" y="17936"/>
                  </a:cubicBezTo>
                  <a:cubicBezTo>
                    <a:pt x="3178" y="17794"/>
                    <a:pt x="3085" y="17622"/>
                    <a:pt x="2866" y="17568"/>
                  </a:cubicBezTo>
                  <a:cubicBezTo>
                    <a:pt x="2717" y="17568"/>
                    <a:pt x="2476" y="17568"/>
                    <a:pt x="2257" y="17622"/>
                  </a:cubicBezTo>
                  <a:cubicBezTo>
                    <a:pt x="2090" y="17666"/>
                    <a:pt x="2016" y="17794"/>
                    <a:pt x="1942" y="17892"/>
                  </a:cubicBezTo>
                  <a:cubicBezTo>
                    <a:pt x="1630" y="18163"/>
                    <a:pt x="1407" y="18380"/>
                    <a:pt x="1169" y="18607"/>
                  </a:cubicBezTo>
                  <a:cubicBezTo>
                    <a:pt x="780" y="19019"/>
                    <a:pt x="486" y="19420"/>
                    <a:pt x="171" y="19831"/>
                  </a:cubicBezTo>
                  <a:cubicBezTo>
                    <a:pt x="-141" y="20274"/>
                    <a:pt x="-48" y="20459"/>
                    <a:pt x="632" y="20729"/>
                  </a:cubicBezTo>
                  <a:cubicBezTo>
                    <a:pt x="780" y="20773"/>
                    <a:pt x="873" y="20816"/>
                    <a:pt x="1021" y="20871"/>
                  </a:cubicBezTo>
                  <a:cubicBezTo>
                    <a:pt x="1868" y="21087"/>
                    <a:pt x="2717" y="21272"/>
                    <a:pt x="3474" y="21542"/>
                  </a:cubicBezTo>
                  <a:cubicBezTo>
                    <a:pt x="3567" y="21584"/>
                    <a:pt x="3678" y="21600"/>
                    <a:pt x="3793" y="21600"/>
                  </a:cubicBezTo>
                  <a:cubicBezTo>
                    <a:pt x="4071" y="21600"/>
                    <a:pt x="4364" y="21504"/>
                    <a:pt x="4469" y="21411"/>
                  </a:cubicBezTo>
                  <a:cubicBezTo>
                    <a:pt x="4562" y="21313"/>
                    <a:pt x="4395" y="21043"/>
                    <a:pt x="4176" y="20913"/>
                  </a:cubicBezTo>
                  <a:cubicBezTo>
                    <a:pt x="3935" y="20816"/>
                    <a:pt x="3638" y="20729"/>
                    <a:pt x="3400" y="20686"/>
                  </a:cubicBezTo>
                  <a:cubicBezTo>
                    <a:pt x="3014" y="20503"/>
                    <a:pt x="2551" y="20372"/>
                    <a:pt x="2164" y="20102"/>
                  </a:cubicBezTo>
                  <a:cubicBezTo>
                    <a:pt x="2792" y="19960"/>
                    <a:pt x="3400" y="19831"/>
                    <a:pt x="3935" y="19733"/>
                  </a:cubicBezTo>
                  <a:cubicBezTo>
                    <a:pt x="5854" y="19376"/>
                    <a:pt x="7328" y="18705"/>
                    <a:pt x="8326" y="17751"/>
                  </a:cubicBezTo>
                  <a:cubicBezTo>
                    <a:pt x="10245" y="16040"/>
                    <a:pt x="11092" y="14049"/>
                    <a:pt x="11481" y="12023"/>
                  </a:cubicBezTo>
                  <a:cubicBezTo>
                    <a:pt x="11626" y="11070"/>
                    <a:pt x="11555" y="10085"/>
                    <a:pt x="11700" y="9131"/>
                  </a:cubicBezTo>
                  <a:cubicBezTo>
                    <a:pt x="11849" y="8190"/>
                    <a:pt x="12016" y="7236"/>
                    <a:pt x="12235" y="6294"/>
                  </a:cubicBezTo>
                  <a:cubicBezTo>
                    <a:pt x="12550" y="5072"/>
                    <a:pt x="13400" y="3945"/>
                    <a:pt x="14543" y="2862"/>
                  </a:cubicBezTo>
                  <a:cubicBezTo>
                    <a:pt x="15631" y="1963"/>
                    <a:pt x="17015" y="1281"/>
                    <a:pt x="18767" y="880"/>
                  </a:cubicBezTo>
                  <a:cubicBezTo>
                    <a:pt x="19395" y="740"/>
                    <a:pt x="20078" y="566"/>
                    <a:pt x="20705" y="424"/>
                  </a:cubicBezTo>
                  <a:cubicBezTo>
                    <a:pt x="20924" y="339"/>
                    <a:pt x="21314" y="296"/>
                    <a:pt x="21459" y="111"/>
                  </a:cubicBezTo>
                  <a:cubicBezTo>
                    <a:pt x="21209" y="34"/>
                    <a:pt x="20980" y="0"/>
                    <a:pt x="20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43" name="Google Shape;3941;p48"/>
            <p:cNvSpPr/>
            <p:nvPr/>
          </p:nvSpPr>
          <p:spPr>
            <a:xfrm>
              <a:off x="0" y="369684"/>
              <a:ext cx="281046" cy="8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2938" y="0"/>
                  </a:moveTo>
                  <a:cubicBezTo>
                    <a:pt x="11498" y="0"/>
                    <a:pt x="10057" y="535"/>
                    <a:pt x="8633" y="1642"/>
                  </a:cubicBezTo>
                  <a:cubicBezTo>
                    <a:pt x="7358" y="2538"/>
                    <a:pt x="6138" y="3903"/>
                    <a:pt x="5009" y="6128"/>
                  </a:cubicBezTo>
                  <a:cubicBezTo>
                    <a:pt x="3599" y="9146"/>
                    <a:pt x="2277" y="12267"/>
                    <a:pt x="1147" y="16326"/>
                  </a:cubicBezTo>
                  <a:cubicBezTo>
                    <a:pt x="1102" y="16471"/>
                    <a:pt x="1013" y="16609"/>
                    <a:pt x="922" y="16753"/>
                  </a:cubicBezTo>
                  <a:cubicBezTo>
                    <a:pt x="922" y="16471"/>
                    <a:pt x="968" y="16182"/>
                    <a:pt x="968" y="16002"/>
                  </a:cubicBezTo>
                  <a:cubicBezTo>
                    <a:pt x="1147" y="13308"/>
                    <a:pt x="1295" y="10614"/>
                    <a:pt x="1295" y="7926"/>
                  </a:cubicBezTo>
                  <a:cubicBezTo>
                    <a:pt x="1295" y="7348"/>
                    <a:pt x="1250" y="6741"/>
                    <a:pt x="1147" y="6128"/>
                  </a:cubicBezTo>
                  <a:cubicBezTo>
                    <a:pt x="1121" y="5791"/>
                    <a:pt x="1049" y="5653"/>
                    <a:pt x="964" y="5653"/>
                  </a:cubicBezTo>
                  <a:cubicBezTo>
                    <a:pt x="903" y="5653"/>
                    <a:pt x="835" y="5725"/>
                    <a:pt x="775" y="5839"/>
                  </a:cubicBezTo>
                  <a:cubicBezTo>
                    <a:pt x="686" y="6128"/>
                    <a:pt x="584" y="6597"/>
                    <a:pt x="584" y="7024"/>
                  </a:cubicBezTo>
                  <a:cubicBezTo>
                    <a:pt x="538" y="7637"/>
                    <a:pt x="538" y="8244"/>
                    <a:pt x="493" y="8822"/>
                  </a:cubicBezTo>
                  <a:cubicBezTo>
                    <a:pt x="402" y="11979"/>
                    <a:pt x="302" y="14961"/>
                    <a:pt x="18" y="17974"/>
                  </a:cubicBezTo>
                  <a:cubicBezTo>
                    <a:pt x="-27" y="18551"/>
                    <a:pt x="18" y="19447"/>
                    <a:pt x="75" y="20343"/>
                  </a:cubicBezTo>
                  <a:cubicBezTo>
                    <a:pt x="75" y="20488"/>
                    <a:pt x="166" y="20957"/>
                    <a:pt x="211" y="21101"/>
                  </a:cubicBezTo>
                  <a:cubicBezTo>
                    <a:pt x="408" y="21335"/>
                    <a:pt x="605" y="21600"/>
                    <a:pt x="801" y="21600"/>
                  </a:cubicBezTo>
                  <a:cubicBezTo>
                    <a:pt x="841" y="21600"/>
                    <a:pt x="883" y="21588"/>
                    <a:pt x="922" y="21564"/>
                  </a:cubicBezTo>
                  <a:cubicBezTo>
                    <a:pt x="1904" y="21101"/>
                    <a:pt x="2899" y="20812"/>
                    <a:pt x="3880" y="20343"/>
                  </a:cubicBezTo>
                  <a:cubicBezTo>
                    <a:pt x="4117" y="20199"/>
                    <a:pt x="4355" y="20061"/>
                    <a:pt x="4535" y="19772"/>
                  </a:cubicBezTo>
                  <a:cubicBezTo>
                    <a:pt x="4728" y="19592"/>
                    <a:pt x="4818" y="19159"/>
                    <a:pt x="4818" y="18551"/>
                  </a:cubicBezTo>
                  <a:cubicBezTo>
                    <a:pt x="4773" y="17974"/>
                    <a:pt x="4591" y="17367"/>
                    <a:pt x="4400" y="17367"/>
                  </a:cubicBezTo>
                  <a:cubicBezTo>
                    <a:pt x="4370" y="17318"/>
                    <a:pt x="4338" y="17300"/>
                    <a:pt x="4306" y="17300"/>
                  </a:cubicBezTo>
                  <a:cubicBezTo>
                    <a:pt x="4243" y="17300"/>
                    <a:pt x="4177" y="17367"/>
                    <a:pt x="4117" y="17367"/>
                  </a:cubicBezTo>
                  <a:cubicBezTo>
                    <a:pt x="3644" y="17511"/>
                    <a:pt x="3226" y="17794"/>
                    <a:pt x="2751" y="17974"/>
                  </a:cubicBezTo>
                  <a:cubicBezTo>
                    <a:pt x="2488" y="18076"/>
                    <a:pt x="2218" y="18178"/>
                    <a:pt x="1936" y="18178"/>
                  </a:cubicBezTo>
                  <a:cubicBezTo>
                    <a:pt x="1819" y="18178"/>
                    <a:pt x="1700" y="18160"/>
                    <a:pt x="1577" y="18118"/>
                  </a:cubicBezTo>
                  <a:cubicBezTo>
                    <a:pt x="1770" y="17511"/>
                    <a:pt x="1904" y="16898"/>
                    <a:pt x="2097" y="16471"/>
                  </a:cubicBezTo>
                  <a:cubicBezTo>
                    <a:pt x="3033" y="13163"/>
                    <a:pt x="4162" y="10475"/>
                    <a:pt x="5337" y="8244"/>
                  </a:cubicBezTo>
                  <a:cubicBezTo>
                    <a:pt x="5811" y="7348"/>
                    <a:pt x="6286" y="6597"/>
                    <a:pt x="6747" y="5839"/>
                  </a:cubicBezTo>
                  <a:cubicBezTo>
                    <a:pt x="8588" y="3434"/>
                    <a:pt x="10462" y="2249"/>
                    <a:pt x="12438" y="2111"/>
                  </a:cubicBezTo>
                  <a:cubicBezTo>
                    <a:pt x="12826" y="2063"/>
                    <a:pt x="13214" y="2033"/>
                    <a:pt x="13599" y="2033"/>
                  </a:cubicBezTo>
                  <a:cubicBezTo>
                    <a:pt x="14485" y="2033"/>
                    <a:pt x="15366" y="2195"/>
                    <a:pt x="16255" y="2718"/>
                  </a:cubicBezTo>
                  <a:cubicBezTo>
                    <a:pt x="17711" y="3614"/>
                    <a:pt x="19078" y="5232"/>
                    <a:pt x="20296" y="7781"/>
                  </a:cubicBezTo>
                  <a:cubicBezTo>
                    <a:pt x="20726" y="8533"/>
                    <a:pt x="21098" y="9146"/>
                    <a:pt x="21573" y="10042"/>
                  </a:cubicBezTo>
                  <a:cubicBezTo>
                    <a:pt x="21528" y="8822"/>
                    <a:pt x="21291" y="8244"/>
                    <a:pt x="21053" y="7781"/>
                  </a:cubicBezTo>
                  <a:cubicBezTo>
                    <a:pt x="19451" y="3758"/>
                    <a:pt x="17620" y="1497"/>
                    <a:pt x="15600" y="601"/>
                  </a:cubicBezTo>
                  <a:cubicBezTo>
                    <a:pt x="14715" y="204"/>
                    <a:pt x="13826" y="0"/>
                    <a:pt x="12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44" name="Google Shape;3942;p48"/>
            <p:cNvSpPr/>
            <p:nvPr/>
          </p:nvSpPr>
          <p:spPr>
            <a:xfrm>
              <a:off x="921445" y="982578"/>
              <a:ext cx="234083" cy="6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7847" y="0"/>
                  </a:moveTo>
                  <a:cubicBezTo>
                    <a:pt x="17668" y="0"/>
                    <a:pt x="17506" y="284"/>
                    <a:pt x="17398" y="851"/>
                  </a:cubicBezTo>
                  <a:cubicBezTo>
                    <a:pt x="17278" y="1747"/>
                    <a:pt x="17344" y="3068"/>
                    <a:pt x="17614" y="3972"/>
                  </a:cubicBezTo>
                  <a:cubicBezTo>
                    <a:pt x="17896" y="4602"/>
                    <a:pt x="18235" y="5294"/>
                    <a:pt x="18517" y="6145"/>
                  </a:cubicBezTo>
                  <a:cubicBezTo>
                    <a:pt x="18744" y="6615"/>
                    <a:pt x="18907" y="7040"/>
                    <a:pt x="19189" y="7466"/>
                  </a:cubicBezTo>
                  <a:cubicBezTo>
                    <a:pt x="18961" y="7732"/>
                    <a:pt x="18907" y="7945"/>
                    <a:pt x="18798" y="7945"/>
                  </a:cubicBezTo>
                  <a:cubicBezTo>
                    <a:pt x="17623" y="8122"/>
                    <a:pt x="16486" y="8832"/>
                    <a:pt x="15320" y="8832"/>
                  </a:cubicBezTo>
                  <a:cubicBezTo>
                    <a:pt x="15153" y="8832"/>
                    <a:pt x="14984" y="8823"/>
                    <a:pt x="14813" y="8787"/>
                  </a:cubicBezTo>
                  <a:cubicBezTo>
                    <a:pt x="13358" y="8787"/>
                    <a:pt x="11892" y="8149"/>
                    <a:pt x="10491" y="7253"/>
                  </a:cubicBezTo>
                  <a:cubicBezTo>
                    <a:pt x="9198" y="6615"/>
                    <a:pt x="7920" y="5294"/>
                    <a:pt x="6625" y="4185"/>
                  </a:cubicBezTo>
                  <a:cubicBezTo>
                    <a:pt x="5520" y="3139"/>
                    <a:pt x="4374" y="2226"/>
                    <a:pt x="3223" y="2226"/>
                  </a:cubicBezTo>
                  <a:cubicBezTo>
                    <a:pt x="2917" y="2226"/>
                    <a:pt x="2610" y="2288"/>
                    <a:pt x="2303" y="2438"/>
                  </a:cubicBezTo>
                  <a:cubicBezTo>
                    <a:pt x="1737" y="2651"/>
                    <a:pt x="1119" y="3068"/>
                    <a:pt x="620" y="3972"/>
                  </a:cubicBezTo>
                  <a:cubicBezTo>
                    <a:pt x="336" y="4398"/>
                    <a:pt x="108" y="4815"/>
                    <a:pt x="0" y="5932"/>
                  </a:cubicBezTo>
                  <a:cubicBezTo>
                    <a:pt x="88" y="6269"/>
                    <a:pt x="171" y="6393"/>
                    <a:pt x="248" y="6393"/>
                  </a:cubicBezTo>
                  <a:cubicBezTo>
                    <a:pt x="325" y="6393"/>
                    <a:pt x="390" y="6269"/>
                    <a:pt x="444" y="6145"/>
                  </a:cubicBezTo>
                  <a:cubicBezTo>
                    <a:pt x="783" y="5932"/>
                    <a:pt x="1065" y="5294"/>
                    <a:pt x="1401" y="5294"/>
                  </a:cubicBezTo>
                  <a:cubicBezTo>
                    <a:pt x="1644" y="5223"/>
                    <a:pt x="1892" y="5196"/>
                    <a:pt x="2147" y="5196"/>
                  </a:cubicBezTo>
                  <a:cubicBezTo>
                    <a:pt x="2657" y="5196"/>
                    <a:pt x="3183" y="5294"/>
                    <a:pt x="3704" y="5294"/>
                  </a:cubicBezTo>
                  <a:cubicBezTo>
                    <a:pt x="3986" y="5294"/>
                    <a:pt x="4270" y="5294"/>
                    <a:pt x="4606" y="5719"/>
                  </a:cubicBezTo>
                  <a:cubicBezTo>
                    <a:pt x="5495" y="6402"/>
                    <a:pt x="6451" y="7466"/>
                    <a:pt x="7408" y="8149"/>
                  </a:cubicBezTo>
                  <a:cubicBezTo>
                    <a:pt x="8188" y="9053"/>
                    <a:pt x="8928" y="9692"/>
                    <a:pt x="9711" y="10108"/>
                  </a:cubicBezTo>
                  <a:cubicBezTo>
                    <a:pt x="10773" y="10800"/>
                    <a:pt x="11838" y="11226"/>
                    <a:pt x="12900" y="11908"/>
                  </a:cubicBezTo>
                  <a:cubicBezTo>
                    <a:pt x="13563" y="12201"/>
                    <a:pt x="14235" y="12307"/>
                    <a:pt x="14905" y="12307"/>
                  </a:cubicBezTo>
                  <a:cubicBezTo>
                    <a:pt x="15722" y="12307"/>
                    <a:pt x="16541" y="12139"/>
                    <a:pt x="17344" y="11908"/>
                  </a:cubicBezTo>
                  <a:cubicBezTo>
                    <a:pt x="18072" y="11696"/>
                    <a:pt x="18744" y="11438"/>
                    <a:pt x="19527" y="11013"/>
                  </a:cubicBezTo>
                  <a:cubicBezTo>
                    <a:pt x="19419" y="11696"/>
                    <a:pt x="19297" y="12121"/>
                    <a:pt x="19189" y="12547"/>
                  </a:cubicBezTo>
                  <a:cubicBezTo>
                    <a:pt x="18853" y="14560"/>
                    <a:pt x="18408" y="16306"/>
                    <a:pt x="18072" y="18523"/>
                  </a:cubicBezTo>
                  <a:cubicBezTo>
                    <a:pt x="17842" y="20066"/>
                    <a:pt x="18018" y="21600"/>
                    <a:pt x="18517" y="21600"/>
                  </a:cubicBezTo>
                  <a:cubicBezTo>
                    <a:pt x="18690" y="21387"/>
                    <a:pt x="18853" y="21174"/>
                    <a:pt x="18961" y="20696"/>
                  </a:cubicBezTo>
                  <a:cubicBezTo>
                    <a:pt x="19633" y="18053"/>
                    <a:pt x="20253" y="15189"/>
                    <a:pt x="20926" y="12547"/>
                  </a:cubicBezTo>
                  <a:cubicBezTo>
                    <a:pt x="21047" y="12121"/>
                    <a:pt x="21047" y="11438"/>
                    <a:pt x="21156" y="11013"/>
                  </a:cubicBezTo>
                  <a:cubicBezTo>
                    <a:pt x="21600" y="9053"/>
                    <a:pt x="21492" y="7732"/>
                    <a:pt x="20926" y="6615"/>
                  </a:cubicBezTo>
                  <a:cubicBezTo>
                    <a:pt x="20589" y="6145"/>
                    <a:pt x="20253" y="5506"/>
                    <a:pt x="19971" y="4815"/>
                  </a:cubicBezTo>
                  <a:cubicBezTo>
                    <a:pt x="19527" y="3760"/>
                    <a:pt x="19135" y="2651"/>
                    <a:pt x="18690" y="1321"/>
                  </a:cubicBezTo>
                  <a:cubicBezTo>
                    <a:pt x="18517" y="851"/>
                    <a:pt x="18354" y="638"/>
                    <a:pt x="18126" y="213"/>
                  </a:cubicBezTo>
                  <a:cubicBezTo>
                    <a:pt x="18032" y="71"/>
                    <a:pt x="17937" y="0"/>
                    <a:pt x="178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048" name="Google Shape;1182;p74"/>
          <p:cNvGrpSpPr/>
          <p:nvPr/>
        </p:nvGrpSpPr>
        <p:grpSpPr>
          <a:xfrm>
            <a:off x="1521988" y="4645856"/>
            <a:ext cx="324777" cy="324419"/>
            <a:chOff x="29" y="29"/>
            <a:chExt cx="324776" cy="324417"/>
          </a:xfrm>
        </p:grpSpPr>
        <p:sp>
          <p:nvSpPr>
            <p:cNvPr id="5046" name="Google Shape;1183;p74"/>
            <p:cNvSpPr/>
            <p:nvPr/>
          </p:nvSpPr>
          <p:spPr>
            <a:xfrm>
              <a:off x="29" y="29"/>
              <a:ext cx="324778" cy="32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5047" name="Google Shape;1184;p74"/>
            <p:cNvSpPr/>
            <p:nvPr/>
          </p:nvSpPr>
          <p:spPr>
            <a:xfrm>
              <a:off x="66125" y="81836"/>
              <a:ext cx="212396" cy="17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5049" name="@amal almazroai"/>
          <p:cNvSpPr txBox="1"/>
          <p:nvPr/>
        </p:nvSpPr>
        <p:spPr>
          <a:xfrm>
            <a:off x="1912978" y="4677072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505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1230" t="3511" r="21619" b="3511"/>
          <a:stretch>
            <a:fillRect/>
          </a:stretch>
        </p:blipFill>
        <p:spPr>
          <a:xfrm>
            <a:off x="1521988" y="1412151"/>
            <a:ext cx="6316406" cy="2857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2" name="Google Shape;8362;p76"/>
          <p:cNvSpPr/>
          <p:nvPr/>
        </p:nvSpPr>
        <p:spPr>
          <a:xfrm>
            <a:off x="914260" y="863093"/>
            <a:ext cx="3592966" cy="162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7" y="2"/>
                  <a:pt x="1" y="614"/>
                  <a:pt x="0" y="1371"/>
                </a:cubicBezTo>
                <a:lnTo>
                  <a:pt x="0" y="20229"/>
                </a:lnTo>
                <a:cubicBezTo>
                  <a:pt x="1" y="20984"/>
                  <a:pt x="277" y="21598"/>
                  <a:pt x="619" y="21600"/>
                </a:cubicBezTo>
                <a:lnTo>
                  <a:pt x="15132" y="21600"/>
                </a:lnTo>
                <a:cubicBezTo>
                  <a:pt x="15392" y="14152"/>
                  <a:pt x="18184" y="8251"/>
                  <a:pt x="21600" y="8118"/>
                </a:cubicBezTo>
                <a:lnTo>
                  <a:pt x="21600" y="1371"/>
                </a:lnTo>
                <a:cubicBezTo>
                  <a:pt x="21599" y="614"/>
                  <a:pt x="21322" y="2"/>
                  <a:pt x="20981" y="0"/>
                </a:cubicBezTo>
                <a:close/>
              </a:path>
            </a:pathLst>
          </a:custGeom>
          <a:solidFill>
            <a:schemeClr val="accent2">
              <a:lumOff val="164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53" name="Google Shape;8363;p76"/>
          <p:cNvSpPr/>
          <p:nvPr/>
        </p:nvSpPr>
        <p:spPr>
          <a:xfrm>
            <a:off x="914260" y="2657604"/>
            <a:ext cx="3592966" cy="162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7" y="2"/>
                  <a:pt x="1" y="616"/>
                  <a:pt x="0" y="1371"/>
                </a:cubicBezTo>
                <a:lnTo>
                  <a:pt x="0" y="20229"/>
                </a:lnTo>
                <a:cubicBezTo>
                  <a:pt x="1" y="20986"/>
                  <a:pt x="277" y="21598"/>
                  <a:pt x="619" y="21600"/>
                </a:cubicBezTo>
                <a:lnTo>
                  <a:pt x="20981" y="21600"/>
                </a:lnTo>
                <a:cubicBezTo>
                  <a:pt x="21322" y="21598"/>
                  <a:pt x="21599" y="20986"/>
                  <a:pt x="21600" y="20229"/>
                </a:cubicBezTo>
                <a:lnTo>
                  <a:pt x="21600" y="13482"/>
                </a:lnTo>
                <a:cubicBezTo>
                  <a:pt x="18184" y="13348"/>
                  <a:pt x="15392" y="7448"/>
                  <a:pt x="15132" y="0"/>
                </a:cubicBezTo>
                <a:close/>
              </a:path>
            </a:pathLst>
          </a:custGeom>
          <a:solidFill>
            <a:schemeClr val="accent1">
              <a:satOff val="-53527"/>
              <a:lumOff val="3862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54" name="Google Shape;8364;p76"/>
          <p:cNvSpPr/>
          <p:nvPr/>
        </p:nvSpPr>
        <p:spPr>
          <a:xfrm>
            <a:off x="4636749" y="863093"/>
            <a:ext cx="3592991" cy="162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8" y="2"/>
                  <a:pt x="1" y="614"/>
                  <a:pt x="0" y="1371"/>
                </a:cubicBezTo>
                <a:lnTo>
                  <a:pt x="0" y="8188"/>
                </a:lnTo>
                <a:cubicBezTo>
                  <a:pt x="3165" y="8886"/>
                  <a:pt x="5680" y="14549"/>
                  <a:pt x="5927" y="21600"/>
                </a:cubicBezTo>
                <a:lnTo>
                  <a:pt x="20981" y="21600"/>
                </a:lnTo>
                <a:cubicBezTo>
                  <a:pt x="21323" y="21598"/>
                  <a:pt x="21599" y="20984"/>
                  <a:pt x="21600" y="20229"/>
                </a:cubicBezTo>
                <a:lnTo>
                  <a:pt x="21600" y="1371"/>
                </a:lnTo>
                <a:cubicBezTo>
                  <a:pt x="21599" y="614"/>
                  <a:pt x="21323" y="2"/>
                  <a:pt x="20981" y="0"/>
                </a:cubicBezTo>
                <a:close/>
              </a:path>
            </a:pathLst>
          </a:custGeom>
          <a:solidFill>
            <a:srgbClr val="869FB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55" name="Google Shape;8365;p76"/>
          <p:cNvSpPr/>
          <p:nvPr/>
        </p:nvSpPr>
        <p:spPr>
          <a:xfrm>
            <a:off x="4636749" y="2657604"/>
            <a:ext cx="3592991" cy="162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27" y="0"/>
                </a:moveTo>
                <a:cubicBezTo>
                  <a:pt x="5680" y="7050"/>
                  <a:pt x="3165" y="12714"/>
                  <a:pt x="0" y="13412"/>
                </a:cubicBezTo>
                <a:lnTo>
                  <a:pt x="0" y="20229"/>
                </a:lnTo>
                <a:cubicBezTo>
                  <a:pt x="1" y="20986"/>
                  <a:pt x="278" y="21598"/>
                  <a:pt x="619" y="21600"/>
                </a:cubicBezTo>
                <a:lnTo>
                  <a:pt x="20981" y="21600"/>
                </a:lnTo>
                <a:cubicBezTo>
                  <a:pt x="21323" y="21598"/>
                  <a:pt x="21599" y="20986"/>
                  <a:pt x="21600" y="20229"/>
                </a:cubicBezTo>
                <a:lnTo>
                  <a:pt x="21600" y="1371"/>
                </a:lnTo>
                <a:cubicBezTo>
                  <a:pt x="21599" y="616"/>
                  <a:pt x="21323" y="2"/>
                  <a:pt x="20981" y="0"/>
                </a:cubicBezTo>
                <a:close/>
              </a:path>
            </a:pathLst>
          </a:custGeom>
          <a:solidFill>
            <a:schemeClr val="accent5">
              <a:lumOff val="1215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56" name="Google Shape;8366;p76"/>
          <p:cNvSpPr/>
          <p:nvPr/>
        </p:nvSpPr>
        <p:spPr>
          <a:xfrm>
            <a:off x="3582397" y="1627226"/>
            <a:ext cx="1889048" cy="188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10725" y="0"/>
                  <a:pt x="10649" y="2"/>
                  <a:pt x="10575" y="3"/>
                </a:cubicBezTo>
                <a:cubicBezTo>
                  <a:pt x="5053" y="116"/>
                  <a:pt x="537" y="4396"/>
                  <a:pt x="45" y="9818"/>
                </a:cubicBezTo>
                <a:cubicBezTo>
                  <a:pt x="16" y="10141"/>
                  <a:pt x="0" y="10468"/>
                  <a:pt x="0" y="10799"/>
                </a:cubicBezTo>
                <a:cubicBezTo>
                  <a:pt x="0" y="11132"/>
                  <a:pt x="16" y="11457"/>
                  <a:pt x="45" y="11782"/>
                </a:cubicBezTo>
                <a:cubicBezTo>
                  <a:pt x="537" y="17206"/>
                  <a:pt x="5053" y="21484"/>
                  <a:pt x="10575" y="21597"/>
                </a:cubicBezTo>
                <a:cubicBezTo>
                  <a:pt x="10649" y="21598"/>
                  <a:pt x="10725" y="21600"/>
                  <a:pt x="10801" y="21600"/>
                </a:cubicBezTo>
                <a:cubicBezTo>
                  <a:pt x="11220" y="21600"/>
                  <a:pt x="11640" y="21574"/>
                  <a:pt x="12056" y="21526"/>
                </a:cubicBezTo>
                <a:cubicBezTo>
                  <a:pt x="17101" y="20938"/>
                  <a:pt x="21095" y="16863"/>
                  <a:pt x="21555" y="11782"/>
                </a:cubicBezTo>
                <a:cubicBezTo>
                  <a:pt x="21584" y="11459"/>
                  <a:pt x="21600" y="11132"/>
                  <a:pt x="21600" y="10799"/>
                </a:cubicBezTo>
                <a:cubicBezTo>
                  <a:pt x="21600" y="10468"/>
                  <a:pt x="21584" y="10143"/>
                  <a:pt x="21555" y="9818"/>
                </a:cubicBezTo>
                <a:cubicBezTo>
                  <a:pt x="21093" y="4737"/>
                  <a:pt x="17101" y="662"/>
                  <a:pt x="12056" y="74"/>
                </a:cubicBezTo>
                <a:cubicBezTo>
                  <a:pt x="11640" y="26"/>
                  <a:pt x="11220" y="0"/>
                  <a:pt x="10801" y="0"/>
                </a:cubicBezTo>
                <a:close/>
              </a:path>
            </a:pathLst>
          </a:custGeom>
          <a:solidFill>
            <a:srgbClr val="E3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57" name="Google Shape;3586;p43"/>
          <p:cNvSpPr txBox="1"/>
          <p:nvPr>
            <p:ph type="title" idx="4294967295"/>
          </p:nvPr>
        </p:nvSpPr>
        <p:spPr>
          <a:xfrm>
            <a:off x="2731949" y="1620150"/>
            <a:ext cx="3680102" cy="1903200"/>
          </a:xfrm>
          <a:prstGeom prst="rect">
            <a:avLst/>
          </a:prstGeom>
        </p:spPr>
        <p:txBody>
          <a:bodyPr anchor="ctr"/>
          <a:lstStyle>
            <a:lvl1pPr rtl="0">
              <a:defRPr sz="2400"/>
            </a:lvl1pPr>
          </a:lstStyle>
          <a:p>
            <a:pPr/>
            <a:r>
              <a:t>ماذا تعلمت؟  </a:t>
            </a:r>
          </a:p>
        </p:txBody>
      </p:sp>
      <p:grpSp>
        <p:nvGrpSpPr>
          <p:cNvPr id="5060" name="Google Shape;1182;p74"/>
          <p:cNvGrpSpPr/>
          <p:nvPr/>
        </p:nvGrpSpPr>
        <p:grpSpPr>
          <a:xfrm>
            <a:off x="1511136" y="4552845"/>
            <a:ext cx="375126" cy="374712"/>
            <a:chOff x="34" y="34"/>
            <a:chExt cx="375125" cy="374711"/>
          </a:xfrm>
        </p:grpSpPr>
        <p:sp>
          <p:nvSpPr>
            <p:cNvPr id="5058" name="Google Shape;1183;p74"/>
            <p:cNvSpPr/>
            <p:nvPr/>
          </p:nvSpPr>
          <p:spPr>
            <a:xfrm>
              <a:off x="34" y="34"/>
              <a:ext cx="375126" cy="37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5059" name="Google Shape;1184;p74"/>
            <p:cNvSpPr/>
            <p:nvPr/>
          </p:nvSpPr>
          <p:spPr>
            <a:xfrm>
              <a:off x="76376" y="94522"/>
              <a:ext cx="245324" cy="20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5061" name="@amal almazroai"/>
          <p:cNvSpPr txBox="1"/>
          <p:nvPr/>
        </p:nvSpPr>
        <p:spPr>
          <a:xfrm>
            <a:off x="1956149" y="4677072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3" name="Google Shape;3989;p51"/>
          <p:cNvSpPr txBox="1"/>
          <p:nvPr/>
        </p:nvSpPr>
        <p:spPr>
          <a:xfrm>
            <a:off x="3086102" y="830238"/>
            <a:ext cx="3680102" cy="19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R="47625" indent="89999" algn="r" rtl="0">
              <a:defRPr b="1" sz="4400">
                <a:solidFill>
                  <a:schemeClr val="accent6">
                    <a:lumOff val="25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الواجب </a:t>
            </a:r>
          </a:p>
        </p:txBody>
      </p:sp>
      <p:pic>
        <p:nvPicPr>
          <p:cNvPr id="5064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-706297" y="-230339"/>
            <a:ext cx="6380074" cy="6405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2" name="مستطيل"/>
          <p:cNvSpPr/>
          <p:nvPr/>
        </p:nvSpPr>
        <p:spPr>
          <a:xfrm>
            <a:off x="4095212" y="1197687"/>
            <a:ext cx="4191714" cy="233056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/>
            </a:pPr>
          </a:p>
        </p:txBody>
      </p:sp>
      <p:pic>
        <p:nvPicPr>
          <p:cNvPr id="487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5322" y="1248677"/>
            <a:ext cx="4069832" cy="2167054"/>
          </a:xfrm>
          <a:prstGeom prst="rect">
            <a:avLst/>
          </a:prstGeom>
          <a:ln w="12700">
            <a:miter lim="400000"/>
          </a:ln>
        </p:spPr>
      </p:pic>
      <p:sp>
        <p:nvSpPr>
          <p:cNvPr id="4874" name="مستطيل"/>
          <p:cNvSpPr/>
          <p:nvPr/>
        </p:nvSpPr>
        <p:spPr>
          <a:xfrm>
            <a:off x="954485" y="1358786"/>
            <a:ext cx="2878772" cy="19175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/>
            </a:pPr>
          </a:p>
        </p:txBody>
      </p:sp>
      <p:pic>
        <p:nvPicPr>
          <p:cNvPr id="487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35333" t="0" r="0" b="0"/>
          <a:stretch>
            <a:fillRect/>
          </a:stretch>
        </p:blipFill>
        <p:spPr>
          <a:xfrm>
            <a:off x="1014135" y="1437808"/>
            <a:ext cx="2759501" cy="1778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7" name="مستطيل"/>
          <p:cNvSpPr/>
          <p:nvPr/>
        </p:nvSpPr>
        <p:spPr>
          <a:xfrm>
            <a:off x="906979" y="446462"/>
            <a:ext cx="7495527" cy="41498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4880" name="Google Shape;1182;p74"/>
          <p:cNvGrpSpPr/>
          <p:nvPr/>
        </p:nvGrpSpPr>
        <p:grpSpPr>
          <a:xfrm>
            <a:off x="1367235" y="4647959"/>
            <a:ext cx="349948" cy="349562"/>
            <a:chOff x="32" y="32"/>
            <a:chExt cx="349946" cy="349560"/>
          </a:xfrm>
        </p:grpSpPr>
        <p:sp>
          <p:nvSpPr>
            <p:cNvPr id="4878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79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81" name="@amal almazroai"/>
          <p:cNvSpPr txBox="1"/>
          <p:nvPr/>
        </p:nvSpPr>
        <p:spPr>
          <a:xfrm>
            <a:off x="1769078" y="477803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48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8212" y="542408"/>
            <a:ext cx="6727562" cy="395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3" name="IMG_0601.png" descr="IMG_0601.png"/>
          <p:cNvPicPr>
            <a:picLocks noChangeAspect="1"/>
          </p:cNvPicPr>
          <p:nvPr/>
        </p:nvPicPr>
        <p:blipFill>
          <a:blip r:embed="rId3">
            <a:alphaModFix amt="5867"/>
            <a:extLst/>
          </a:blip>
          <a:stretch>
            <a:fillRect/>
          </a:stretch>
        </p:blipFill>
        <p:spPr>
          <a:xfrm>
            <a:off x="643636" y="-382281"/>
            <a:ext cx="7399289" cy="7429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5" name="مستطيل"/>
          <p:cNvSpPr/>
          <p:nvPr/>
        </p:nvSpPr>
        <p:spPr>
          <a:xfrm>
            <a:off x="906979" y="942918"/>
            <a:ext cx="7495527" cy="32576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4888" name="Google Shape;1182;p74"/>
          <p:cNvGrpSpPr/>
          <p:nvPr/>
        </p:nvGrpSpPr>
        <p:grpSpPr>
          <a:xfrm>
            <a:off x="1475228" y="4439063"/>
            <a:ext cx="385927" cy="385501"/>
            <a:chOff x="35" y="35"/>
            <a:chExt cx="385925" cy="385499"/>
          </a:xfrm>
        </p:grpSpPr>
        <p:sp>
          <p:nvSpPr>
            <p:cNvPr id="4886" name="Google Shape;1183;p74"/>
            <p:cNvSpPr/>
            <p:nvPr/>
          </p:nvSpPr>
          <p:spPr>
            <a:xfrm>
              <a:off x="35" y="35"/>
              <a:ext cx="385927" cy="38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87" name="Google Shape;1184;p74"/>
            <p:cNvSpPr/>
            <p:nvPr/>
          </p:nvSpPr>
          <p:spPr>
            <a:xfrm>
              <a:off x="78575" y="97244"/>
              <a:ext cx="252387" cy="20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89" name="@amal almazroai"/>
          <p:cNvSpPr txBox="1"/>
          <p:nvPr/>
        </p:nvSpPr>
        <p:spPr>
          <a:xfrm>
            <a:off x="1927369" y="456218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489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916" t="15571" r="3916" b="9607"/>
          <a:stretch>
            <a:fillRect/>
          </a:stretch>
        </p:blipFill>
        <p:spPr>
          <a:xfrm>
            <a:off x="1092485" y="963668"/>
            <a:ext cx="7087196" cy="3163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1" name="IMG_0601.png" descr="IMG_0601.png"/>
          <p:cNvPicPr>
            <a:picLocks noChangeAspect="1"/>
          </p:cNvPicPr>
          <p:nvPr/>
        </p:nvPicPr>
        <p:blipFill>
          <a:blip r:embed="rId3">
            <a:alphaModFix amt="5867"/>
            <a:extLst/>
          </a:blip>
          <a:stretch>
            <a:fillRect/>
          </a:stretch>
        </p:blipFill>
        <p:spPr>
          <a:xfrm>
            <a:off x="1403875" y="-346543"/>
            <a:ext cx="6336250" cy="6361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3" name="مستطيل"/>
          <p:cNvSpPr/>
          <p:nvPr/>
        </p:nvSpPr>
        <p:spPr>
          <a:xfrm>
            <a:off x="1599975" y="489632"/>
            <a:ext cx="6210265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94" name="المثلث"/>
          <p:cNvSpPr/>
          <p:nvPr/>
        </p:nvSpPr>
        <p:spPr>
          <a:xfrm>
            <a:off x="5290065" y="1444770"/>
            <a:ext cx="2063292" cy="2063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95" name="خط"/>
          <p:cNvSpPr/>
          <p:nvPr/>
        </p:nvSpPr>
        <p:spPr>
          <a:xfrm>
            <a:off x="5708190" y="2705697"/>
            <a:ext cx="1227042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4896" name="خط"/>
          <p:cNvSpPr/>
          <p:nvPr/>
        </p:nvSpPr>
        <p:spPr>
          <a:xfrm>
            <a:off x="6309010" y="2692997"/>
            <a:ext cx="1" cy="827765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4897" name="ج"/>
          <p:cNvSpPr txBox="1"/>
          <p:nvPr/>
        </p:nvSpPr>
        <p:spPr>
          <a:xfrm>
            <a:off x="6195580" y="1836734"/>
            <a:ext cx="1069746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>
                <a:solidFill>
                  <a:srgbClr val="99244F"/>
                </a:solidFill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sp>
        <p:nvSpPr>
          <p:cNvPr id="4898" name="ك"/>
          <p:cNvSpPr txBox="1"/>
          <p:nvPr/>
        </p:nvSpPr>
        <p:spPr>
          <a:xfrm>
            <a:off x="6596042" y="2887900"/>
            <a:ext cx="1069746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>
                <a:solidFill>
                  <a:srgbClr val="99244F"/>
                </a:solidFill>
              </a:defRPr>
            </a:lvl1pPr>
          </a:lstStyle>
          <a:p>
            <a:pPr rtl="0">
              <a:defRPr/>
            </a:pPr>
            <a:r>
              <a:t>ك</a:t>
            </a:r>
          </a:p>
        </p:txBody>
      </p:sp>
      <p:sp>
        <p:nvSpPr>
          <p:cNvPr id="4899" name="ن"/>
          <p:cNvSpPr txBox="1"/>
          <p:nvPr/>
        </p:nvSpPr>
        <p:spPr>
          <a:xfrm>
            <a:off x="5761438" y="2846957"/>
            <a:ext cx="1264012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>
                <a:solidFill>
                  <a:srgbClr val="99244F"/>
                </a:solidFill>
              </a:defRPr>
            </a:lvl1pPr>
          </a:lstStyle>
          <a:p>
            <a:pPr rtl="0">
              <a:defRPr/>
            </a:pPr>
            <a:r>
              <a:t>ن</a:t>
            </a:r>
          </a:p>
        </p:txBody>
      </p:sp>
      <p:sp>
        <p:nvSpPr>
          <p:cNvPr id="4900" name="ج = الجزء…"/>
          <p:cNvSpPr txBox="1"/>
          <p:nvPr/>
        </p:nvSpPr>
        <p:spPr>
          <a:xfrm>
            <a:off x="1288524" y="983294"/>
            <a:ext cx="3283476" cy="135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defRPr sz="3100">
                <a:solidFill>
                  <a:srgbClr val="EC6B2A"/>
                </a:solidFill>
              </a:defRPr>
            </a:pPr>
            <a:r>
              <a:t>ج = الجزء </a:t>
            </a:r>
          </a:p>
          <a:p>
            <a:pPr algn="r" rtl="0">
              <a:defRPr sz="3100">
                <a:solidFill>
                  <a:srgbClr val="EC6B2A"/>
                </a:solidFill>
              </a:defRPr>
            </a:pPr>
            <a:r>
              <a:t>ك = الكل </a:t>
            </a:r>
          </a:p>
          <a:p>
            <a:pPr algn="r" rtl="0">
              <a:defRPr sz="3100">
                <a:solidFill>
                  <a:srgbClr val="EC6B2A"/>
                </a:solidFill>
              </a:defRPr>
            </a:pPr>
            <a:r>
              <a:t>ن = النسبة المئوية</a:t>
            </a:r>
          </a:p>
        </p:txBody>
      </p:sp>
      <p:sp>
        <p:nvSpPr>
          <p:cNvPr id="4901" name="ج ="/>
          <p:cNvSpPr txBox="1"/>
          <p:nvPr/>
        </p:nvSpPr>
        <p:spPr>
          <a:xfrm>
            <a:off x="4320886" y="3906361"/>
            <a:ext cx="3271420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ج = </a:t>
            </a:r>
          </a:p>
        </p:txBody>
      </p:sp>
      <p:sp>
        <p:nvSpPr>
          <p:cNvPr id="4902" name="ك ="/>
          <p:cNvSpPr txBox="1"/>
          <p:nvPr/>
        </p:nvSpPr>
        <p:spPr>
          <a:xfrm>
            <a:off x="3766216" y="3857181"/>
            <a:ext cx="1877784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ك = </a:t>
            </a:r>
          </a:p>
        </p:txBody>
      </p:sp>
      <p:sp>
        <p:nvSpPr>
          <p:cNvPr id="4903" name="ن ="/>
          <p:cNvSpPr txBox="1"/>
          <p:nvPr/>
        </p:nvSpPr>
        <p:spPr>
          <a:xfrm>
            <a:off x="2402284" y="3857181"/>
            <a:ext cx="1642073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ن = </a:t>
            </a:r>
          </a:p>
        </p:txBody>
      </p:sp>
      <p:sp>
        <p:nvSpPr>
          <p:cNvPr id="4904" name="ك ن"/>
          <p:cNvSpPr txBox="1"/>
          <p:nvPr/>
        </p:nvSpPr>
        <p:spPr>
          <a:xfrm>
            <a:off x="5182739" y="3857181"/>
            <a:ext cx="1547715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ك ن </a:t>
            </a:r>
          </a:p>
        </p:txBody>
      </p:sp>
      <p:sp>
        <p:nvSpPr>
          <p:cNvPr id="4905" name="ج"/>
          <p:cNvSpPr txBox="1"/>
          <p:nvPr/>
        </p:nvSpPr>
        <p:spPr>
          <a:xfrm>
            <a:off x="2694408" y="3635021"/>
            <a:ext cx="2143617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ج </a:t>
            </a:r>
          </a:p>
        </p:txBody>
      </p:sp>
      <p:sp>
        <p:nvSpPr>
          <p:cNvPr id="4906" name="ن"/>
          <p:cNvSpPr txBox="1"/>
          <p:nvPr/>
        </p:nvSpPr>
        <p:spPr>
          <a:xfrm>
            <a:off x="3423530" y="4079341"/>
            <a:ext cx="1414495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ن</a:t>
            </a:r>
          </a:p>
        </p:txBody>
      </p:sp>
      <p:sp>
        <p:nvSpPr>
          <p:cNvPr id="4907" name="ج"/>
          <p:cNvSpPr txBox="1"/>
          <p:nvPr/>
        </p:nvSpPr>
        <p:spPr>
          <a:xfrm>
            <a:off x="1748352" y="3635021"/>
            <a:ext cx="1307864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ج </a:t>
            </a:r>
          </a:p>
        </p:txBody>
      </p:sp>
      <p:sp>
        <p:nvSpPr>
          <p:cNvPr id="4908" name="ك"/>
          <p:cNvSpPr txBox="1"/>
          <p:nvPr/>
        </p:nvSpPr>
        <p:spPr>
          <a:xfrm>
            <a:off x="1748352" y="4153342"/>
            <a:ext cx="1307864" cy="44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3100">
                <a:solidFill>
                  <a:srgbClr val="016E8F"/>
                </a:solidFill>
              </a:defRPr>
            </a:lvl1pPr>
          </a:lstStyle>
          <a:p>
            <a:pPr rtl="0">
              <a:defRPr/>
            </a:pPr>
            <a:r>
              <a:t>ك </a:t>
            </a:r>
          </a:p>
        </p:txBody>
      </p:sp>
      <p:sp>
        <p:nvSpPr>
          <p:cNvPr id="4909" name="خط"/>
          <p:cNvSpPr/>
          <p:nvPr/>
        </p:nvSpPr>
        <p:spPr>
          <a:xfrm>
            <a:off x="4387942" y="4190112"/>
            <a:ext cx="634331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4910" name="خط"/>
          <p:cNvSpPr/>
          <p:nvPr/>
        </p:nvSpPr>
        <p:spPr>
          <a:xfrm>
            <a:off x="2625147" y="4166042"/>
            <a:ext cx="59817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2" name="مستطيل"/>
          <p:cNvSpPr/>
          <p:nvPr/>
        </p:nvSpPr>
        <p:spPr>
          <a:xfrm>
            <a:off x="906979" y="935723"/>
            <a:ext cx="7495527" cy="35910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13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-240617" y="2305540"/>
            <a:ext cx="4248659" cy="4265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1866" t="4266" r="6757" b="7822"/>
          <a:stretch>
            <a:fillRect/>
          </a:stretch>
        </p:blipFill>
        <p:spPr>
          <a:xfrm>
            <a:off x="945621" y="1115320"/>
            <a:ext cx="7252642" cy="3231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" name="مستطيل"/>
          <p:cNvSpPr/>
          <p:nvPr/>
        </p:nvSpPr>
        <p:spPr>
          <a:xfrm>
            <a:off x="906979" y="1158551"/>
            <a:ext cx="7495527" cy="3488339"/>
          </a:xfrm>
          <a:prstGeom prst="rect">
            <a:avLst/>
          </a:prstGeom>
          <a:solidFill>
            <a:srgbClr val="E8F4FB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17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3358" t="16660" r="43880" b="80833"/>
          <a:stretch>
            <a:fillRect/>
          </a:stretch>
        </p:blipFill>
        <p:spPr>
          <a:xfrm>
            <a:off x="5588504" y="328812"/>
            <a:ext cx="2446334" cy="64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6204" y="280989"/>
            <a:ext cx="3162301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9" name="IMG_1697.jpeg" descr="IMG_1697.jpeg"/>
          <p:cNvPicPr>
            <a:picLocks noChangeAspect="1"/>
          </p:cNvPicPr>
          <p:nvPr/>
        </p:nvPicPr>
        <p:blipFill>
          <a:blip r:embed="rId4">
            <a:extLst/>
          </a:blip>
          <a:srcRect l="4464" t="7936" r="4465" b="11107"/>
          <a:stretch>
            <a:fillRect/>
          </a:stretch>
        </p:blipFill>
        <p:spPr>
          <a:xfrm>
            <a:off x="1099394" y="1402140"/>
            <a:ext cx="1456135" cy="1459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698" y="0"/>
                  <a:pt x="0" y="21285"/>
                  <a:pt x="0" y="21494"/>
                </a:cubicBezTo>
                <a:cubicBezTo>
                  <a:pt x="0" y="21552"/>
                  <a:pt x="4863" y="21600"/>
                  <a:pt x="10803" y="21600"/>
                </a:cubicBezTo>
                <a:cubicBezTo>
                  <a:pt x="16743" y="21600"/>
                  <a:pt x="21600" y="21552"/>
                  <a:pt x="21600" y="21494"/>
                </a:cubicBezTo>
                <a:cubicBezTo>
                  <a:pt x="21600" y="21285"/>
                  <a:pt x="1090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" name="مستطيل"/>
          <p:cNvSpPr/>
          <p:nvPr/>
        </p:nvSpPr>
        <p:spPr>
          <a:xfrm>
            <a:off x="906979" y="1021846"/>
            <a:ext cx="7495527" cy="3625044"/>
          </a:xfrm>
          <a:prstGeom prst="rect">
            <a:avLst/>
          </a:prstGeom>
          <a:solidFill>
            <a:srgbClr val="F2E2E2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22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232" t="16885" r="43880" b="80833"/>
          <a:stretch>
            <a:fillRect/>
          </a:stretch>
        </p:blipFill>
        <p:spPr>
          <a:xfrm>
            <a:off x="5401433" y="254667"/>
            <a:ext cx="2662185" cy="58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13886" r="6694" b="13886"/>
          <a:stretch>
            <a:fillRect/>
          </a:stretch>
        </p:blipFill>
        <p:spPr>
          <a:xfrm>
            <a:off x="2160108" y="175094"/>
            <a:ext cx="3393148" cy="742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4" name="IMG_1697.jpeg" descr="IMG_1697.jpeg"/>
          <p:cNvPicPr>
            <a:picLocks noChangeAspect="1"/>
          </p:cNvPicPr>
          <p:nvPr/>
        </p:nvPicPr>
        <p:blipFill>
          <a:blip r:embed="rId4">
            <a:extLst/>
          </a:blip>
          <a:srcRect l="4464" t="7936" r="4465" b="11107"/>
          <a:stretch>
            <a:fillRect/>
          </a:stretch>
        </p:blipFill>
        <p:spPr>
          <a:xfrm>
            <a:off x="1149336" y="1259077"/>
            <a:ext cx="1456135" cy="1459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10698" y="0"/>
                  <a:pt x="0" y="21285"/>
                  <a:pt x="0" y="21494"/>
                </a:cubicBezTo>
                <a:cubicBezTo>
                  <a:pt x="0" y="21552"/>
                  <a:pt x="4863" y="21600"/>
                  <a:pt x="10803" y="21600"/>
                </a:cubicBezTo>
                <a:cubicBezTo>
                  <a:pt x="16743" y="21600"/>
                  <a:pt x="21600" y="21552"/>
                  <a:pt x="21600" y="21494"/>
                </a:cubicBezTo>
                <a:cubicBezTo>
                  <a:pt x="21600" y="21285"/>
                  <a:pt x="1090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ol Doody Thesis by Slidesgo">
  <a:themeElements>
    <a:clrScheme name="Cool Doody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000FF"/>
      </a:hlink>
      <a:folHlink>
        <a:srgbClr val="FF00FF"/>
      </a:folHlink>
    </a:clrScheme>
    <a:fontScheme name="Cool Doody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ol Doody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ol Doody Thesis by Slidesgo">
  <a:themeElements>
    <a:clrScheme name="Cool Doody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000FF"/>
      </a:hlink>
      <a:folHlink>
        <a:srgbClr val="FF00FF"/>
      </a:folHlink>
    </a:clrScheme>
    <a:fontScheme name="Cool Doody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ol Doody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