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7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7" r:id="rId3"/>
    <p:sldId id="599" r:id="rId4"/>
    <p:sldId id="258" r:id="rId5"/>
    <p:sldId id="597" r:id="rId6"/>
    <p:sldId id="598" r:id="rId7"/>
    <p:sldId id="600" r:id="rId8"/>
    <p:sldId id="259" r:id="rId9"/>
    <p:sldId id="601" r:id="rId10"/>
    <p:sldId id="264" r:id="rId11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2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87" d="100"/>
          <a:sy n="87" d="100"/>
        </p:scale>
        <p:origin x="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3A7C8F34-6B87-4967-8409-CD9C52131F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657690E-C93E-4586-A8E7-4A830B3660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6380C3A-6C11-4AC1-A42D-5A19D69104FE}" type="datetimeFigureOut">
              <a:rPr lang="ar-SA" smtClean="0"/>
              <a:t>04/04/1445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D6DA27A-FFF5-4357-A93B-5959AC31E0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B70329-9596-408C-8B7D-A58254BEFC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0F6AB8-BC91-438B-B2DF-E867DC3F86D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9794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14CA9E7-CC6D-47D0-B8AD-8A978CCE2D60}" type="datetimeFigureOut">
              <a:rPr lang="ar-SA" smtClean="0"/>
              <a:t>04/04/1445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en-US"/>
              <a:t>Dalal ALJuaid</a:t>
            </a: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A2637B2-CF99-48B2-8E5A-4DD174EB1A9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7770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518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3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29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6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2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45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FB51-3899-49B7-B5ED-AEF4DCF7E702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37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9BD96-1FC7-4D08-BDE5-DDD1484BEC5C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166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526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6999"/>
            <a:ext cx="5157787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183188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0796D-F7CF-484E-9DBB-BCBEFEC4CD76}" type="datetime1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95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54E9-1BCA-4FA6-A1F4-9CA5AD2DABC6}" type="datetime1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2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38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6C362-71A9-4EE4-9A24-635F1CF6DDF0}" type="datetime1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731B-AEA0-4212-B7F9-E53D6C9382C0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EDD5B-09DE-4045-84CC-773CD63DD749}" type="datetime1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7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CA47-803B-4E38-9D25-12679AA77C3A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89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25F0-7923-40AF-822A-16E7C7982EAE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27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lnSpc>
                <a:spcPct val="11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1A788A2-606B-4FE2-B7CB-F372CEAF1081}" type="datetime1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2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37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6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80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FF52-5C36-4594-8C54-221F93154736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4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CB7E8AE-A3AC-4BB7-A5C6-F00EC697B265}"/>
              </a:ext>
            </a:extLst>
          </p:cNvPr>
          <p:cNvPicPr>
            <a:picLocks noChangeAspect="1"/>
          </p:cNvPicPr>
          <p:nvPr/>
        </p:nvPicPr>
        <p:blipFill>
          <a:blip r:embed="rId2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39240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5450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49450"/>
            <a:ext cx="10515600" cy="419576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579094B5-F8C2-4801-8CBC-EFADC2D5384F}" type="datetime1">
              <a:rPr lang="en-US" smtClean="0"/>
              <a:t>10/18/2023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24600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Dalal ALJuaid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24600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>
                <a:solidFill>
                  <a:schemeClr val="bg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4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1" r:id="rId3"/>
    <p:sldLayoutId id="2147483688" r:id="rId4"/>
    <p:sldLayoutId id="2147483702" r:id="rId5"/>
    <p:sldLayoutId id="2147483701" r:id="rId6"/>
    <p:sldLayoutId id="2147483700" r:id="rId7"/>
    <p:sldLayoutId id="2147483699" r:id="rId8"/>
    <p:sldLayoutId id="2147483698" r:id="rId9"/>
    <p:sldLayoutId id="2147483697" r:id="rId10"/>
    <p:sldLayoutId id="2147483696" r:id="rId11"/>
    <p:sldLayoutId id="2147483695" r:id="rId12"/>
    <p:sldLayoutId id="2147483694" r:id="rId13"/>
    <p:sldLayoutId id="2147483692" r:id="rId14"/>
    <p:sldLayoutId id="2147483690" r:id="rId15"/>
    <p:sldLayoutId id="2147483687" r:id="rId16"/>
    <p:sldLayoutId id="2147483686" r:id="rId17"/>
    <p:sldLayoutId id="2147483685" r:id="rId18"/>
    <p:sldLayoutId id="2147483684" r:id="rId19"/>
    <p:sldLayoutId id="2147483683" r:id="rId20"/>
    <p:sldLayoutId id="2147483682" r:id="rId21"/>
    <p:sldLayoutId id="2147483681" r:id="rId22"/>
    <p:sldLayoutId id="2147483680" r:id="rId23"/>
    <p:sldLayoutId id="2147483679" r:id="rId24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16" name="ملف فيديو 15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C8E1C9B1-505F-44DD-A431-DCF091EA85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20" y="-299774"/>
            <a:ext cx="12188932" cy="68566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chemeClr val="tx1">
                  <a:alpha val="0"/>
                </a:schemeClr>
              </a:gs>
              <a:gs pos="0">
                <a:schemeClr val="tx1"/>
              </a:gs>
              <a:gs pos="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FA36372-B419-456C-ACA6-07DA06E6A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4"/>
            <a:ext cx="4880454" cy="816714"/>
          </a:xfrm>
          <a:solidFill>
            <a:srgbClr val="5A2B8D"/>
          </a:solidFill>
        </p:spPr>
        <p:txBody>
          <a:bodyPr anchor="t">
            <a:norm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Workbook pages (197 – 200)</a:t>
            </a:r>
            <a:endParaRPr lang="ar-SA" sz="2200" b="1" dirty="0">
              <a:solidFill>
                <a:srgbClr val="FFFFFF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FC466B0-D4C1-44D9-9FBB-053F0BA59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4888" y="565150"/>
            <a:ext cx="4959350" cy="3756025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8000" dirty="0">
                <a:solidFill>
                  <a:srgbClr val="002060"/>
                </a:solidFill>
              </a:rPr>
              <a:t>Unit  4 </a:t>
            </a:r>
            <a:br>
              <a:rPr lang="en-US" sz="8000" dirty="0">
                <a:solidFill>
                  <a:srgbClr val="002060"/>
                </a:solidFill>
              </a:rPr>
            </a:br>
            <a:r>
              <a:rPr lang="en-US" sz="8000" dirty="0">
                <a:solidFill>
                  <a:srgbClr val="002060"/>
                </a:solidFill>
              </a:rPr>
              <a:t>favorite pastimes</a:t>
            </a:r>
            <a:endParaRPr lang="ar-SA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4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53147" cy="1325563"/>
          </a:xfrm>
        </p:spPr>
        <p:txBody>
          <a:bodyPr/>
          <a:lstStyle/>
          <a:p>
            <a:r>
              <a:rPr lang="en-US" dirty="0"/>
              <a:t>p.200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87" y="6371059"/>
            <a:ext cx="2453458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2" name="Picture 2" descr="Bitmoji Image">
            <a:extLst>
              <a:ext uri="{FF2B5EF4-FFF2-40B4-BE49-F238E27FC236}">
                <a16:creationId xmlns:a16="http://schemas.microsoft.com/office/drawing/2014/main" id="{3A0070A7-C52F-48C2-8EAB-0506FA57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" y="4051633"/>
            <a:ext cx="2137764" cy="21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908A377-AACD-931F-7F44-90F861A9B900}"/>
              </a:ext>
            </a:extLst>
          </p:cNvPr>
          <p:cNvSpPr txBox="1"/>
          <p:nvPr/>
        </p:nvSpPr>
        <p:spPr>
          <a:xfrm>
            <a:off x="489891" y="1068957"/>
            <a:ext cx="2253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Answers will vary. </a:t>
            </a:r>
            <a:endParaRPr lang="ar-SA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39F48690-8B68-5A22-8482-3840FA3BE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499" y="344746"/>
            <a:ext cx="9476878" cy="616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1926901" cy="961509"/>
          </a:xfrm>
        </p:spPr>
        <p:txBody>
          <a:bodyPr/>
          <a:lstStyle/>
          <a:p>
            <a:r>
              <a:rPr lang="en-US" dirty="0"/>
              <a:t>p.197</a:t>
            </a:r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BBE8B68-420A-46DA-954D-5246C3A6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3163" y="639999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1026" name="Picture 2" descr="well done">
            <a:extLst>
              <a:ext uri="{FF2B5EF4-FFF2-40B4-BE49-F238E27FC236}">
                <a16:creationId xmlns:a16="http://schemas.microsoft.com/office/drawing/2014/main" id="{E6F8547B-97AD-42FC-90F5-FFEB44A7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8976"/>
            <a:ext cx="1468889" cy="14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0E81FC3D-AFD0-CC9F-C240-AB0778FEDD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0996636"/>
                  </p:ext>
                </p:extLst>
              </p:nvPr>
            </p:nvGraphicFramePr>
            <p:xfrm>
              <a:off x="9144000" y="114087"/>
              <a:ext cx="3048000" cy="1714500"/>
            </p:xfrm>
            <a:graphic>
              <a:graphicData uri="http://schemas.microsoft.com/office/powerpoint/2016/slidezoom">
                <pslz:sldZm>
                  <pslz:sldZmObj sldId="599" cId="750920888">
                    <pslz:zmPr id="{43152790-ECE8-4844-AF31-0E9E4B9E75A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13" name="صورة الشريحة 1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0E81FC3D-AFD0-CC9F-C240-AB0778FEDD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4000" y="11408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4" name="صورة 13">
            <a:extLst>
              <a:ext uri="{FF2B5EF4-FFF2-40B4-BE49-F238E27FC236}">
                <a16:creationId xmlns:a16="http://schemas.microsoft.com/office/drawing/2014/main" id="{053327E4-6532-D765-F480-48B5C4C74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2482" y="1838579"/>
            <a:ext cx="9148725" cy="4608471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F028971-777E-7FC7-05D6-CED7D636C2CB}"/>
              </a:ext>
            </a:extLst>
          </p:cNvPr>
          <p:cNvSpPr txBox="1"/>
          <p:nvPr/>
        </p:nvSpPr>
        <p:spPr>
          <a:xfrm>
            <a:off x="1660168" y="2873814"/>
            <a:ext cx="5662455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He always works out.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B3B1046-A9A5-BE62-738E-44A4AAB795E3}"/>
              </a:ext>
            </a:extLst>
          </p:cNvPr>
          <p:cNvSpPr txBox="1"/>
          <p:nvPr/>
        </p:nvSpPr>
        <p:spPr>
          <a:xfrm>
            <a:off x="1100793" y="3899629"/>
            <a:ext cx="8262784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They often hang out with friends.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9C43E99-FA85-B057-8BF8-863033DC9043}"/>
              </a:ext>
            </a:extLst>
          </p:cNvPr>
          <p:cNvSpPr txBox="1"/>
          <p:nvPr/>
        </p:nvSpPr>
        <p:spPr>
          <a:xfrm>
            <a:off x="1277947" y="4776282"/>
            <a:ext cx="6277785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She sometimes paints.</a:t>
            </a:r>
            <a:endParaRPr lang="ar-SA" sz="3200" dirty="0">
              <a:solidFill>
                <a:srgbClr val="0070C0"/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3F8F4861-09E6-2D42-E1AF-750628473BA7}"/>
              </a:ext>
            </a:extLst>
          </p:cNvPr>
          <p:cNvSpPr txBox="1"/>
          <p:nvPr/>
        </p:nvSpPr>
        <p:spPr>
          <a:xfrm>
            <a:off x="2064244" y="5696818"/>
            <a:ext cx="5375973" cy="747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3200" b="1" i="0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They usually travel</a:t>
            </a:r>
            <a:endParaRPr lang="ar-SA" sz="3200" dirty="0">
              <a:solidFill>
                <a:srgbClr val="0070C0"/>
              </a:solidFill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6D2CDB74-4085-58D7-E61E-728B5E1637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062" b="74120"/>
          <a:stretch/>
        </p:blipFill>
        <p:spPr>
          <a:xfrm>
            <a:off x="1468889" y="467856"/>
            <a:ext cx="7797737" cy="13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15EA8B-A62A-5D72-546F-3F766FDB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7425F8-CB38-6C3F-E157-8019C8131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53BE88A-417A-2E17-D1B8-8742D4543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1FC1B42-6E48-DC33-249C-28B8256B6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010" y="126335"/>
            <a:ext cx="11365799" cy="660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920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720531" y="6326209"/>
            <a:ext cx="4114800" cy="365125"/>
          </a:xfrm>
        </p:spPr>
        <p:txBody>
          <a:bodyPr/>
          <a:lstStyle/>
          <a:p>
            <a:r>
              <a:rPr lang="en-US" dirty="0"/>
              <a:t>Dalal </a:t>
            </a:r>
            <a:r>
              <a:rPr lang="en-US" dirty="0" err="1"/>
              <a:t>ALJuaid</a:t>
            </a:r>
            <a:endParaRPr lang="en-US" dirty="0"/>
          </a:p>
        </p:txBody>
      </p:sp>
      <p:pic>
        <p:nvPicPr>
          <p:cNvPr id="2050" name="Picture 2" descr="seal clapping">
            <a:extLst>
              <a:ext uri="{FF2B5EF4-FFF2-40B4-BE49-F238E27FC236}">
                <a16:creationId xmlns:a16="http://schemas.microsoft.com/office/drawing/2014/main" id="{16388EF4-AA8A-4F30-A0A3-FC4E11251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65" y="4085075"/>
            <a:ext cx="2197992" cy="219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4B74875-B1F1-D437-9719-0243F7164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671" t="17500" r="22813" b="6667"/>
          <a:stretch/>
        </p:blipFill>
        <p:spPr>
          <a:xfrm>
            <a:off x="3090596" y="80962"/>
            <a:ext cx="8715375" cy="66960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A54E2D3-20EA-1924-AC21-DAEF188EE93C}"/>
              </a:ext>
            </a:extLst>
          </p:cNvPr>
          <p:cNvSpPr/>
          <p:nvPr/>
        </p:nvSpPr>
        <p:spPr>
          <a:xfrm>
            <a:off x="3555961" y="3764754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knows how to cook.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3727595A-14CD-3A3A-36FD-7A9C6B2A77AF}"/>
              </a:ext>
            </a:extLst>
          </p:cNvPr>
          <p:cNvSpPr/>
          <p:nvPr/>
        </p:nvSpPr>
        <p:spPr>
          <a:xfrm>
            <a:off x="3747819" y="4974768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They know how to play golf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B6F0C41D-4199-2085-F6EE-993F8690FAA6}"/>
              </a:ext>
            </a:extLst>
          </p:cNvPr>
          <p:cNvSpPr/>
          <p:nvPr/>
        </p:nvSpPr>
        <p:spPr>
          <a:xfrm>
            <a:off x="3911106" y="5582783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knows how to speak English.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67E4ABF-B321-9C7C-2CC0-445C5C3ACEBA}"/>
              </a:ext>
            </a:extLst>
          </p:cNvPr>
          <p:cNvSpPr/>
          <p:nvPr/>
        </p:nvSpPr>
        <p:spPr>
          <a:xfrm>
            <a:off x="3747820" y="6180137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knows how to take photos.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21120EA-C680-71BA-BA50-8E8285D9E350}"/>
              </a:ext>
            </a:extLst>
          </p:cNvPr>
          <p:cNvSpPr/>
          <p:nvPr/>
        </p:nvSpPr>
        <p:spPr>
          <a:xfrm>
            <a:off x="4113852" y="4349746"/>
            <a:ext cx="5057775" cy="46672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He knows how to design houses.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4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p.198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18" name="Picture 2" descr="Bitmoji Image">
            <a:extLst>
              <a:ext uri="{FF2B5EF4-FFF2-40B4-BE49-F238E27FC236}">
                <a16:creationId xmlns:a16="http://schemas.microsoft.com/office/drawing/2014/main" id="{642400F9-FE8F-4CA3-8CBF-D18755A30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789" y="3197661"/>
            <a:ext cx="2056599" cy="20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E3CEED1-4ABB-C62D-8424-86ED83E06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69" t="55417" r="27812" b="6667"/>
          <a:stretch/>
        </p:blipFill>
        <p:spPr>
          <a:xfrm>
            <a:off x="624657" y="1016704"/>
            <a:ext cx="9212680" cy="53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4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p.199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23868" y="6280796"/>
            <a:ext cx="2230789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873" y="3721783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6D28E367-3A4A-0301-9DA3-9E2B4EFDE0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264800"/>
                  </p:ext>
                </p:extLst>
              </p:nvPr>
            </p:nvGraphicFramePr>
            <p:xfrm>
              <a:off x="9086470" y="105567"/>
              <a:ext cx="3048000" cy="1714500"/>
            </p:xfrm>
            <a:graphic>
              <a:graphicData uri="http://schemas.microsoft.com/office/powerpoint/2016/slidezoom">
                <pslz:sldZm>
                  <pslz:sldZmObj sldId="600" cId="944329736">
                    <pslz:zmPr id="{D0044B06-8BD8-4CA2-B388-59CEA3CE03F4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صورة الشريحة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6D28E367-3A4A-0301-9DA3-9E2B4EFDE0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6470" y="105567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E2D5D061-5F01-9605-0870-E69A5AB1AA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75" t="56435" r="27500" b="5903"/>
          <a:stretch/>
        </p:blipFill>
        <p:spPr>
          <a:xfrm>
            <a:off x="137343" y="1187582"/>
            <a:ext cx="9128124" cy="5415626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018643F-7E41-E2C0-BB16-5A9628662C2D}"/>
              </a:ext>
            </a:extLst>
          </p:cNvPr>
          <p:cNvSpPr/>
          <p:nvPr/>
        </p:nvSpPr>
        <p:spPr>
          <a:xfrm>
            <a:off x="3977026" y="1826452"/>
            <a:ext cx="2488396" cy="530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Every day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EB74DB25-C5CB-4FA4-A0E7-8648C5E3FDD7}"/>
              </a:ext>
            </a:extLst>
          </p:cNvPr>
          <p:cNvSpPr/>
          <p:nvPr/>
        </p:nvSpPr>
        <p:spPr>
          <a:xfrm>
            <a:off x="2013578" y="2317603"/>
            <a:ext cx="5890673" cy="530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 you speak English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41ABBC04-B638-D8D2-6323-4C02B5868D01}"/>
              </a:ext>
            </a:extLst>
          </p:cNvPr>
          <p:cNvSpPr/>
          <p:nvPr/>
        </p:nvSpPr>
        <p:spPr>
          <a:xfrm>
            <a:off x="3150746" y="2840748"/>
            <a:ext cx="2488396" cy="530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everyday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C4271D3E-E843-01E6-2AC7-69B8BD287BAC}"/>
              </a:ext>
            </a:extLst>
          </p:cNvPr>
          <p:cNvSpPr/>
          <p:nvPr/>
        </p:nvSpPr>
        <p:spPr>
          <a:xfrm>
            <a:off x="1893629" y="3399618"/>
            <a:ext cx="7072420" cy="530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 </a:t>
            </a:r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How often do you visit (your) relatives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4E7DE435-D265-8476-715D-B00DB3C9DDB0}"/>
              </a:ext>
            </a:extLst>
          </p:cNvPr>
          <p:cNvSpPr/>
          <p:nvPr/>
        </p:nvSpPr>
        <p:spPr>
          <a:xfrm>
            <a:off x="3370506" y="3930118"/>
            <a:ext cx="2488396" cy="5305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Twice a week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2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4986ED-330A-9BA8-0433-B08CE3875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2FB07D-3318-8B76-5FBC-735A0C0F4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F4EEAE6C-9918-FF0E-EDD1-4C448296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1C64623-E8BE-7154-BEF9-8AD4CF70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34" t="21228" r="26641" b="43240"/>
          <a:stretch/>
        </p:blipFill>
        <p:spPr>
          <a:xfrm>
            <a:off x="136201" y="1028541"/>
            <a:ext cx="11703691" cy="48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29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282806" cy="1325563"/>
          </a:xfrm>
        </p:spPr>
        <p:txBody>
          <a:bodyPr/>
          <a:lstStyle/>
          <a:p>
            <a:r>
              <a:rPr lang="en-US" dirty="0"/>
              <a:t>p.199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DC93E8-D7D4-4665-B3F9-90300E84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82073" y="6334002"/>
            <a:ext cx="4114800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29" name="Picture 2" descr="wowee">
            <a:extLst>
              <a:ext uri="{FF2B5EF4-FFF2-40B4-BE49-F238E27FC236}">
                <a16:creationId xmlns:a16="http://schemas.microsoft.com/office/drawing/2014/main" id="{85946015-E831-4A13-8AE6-E0B0FFE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" y="3871335"/>
            <a:ext cx="2161947" cy="216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3400825-1891-556F-5452-51B8B1896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9" t="54028" r="32422" b="6805"/>
          <a:stretch/>
        </p:blipFill>
        <p:spPr>
          <a:xfrm>
            <a:off x="2481647" y="205652"/>
            <a:ext cx="9710353" cy="593610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1F2FABA-4BDB-ED96-2FC2-2E4D6C5CF9D7}"/>
              </a:ext>
            </a:extLst>
          </p:cNvPr>
          <p:cNvSpPr/>
          <p:nvPr/>
        </p:nvSpPr>
        <p:spPr>
          <a:xfrm>
            <a:off x="3153338" y="2949996"/>
            <a:ext cx="7496471" cy="5238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 often eat at the food court in the mall.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83AAD4D-AE4A-2A25-1A06-05CD16CE1176}"/>
              </a:ext>
            </a:extLst>
          </p:cNvPr>
          <p:cNvSpPr/>
          <p:nvPr/>
        </p:nvSpPr>
        <p:spPr>
          <a:xfrm>
            <a:off x="3153338" y="4627509"/>
            <a:ext cx="6953366" cy="5238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They never hang out with other people.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EC7AC3B0-AF4E-72D3-6F74-42C7F8D331D4}"/>
              </a:ext>
            </a:extLst>
          </p:cNvPr>
          <p:cNvSpPr/>
          <p:nvPr/>
        </p:nvSpPr>
        <p:spPr>
          <a:xfrm>
            <a:off x="2693297" y="5509422"/>
            <a:ext cx="7745629" cy="5238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What do you sometimes do after school?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DF280C8-BE6E-A88C-07AE-C38018DB43CD}"/>
              </a:ext>
            </a:extLst>
          </p:cNvPr>
          <p:cNvSpPr/>
          <p:nvPr/>
        </p:nvSpPr>
        <p:spPr>
          <a:xfrm>
            <a:off x="2821767" y="3752895"/>
            <a:ext cx="6953366" cy="5238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Jamal is always late for school.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87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A52A85-F7AE-4D8C-BED7-E596B63C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3" y="-137981"/>
            <a:ext cx="2019984" cy="1325563"/>
          </a:xfrm>
        </p:spPr>
        <p:txBody>
          <a:bodyPr/>
          <a:lstStyle/>
          <a:p>
            <a:r>
              <a:rPr lang="en-US" dirty="0"/>
              <a:t>p.200</a:t>
            </a:r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603BA7-8217-4EE7-B0C3-FEE327DE2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23868" y="6280796"/>
            <a:ext cx="2230789" cy="365125"/>
          </a:xfrm>
        </p:spPr>
        <p:txBody>
          <a:bodyPr/>
          <a:lstStyle/>
          <a:p>
            <a:r>
              <a:rPr lang="en-US"/>
              <a:t>Dalal ALJuaid</a:t>
            </a:r>
          </a:p>
        </p:txBody>
      </p:sp>
      <p:pic>
        <p:nvPicPr>
          <p:cNvPr id="3074" name="Picture 2" descr="Nice">
            <a:extLst>
              <a:ext uri="{FF2B5EF4-FFF2-40B4-BE49-F238E27FC236}">
                <a16:creationId xmlns:a16="http://schemas.microsoft.com/office/drawing/2014/main" id="{A1F3E53F-17E1-4295-8AF9-B588D03DC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873" y="3721783"/>
            <a:ext cx="2698541" cy="269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F6FCA4-8406-F0E8-9F6E-71091130B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30" y="903448"/>
            <a:ext cx="9085445" cy="5897059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F977AE3-36E1-A17F-998C-8535770C8530}"/>
              </a:ext>
            </a:extLst>
          </p:cNvPr>
          <p:cNvSpPr txBox="1"/>
          <p:nvPr/>
        </p:nvSpPr>
        <p:spPr>
          <a:xfrm>
            <a:off x="1035698" y="5285458"/>
            <a:ext cx="543204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T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45C6C13-9036-EC1D-31EB-808366651FBF}"/>
              </a:ext>
            </a:extLst>
          </p:cNvPr>
          <p:cNvSpPr txBox="1"/>
          <p:nvPr/>
        </p:nvSpPr>
        <p:spPr>
          <a:xfrm>
            <a:off x="1035698" y="5620005"/>
            <a:ext cx="543204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F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C3E608C-7F3E-9EF8-7B52-47563AD176B8}"/>
              </a:ext>
            </a:extLst>
          </p:cNvPr>
          <p:cNvSpPr txBox="1"/>
          <p:nvPr/>
        </p:nvSpPr>
        <p:spPr>
          <a:xfrm>
            <a:off x="1035698" y="5954552"/>
            <a:ext cx="543204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F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A9B24C9-634A-1EBD-339E-641AF0311839}"/>
              </a:ext>
            </a:extLst>
          </p:cNvPr>
          <p:cNvSpPr txBox="1"/>
          <p:nvPr/>
        </p:nvSpPr>
        <p:spPr>
          <a:xfrm>
            <a:off x="5154523" y="5204314"/>
            <a:ext cx="543204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F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4D95A1D-FC08-1A70-410E-E78FC0842234}"/>
              </a:ext>
            </a:extLst>
          </p:cNvPr>
          <p:cNvSpPr txBox="1"/>
          <p:nvPr/>
        </p:nvSpPr>
        <p:spPr>
          <a:xfrm>
            <a:off x="5219772" y="5611702"/>
            <a:ext cx="543204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F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14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8344828"/>
</p:tagLst>
</file>

<file path=ppt/theme/theme1.xml><?xml version="1.0" encoding="utf-8"?>
<a:theme xmlns:a="http://schemas.openxmlformats.org/drawingml/2006/main" name="BlockprintVTI">
  <a:themeElements>
    <a:clrScheme name="مخصص 6">
      <a:dk1>
        <a:srgbClr val="7030A0"/>
      </a:dk1>
      <a:lt1>
        <a:srgbClr val="F8D1CC"/>
      </a:lt1>
      <a:dk2>
        <a:srgbClr val="2C3C43"/>
      </a:dk2>
      <a:lt2>
        <a:srgbClr val="EBEBEB"/>
      </a:lt2>
      <a:accent1>
        <a:srgbClr val="932313"/>
      </a:accent1>
      <a:accent2>
        <a:srgbClr val="ED97E3"/>
      </a:accent2>
      <a:accent3>
        <a:srgbClr val="F8D1CC"/>
      </a:accent3>
      <a:accent4>
        <a:srgbClr val="F1A499"/>
      </a:accent4>
      <a:accent5>
        <a:srgbClr val="C42F1A"/>
      </a:accent5>
      <a:accent6>
        <a:srgbClr val="FDBFF4"/>
      </a:accent6>
      <a:hlink>
        <a:srgbClr val="FE72D9"/>
      </a:hlink>
      <a:folHlink>
        <a:srgbClr val="7030A0"/>
      </a:folHlink>
    </a:clrScheme>
    <a:fontScheme name="Custom 5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ckprintVTI" id="{AA8C8908-6BA4-477C-AEA4-CB6C32A1FE3B}" vid="{36392749-7C1D-4938-93BB-440CD2A1B0AB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TM03457485[[fn=شبكة]]</Template>
  <TotalTime>0</TotalTime>
  <Words>171</Words>
  <Application>Microsoft Office PowerPoint</Application>
  <PresentationFormat>شاشة عريضة</PresentationFormat>
  <Paragraphs>42</Paragraphs>
  <Slides>10</Slides>
  <Notes>0</Notes>
  <HiddenSlides>2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7" baseType="lpstr">
      <vt:lpstr>Arial</vt:lpstr>
      <vt:lpstr>AvenirNext LT Pro Medium</vt:lpstr>
      <vt:lpstr>Calibri</vt:lpstr>
      <vt:lpstr>Comic Sans MS</vt:lpstr>
      <vt:lpstr>Roboto</vt:lpstr>
      <vt:lpstr>Segoe UI</vt:lpstr>
      <vt:lpstr>BlockprintVTI</vt:lpstr>
      <vt:lpstr>Unit  4  favorite pastimes</vt:lpstr>
      <vt:lpstr>p.197</vt:lpstr>
      <vt:lpstr>عرض تقديمي في PowerPoint</vt:lpstr>
      <vt:lpstr>p.198</vt:lpstr>
      <vt:lpstr>p.198</vt:lpstr>
      <vt:lpstr>p.199</vt:lpstr>
      <vt:lpstr>عرض تقديمي في PowerPoint</vt:lpstr>
      <vt:lpstr>p.199</vt:lpstr>
      <vt:lpstr>p.200</vt:lpstr>
      <vt:lpstr>p.200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 1 Lifestyles</dc:title>
  <dc:creator>Dalal Otaibi</dc:creator>
  <cp:lastModifiedBy>Dalal Otaibi</cp:lastModifiedBy>
  <cp:revision>20</cp:revision>
  <dcterms:created xsi:type="dcterms:W3CDTF">2021-09-11T05:33:11Z</dcterms:created>
  <dcterms:modified xsi:type="dcterms:W3CDTF">2023-10-18T17:03:42Z</dcterms:modified>
</cp:coreProperties>
</file>